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4"/>
    <p:sldMasterId id="2147483745" r:id="rId5"/>
    <p:sldMasterId id="2147483756" r:id="rId6"/>
    <p:sldMasterId id="2147483939" r:id="rId7"/>
    <p:sldMasterId id="2147483959" r:id="rId8"/>
  </p:sldMasterIdLst>
  <p:notesMasterIdLst>
    <p:notesMasterId r:id="rId20"/>
  </p:notesMasterIdLst>
  <p:handoutMasterIdLst>
    <p:handoutMasterId r:id="rId21"/>
  </p:handoutMasterIdLst>
  <p:sldIdLst>
    <p:sldId id="1260" r:id="rId9"/>
    <p:sldId id="1241" r:id="rId10"/>
    <p:sldId id="2738" r:id="rId11"/>
    <p:sldId id="1259" r:id="rId12"/>
    <p:sldId id="1265" r:id="rId13"/>
    <p:sldId id="1248" r:id="rId14"/>
    <p:sldId id="2735" r:id="rId15"/>
    <p:sldId id="2736" r:id="rId16"/>
    <p:sldId id="2737" r:id="rId17"/>
    <p:sldId id="1247" r:id="rId18"/>
    <p:sldId id="372" r:id="rId19"/>
  </p:sldIdLst>
  <p:sldSz cx="9144000" cy="5145088"/>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C9C431C0-0FAB-5B49-86C4-3EC2B2664089}">
          <p14:sldIdLst>
            <p14:sldId id="1260"/>
            <p14:sldId id="1241"/>
            <p14:sldId id="2738"/>
            <p14:sldId id="1259"/>
            <p14:sldId id="1265"/>
            <p14:sldId id="1248"/>
            <p14:sldId id="2735"/>
            <p14:sldId id="2736"/>
            <p14:sldId id="2737"/>
            <p14:sldId id="1247"/>
            <p14:sldId id="372"/>
          </p14:sldIdLst>
        </p14:section>
      </p14:sectionLst>
    </p:ext>
    <p:ext uri="{EFAFB233-063F-42B5-8137-9DF3F51BA10A}">
      <p15:sldGuideLst xmlns:p15="http://schemas.microsoft.com/office/powerpoint/2012/main">
        <p15:guide id="1" pos="385" userDrawn="1">
          <p15:clr>
            <a:srgbClr val="A4A3A4"/>
          </p15:clr>
        </p15:guide>
        <p15:guide id="2" pos="5329" userDrawn="1">
          <p15:clr>
            <a:srgbClr val="A4A3A4"/>
          </p15:clr>
        </p15:guide>
        <p15:guide id="4" orient="horz" pos="304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King" initials="NK" lastIdx="1" clrIdx="0">
    <p:extLst>
      <p:ext uri="{19B8F6BF-5375-455C-9EA6-DF929625EA0E}">
        <p15:presenceInfo xmlns:p15="http://schemas.microsoft.com/office/powerpoint/2012/main" userId="S::nicholas.king@orangecyberdefense.com::6a3fdd00-1a36-45fa-9468-6bddc91e51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900"/>
    <a:srgbClr val="0066FF"/>
    <a:srgbClr val="E23904"/>
    <a:srgbClr val="33CC33"/>
    <a:srgbClr val="01F14B"/>
    <a:srgbClr val="FA7700"/>
    <a:srgbClr val="FF7700"/>
    <a:srgbClr val="FF6600"/>
    <a:srgbClr val="59595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51F345-5230-4FCF-9CB8-A4522B3A751C}" v="1487" dt="2022-06-20T21:47:29.4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74" autoAdjust="0"/>
  </p:normalViewPr>
  <p:slideViewPr>
    <p:cSldViewPr snapToGrid="0">
      <p:cViewPr varScale="1">
        <p:scale>
          <a:sx n="121" d="100"/>
          <a:sy n="121" d="100"/>
        </p:scale>
        <p:origin x="756" y="102"/>
      </p:cViewPr>
      <p:guideLst>
        <p:guide pos="385"/>
        <p:guide pos="5329"/>
        <p:guide orient="horz" pos="3049"/>
      </p:guideLst>
    </p:cSldViewPr>
  </p:slideViewPr>
  <p:notesTextViewPr>
    <p:cViewPr>
      <p:scale>
        <a:sx n="3" d="2"/>
        <a:sy n="3" d="2"/>
      </p:scale>
      <p:origin x="0" y="0"/>
    </p:cViewPr>
  </p:notesTextViewPr>
  <p:notesViewPr>
    <p:cSldViewPr snapToGrid="0">
      <p:cViewPr>
        <p:scale>
          <a:sx n="1" d="2"/>
          <a:sy n="1" d="2"/>
        </p:scale>
        <p:origin x="4632" y="10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King" userId="6a3fdd00-1a36-45fa-9468-6bddc91e512a" providerId="ADAL" clId="{5D51F345-5230-4FCF-9CB8-A4522B3A751C}"/>
    <pc:docChg chg="undo redo custSel addSld delSld modSld sldOrd modSection">
      <pc:chgData name="Nicholas King" userId="6a3fdd00-1a36-45fa-9468-6bddc91e512a" providerId="ADAL" clId="{5D51F345-5230-4FCF-9CB8-A4522B3A751C}" dt="2022-06-20T21:53:45.917" v="5014" actId="14100"/>
      <pc:docMkLst>
        <pc:docMk/>
      </pc:docMkLst>
      <pc:sldChg chg="del mod modShow">
        <pc:chgData name="Nicholas King" userId="6a3fdd00-1a36-45fa-9468-6bddc91e512a" providerId="ADAL" clId="{5D51F345-5230-4FCF-9CB8-A4522B3A751C}" dt="2022-06-20T16:01:15.316" v="2992" actId="2696"/>
        <pc:sldMkLst>
          <pc:docMk/>
          <pc:sldMk cId="3898179352" sldId="567"/>
        </pc:sldMkLst>
      </pc:sldChg>
      <pc:sldChg chg="del mod modShow">
        <pc:chgData name="Nicholas King" userId="6a3fdd00-1a36-45fa-9468-6bddc91e512a" providerId="ADAL" clId="{5D51F345-5230-4FCF-9CB8-A4522B3A751C}" dt="2022-06-20T16:01:22.665" v="2993" actId="2696"/>
        <pc:sldMkLst>
          <pc:docMk/>
          <pc:sldMk cId="102172961" sldId="568"/>
        </pc:sldMkLst>
      </pc:sldChg>
      <pc:sldChg chg="addSp delSp modSp mod modAnim modNotesTx">
        <pc:chgData name="Nicholas King" userId="6a3fdd00-1a36-45fa-9468-6bddc91e512a" providerId="ADAL" clId="{5D51F345-5230-4FCF-9CB8-A4522B3A751C}" dt="2022-06-20T21:33:28.466" v="4967" actId="20577"/>
        <pc:sldMkLst>
          <pc:docMk/>
          <pc:sldMk cId="101626023" sldId="1241"/>
        </pc:sldMkLst>
        <pc:spChg chg="add mod">
          <ac:chgData name="Nicholas King" userId="6a3fdd00-1a36-45fa-9468-6bddc91e512a" providerId="ADAL" clId="{5D51F345-5230-4FCF-9CB8-A4522B3A751C}" dt="2022-06-20T21:22:13.372" v="4749" actId="1076"/>
          <ac:spMkLst>
            <pc:docMk/>
            <pc:sldMk cId="101626023" sldId="1241"/>
            <ac:spMk id="27" creationId="{ABCFA111-E6DB-6E34-43C2-2E332AB0C1E6}"/>
          </ac:spMkLst>
        </pc:spChg>
        <pc:spChg chg="del">
          <ac:chgData name="Nicholas King" userId="6a3fdd00-1a36-45fa-9468-6bddc91e512a" providerId="ADAL" clId="{5D51F345-5230-4FCF-9CB8-A4522B3A751C}" dt="2022-06-15T10:12:33.575" v="337" actId="478"/>
          <ac:spMkLst>
            <pc:docMk/>
            <pc:sldMk cId="101626023" sldId="1241"/>
            <ac:spMk id="34" creationId="{DF2309F3-37B1-4E5F-B98E-60C3A128BFAE}"/>
          </ac:spMkLst>
        </pc:spChg>
        <pc:spChg chg="del">
          <ac:chgData name="Nicholas King" userId="6a3fdd00-1a36-45fa-9468-6bddc91e512a" providerId="ADAL" clId="{5D51F345-5230-4FCF-9CB8-A4522B3A751C}" dt="2022-06-15T10:12:30.061" v="336" actId="478"/>
          <ac:spMkLst>
            <pc:docMk/>
            <pc:sldMk cId="101626023" sldId="1241"/>
            <ac:spMk id="35" creationId="{9FC324CC-D38E-4134-9C33-9EF45D53C576}"/>
          </ac:spMkLst>
        </pc:spChg>
        <pc:spChg chg="del">
          <ac:chgData name="Nicholas King" userId="6a3fdd00-1a36-45fa-9468-6bddc91e512a" providerId="ADAL" clId="{5D51F345-5230-4FCF-9CB8-A4522B3A751C}" dt="2022-06-15T10:12:30.061" v="336" actId="478"/>
          <ac:spMkLst>
            <pc:docMk/>
            <pc:sldMk cId="101626023" sldId="1241"/>
            <ac:spMk id="36" creationId="{2E8521BF-2934-4C00-B3F0-1CD38400B512}"/>
          </ac:spMkLst>
        </pc:spChg>
        <pc:spChg chg="del">
          <ac:chgData name="Nicholas King" userId="6a3fdd00-1a36-45fa-9468-6bddc91e512a" providerId="ADAL" clId="{5D51F345-5230-4FCF-9CB8-A4522B3A751C}" dt="2022-06-15T10:12:30.061" v="336" actId="478"/>
          <ac:spMkLst>
            <pc:docMk/>
            <pc:sldMk cId="101626023" sldId="1241"/>
            <ac:spMk id="37" creationId="{44E40E14-FB89-47B2-96E9-52AAA020DDB2}"/>
          </ac:spMkLst>
        </pc:spChg>
        <pc:spChg chg="del">
          <ac:chgData name="Nicholas King" userId="6a3fdd00-1a36-45fa-9468-6bddc91e512a" providerId="ADAL" clId="{5D51F345-5230-4FCF-9CB8-A4522B3A751C}" dt="2022-06-15T10:12:30.061" v="336" actId="478"/>
          <ac:spMkLst>
            <pc:docMk/>
            <pc:sldMk cId="101626023" sldId="1241"/>
            <ac:spMk id="38" creationId="{C6B3ABA9-0DC1-4F98-988C-75499E2D6B3E}"/>
          </ac:spMkLst>
        </pc:spChg>
        <pc:spChg chg="del">
          <ac:chgData name="Nicholas King" userId="6a3fdd00-1a36-45fa-9468-6bddc91e512a" providerId="ADAL" clId="{5D51F345-5230-4FCF-9CB8-A4522B3A751C}" dt="2022-06-15T10:12:30.061" v="336" actId="478"/>
          <ac:spMkLst>
            <pc:docMk/>
            <pc:sldMk cId="101626023" sldId="1241"/>
            <ac:spMk id="39" creationId="{0259AA92-2947-4603-9CBA-4C1CB160E862}"/>
          </ac:spMkLst>
        </pc:spChg>
        <pc:spChg chg="del">
          <ac:chgData name="Nicholas King" userId="6a3fdd00-1a36-45fa-9468-6bddc91e512a" providerId="ADAL" clId="{5D51F345-5230-4FCF-9CB8-A4522B3A751C}" dt="2022-06-15T10:12:30.061" v="336" actId="478"/>
          <ac:spMkLst>
            <pc:docMk/>
            <pc:sldMk cId="101626023" sldId="1241"/>
            <ac:spMk id="40" creationId="{3D345C8A-5904-4360-9EAA-43510DB1818E}"/>
          </ac:spMkLst>
        </pc:spChg>
        <pc:picChg chg="del">
          <ac:chgData name="Nicholas King" userId="6a3fdd00-1a36-45fa-9468-6bddc91e512a" providerId="ADAL" clId="{5D51F345-5230-4FCF-9CB8-A4522B3A751C}" dt="2022-06-15T10:12:30.061" v="336" actId="478"/>
          <ac:picMkLst>
            <pc:docMk/>
            <pc:sldMk cId="101626023" sldId="1241"/>
            <ac:picMk id="44" creationId="{CC5A1A4B-C98C-4A77-B434-401A12839E5B}"/>
          </ac:picMkLst>
        </pc:picChg>
        <pc:picChg chg="del">
          <ac:chgData name="Nicholas King" userId="6a3fdd00-1a36-45fa-9468-6bddc91e512a" providerId="ADAL" clId="{5D51F345-5230-4FCF-9CB8-A4522B3A751C}" dt="2022-06-15T10:12:30.061" v="336" actId="478"/>
          <ac:picMkLst>
            <pc:docMk/>
            <pc:sldMk cId="101626023" sldId="1241"/>
            <ac:picMk id="45" creationId="{3A26DFCC-D419-4540-84D7-ED909310B73E}"/>
          </ac:picMkLst>
        </pc:picChg>
        <pc:picChg chg="del">
          <ac:chgData name="Nicholas King" userId="6a3fdd00-1a36-45fa-9468-6bddc91e512a" providerId="ADAL" clId="{5D51F345-5230-4FCF-9CB8-A4522B3A751C}" dt="2022-06-15T10:12:30.061" v="336" actId="478"/>
          <ac:picMkLst>
            <pc:docMk/>
            <pc:sldMk cId="101626023" sldId="1241"/>
            <ac:picMk id="46" creationId="{C1092181-CE45-43A7-B6FB-07D82BFC68B9}"/>
          </ac:picMkLst>
        </pc:picChg>
        <pc:picChg chg="del">
          <ac:chgData name="Nicholas King" userId="6a3fdd00-1a36-45fa-9468-6bddc91e512a" providerId="ADAL" clId="{5D51F345-5230-4FCF-9CB8-A4522B3A751C}" dt="2022-06-15T10:12:30.061" v="336" actId="478"/>
          <ac:picMkLst>
            <pc:docMk/>
            <pc:sldMk cId="101626023" sldId="1241"/>
            <ac:picMk id="47" creationId="{11AD8ECA-148B-47C4-9252-D34075BB4EC3}"/>
          </ac:picMkLst>
        </pc:picChg>
        <pc:picChg chg="del">
          <ac:chgData name="Nicholas King" userId="6a3fdd00-1a36-45fa-9468-6bddc91e512a" providerId="ADAL" clId="{5D51F345-5230-4FCF-9CB8-A4522B3A751C}" dt="2022-06-15T10:12:30.061" v="336" actId="478"/>
          <ac:picMkLst>
            <pc:docMk/>
            <pc:sldMk cId="101626023" sldId="1241"/>
            <ac:picMk id="48" creationId="{F1B6AC9E-CEA8-4954-90C5-6DB86B64CCAE}"/>
          </ac:picMkLst>
        </pc:picChg>
        <pc:picChg chg="del">
          <ac:chgData name="Nicholas King" userId="6a3fdd00-1a36-45fa-9468-6bddc91e512a" providerId="ADAL" clId="{5D51F345-5230-4FCF-9CB8-A4522B3A751C}" dt="2022-06-15T10:12:30.061" v="336" actId="478"/>
          <ac:picMkLst>
            <pc:docMk/>
            <pc:sldMk cId="101626023" sldId="1241"/>
            <ac:picMk id="49" creationId="{AD08A2B3-DF9F-4A26-AC2A-EDC37F897A1D}"/>
          </ac:picMkLst>
        </pc:picChg>
        <pc:picChg chg="del">
          <ac:chgData name="Nicholas King" userId="6a3fdd00-1a36-45fa-9468-6bddc91e512a" providerId="ADAL" clId="{5D51F345-5230-4FCF-9CB8-A4522B3A751C}" dt="2022-06-15T10:12:30.061" v="336" actId="478"/>
          <ac:picMkLst>
            <pc:docMk/>
            <pc:sldMk cId="101626023" sldId="1241"/>
            <ac:picMk id="50" creationId="{CDABCA45-3881-4B27-A3E7-5CC2D6A85B56}"/>
          </ac:picMkLst>
        </pc:picChg>
        <pc:picChg chg="del">
          <ac:chgData name="Nicholas King" userId="6a3fdd00-1a36-45fa-9468-6bddc91e512a" providerId="ADAL" clId="{5D51F345-5230-4FCF-9CB8-A4522B3A751C}" dt="2022-06-15T10:12:30.061" v="336" actId="478"/>
          <ac:picMkLst>
            <pc:docMk/>
            <pc:sldMk cId="101626023" sldId="1241"/>
            <ac:picMk id="51" creationId="{CC98FDC8-13A9-4671-AB44-4ACD7DDBDADF}"/>
          </ac:picMkLst>
        </pc:picChg>
        <pc:picChg chg="del">
          <ac:chgData name="Nicholas King" userId="6a3fdd00-1a36-45fa-9468-6bddc91e512a" providerId="ADAL" clId="{5D51F345-5230-4FCF-9CB8-A4522B3A751C}" dt="2022-06-15T10:12:30.061" v="336" actId="478"/>
          <ac:picMkLst>
            <pc:docMk/>
            <pc:sldMk cId="101626023" sldId="1241"/>
            <ac:picMk id="52" creationId="{35917850-A2EB-4EE6-83CF-0CFF8D347939}"/>
          </ac:picMkLst>
        </pc:picChg>
        <pc:picChg chg="add del">
          <ac:chgData name="Nicholas King" userId="6a3fdd00-1a36-45fa-9468-6bddc91e512a" providerId="ADAL" clId="{5D51F345-5230-4FCF-9CB8-A4522B3A751C}" dt="2022-06-15T11:26:03.667" v="341" actId="478"/>
          <ac:picMkLst>
            <pc:docMk/>
            <pc:sldMk cId="101626023" sldId="1241"/>
            <ac:picMk id="1026" creationId="{E884F332-2FEE-3DDD-DA59-2E3B2BD9143A}"/>
          </ac:picMkLst>
        </pc:picChg>
        <pc:picChg chg="add del">
          <ac:chgData name="Nicholas King" userId="6a3fdd00-1a36-45fa-9468-6bddc91e512a" providerId="ADAL" clId="{5D51F345-5230-4FCF-9CB8-A4522B3A751C}" dt="2022-06-15T11:25:57.833" v="340"/>
          <ac:picMkLst>
            <pc:docMk/>
            <pc:sldMk cId="101626023" sldId="1241"/>
            <ac:picMk id="1028" creationId="{9CC57840-7222-FF3E-001C-7A2F99AA3452}"/>
          </ac:picMkLst>
        </pc:picChg>
        <pc:picChg chg="add mod">
          <ac:chgData name="Nicholas King" userId="6a3fdd00-1a36-45fa-9468-6bddc91e512a" providerId="ADAL" clId="{5D51F345-5230-4FCF-9CB8-A4522B3A751C}" dt="2022-06-15T11:35:24.620" v="378" actId="1036"/>
          <ac:picMkLst>
            <pc:docMk/>
            <pc:sldMk cId="101626023" sldId="1241"/>
            <ac:picMk id="1030" creationId="{7A30A4E9-3005-35C4-3A19-A39A49433428}"/>
          </ac:picMkLst>
        </pc:picChg>
        <pc:picChg chg="add mod">
          <ac:chgData name="Nicholas King" userId="6a3fdd00-1a36-45fa-9468-6bddc91e512a" providerId="ADAL" clId="{5D51F345-5230-4FCF-9CB8-A4522B3A751C}" dt="2022-06-15T11:35:42.956" v="380" actId="1076"/>
          <ac:picMkLst>
            <pc:docMk/>
            <pc:sldMk cId="101626023" sldId="1241"/>
            <ac:picMk id="1032" creationId="{7FE6C04A-1115-476F-CB2A-E489485ACFE4}"/>
          </ac:picMkLst>
        </pc:picChg>
        <pc:picChg chg="add mod">
          <ac:chgData name="Nicholas King" userId="6a3fdd00-1a36-45fa-9468-6bddc91e512a" providerId="ADAL" clId="{5D51F345-5230-4FCF-9CB8-A4522B3A751C}" dt="2022-06-15T11:35:34.279" v="379" actId="1076"/>
          <ac:picMkLst>
            <pc:docMk/>
            <pc:sldMk cId="101626023" sldId="1241"/>
            <ac:picMk id="1034" creationId="{057A6A36-BAFA-107E-529A-C63222B808D4}"/>
          </ac:picMkLst>
        </pc:picChg>
      </pc:sldChg>
      <pc:sldChg chg="del mod modShow">
        <pc:chgData name="Nicholas King" userId="6a3fdd00-1a36-45fa-9468-6bddc91e512a" providerId="ADAL" clId="{5D51F345-5230-4FCF-9CB8-A4522B3A751C}" dt="2022-06-20T16:01:12.249" v="2991" actId="2696"/>
        <pc:sldMkLst>
          <pc:docMk/>
          <pc:sldMk cId="3840752967" sldId="1242"/>
        </pc:sldMkLst>
      </pc:sldChg>
      <pc:sldChg chg="del mod modShow">
        <pc:chgData name="Nicholas King" userId="6a3fdd00-1a36-45fa-9468-6bddc91e512a" providerId="ADAL" clId="{5D51F345-5230-4FCF-9CB8-A4522B3A751C}" dt="2022-06-20T16:01:09.144" v="2990" actId="2696"/>
        <pc:sldMkLst>
          <pc:docMk/>
          <pc:sldMk cId="2701753098" sldId="1243"/>
        </pc:sldMkLst>
      </pc:sldChg>
      <pc:sldChg chg="addSp delSp modSp mod">
        <pc:chgData name="Nicholas King" userId="6a3fdd00-1a36-45fa-9468-6bddc91e512a" providerId="ADAL" clId="{5D51F345-5230-4FCF-9CB8-A4522B3A751C}" dt="2022-06-20T21:47:47.524" v="5008" actId="22"/>
        <pc:sldMkLst>
          <pc:docMk/>
          <pc:sldMk cId="4243786343" sldId="1247"/>
        </pc:sldMkLst>
        <pc:spChg chg="add del">
          <ac:chgData name="Nicholas King" userId="6a3fdd00-1a36-45fa-9468-6bddc91e512a" providerId="ADAL" clId="{5D51F345-5230-4FCF-9CB8-A4522B3A751C}" dt="2022-06-20T21:12:11.356" v="4533" actId="22"/>
          <ac:spMkLst>
            <pc:docMk/>
            <pc:sldMk cId="4243786343" sldId="1247"/>
            <ac:spMk id="2" creationId="{F6071116-2895-6450-51D6-01B5152BDACD}"/>
          </ac:spMkLst>
        </pc:spChg>
        <pc:spChg chg="add mod">
          <ac:chgData name="Nicholas King" userId="6a3fdd00-1a36-45fa-9468-6bddc91e512a" providerId="ADAL" clId="{5D51F345-5230-4FCF-9CB8-A4522B3A751C}" dt="2022-06-20T20:16:14.101" v="4174"/>
          <ac:spMkLst>
            <pc:docMk/>
            <pc:sldMk cId="4243786343" sldId="1247"/>
            <ac:spMk id="4" creationId="{4F7BDC4C-8C94-77E4-E5B3-47ED8C2767B8}"/>
          </ac:spMkLst>
        </pc:spChg>
        <pc:spChg chg="add mod">
          <ac:chgData name="Nicholas King" userId="6a3fdd00-1a36-45fa-9468-6bddc91e512a" providerId="ADAL" clId="{5D51F345-5230-4FCF-9CB8-A4522B3A751C}" dt="2022-06-20T20:16:14.101" v="4174"/>
          <ac:spMkLst>
            <pc:docMk/>
            <pc:sldMk cId="4243786343" sldId="1247"/>
            <ac:spMk id="5" creationId="{9DD6D8E2-4B54-8A98-DB61-8F87B4299E3D}"/>
          </ac:spMkLst>
        </pc:spChg>
        <pc:spChg chg="add mod">
          <ac:chgData name="Nicholas King" userId="6a3fdd00-1a36-45fa-9468-6bddc91e512a" providerId="ADAL" clId="{5D51F345-5230-4FCF-9CB8-A4522B3A751C}" dt="2022-06-20T20:16:17.425" v="4175"/>
          <ac:spMkLst>
            <pc:docMk/>
            <pc:sldMk cId="4243786343" sldId="1247"/>
            <ac:spMk id="8" creationId="{F74E28F2-7CE0-BE61-1A21-3C68A18189C6}"/>
          </ac:spMkLst>
        </pc:spChg>
        <pc:spChg chg="add mod">
          <ac:chgData name="Nicholas King" userId="6a3fdd00-1a36-45fa-9468-6bddc91e512a" providerId="ADAL" clId="{5D51F345-5230-4FCF-9CB8-A4522B3A751C}" dt="2022-06-20T20:16:17.425" v="4175"/>
          <ac:spMkLst>
            <pc:docMk/>
            <pc:sldMk cId="4243786343" sldId="1247"/>
            <ac:spMk id="9" creationId="{A790BAB9-6B13-C34F-8576-D0018B18B59D}"/>
          </ac:spMkLst>
        </pc:spChg>
        <pc:spChg chg="add mod">
          <ac:chgData name="Nicholas King" userId="6a3fdd00-1a36-45fa-9468-6bddc91e512a" providerId="ADAL" clId="{5D51F345-5230-4FCF-9CB8-A4522B3A751C}" dt="2022-06-20T20:16:18.072" v="4176"/>
          <ac:spMkLst>
            <pc:docMk/>
            <pc:sldMk cId="4243786343" sldId="1247"/>
            <ac:spMk id="11" creationId="{1EAB7BC0-446D-B7CB-1C7A-3EBEB8755D0E}"/>
          </ac:spMkLst>
        </pc:spChg>
        <pc:spChg chg="add mod">
          <ac:chgData name="Nicholas King" userId="6a3fdd00-1a36-45fa-9468-6bddc91e512a" providerId="ADAL" clId="{5D51F345-5230-4FCF-9CB8-A4522B3A751C}" dt="2022-06-20T20:16:18.072" v="4176"/>
          <ac:spMkLst>
            <pc:docMk/>
            <pc:sldMk cId="4243786343" sldId="1247"/>
            <ac:spMk id="12" creationId="{851BD412-3E3A-51CB-3321-D7FCBA1327A0}"/>
          </ac:spMkLst>
        </pc:spChg>
        <pc:spChg chg="add mod">
          <ac:chgData name="Nicholas King" userId="6a3fdd00-1a36-45fa-9468-6bddc91e512a" providerId="ADAL" clId="{5D51F345-5230-4FCF-9CB8-A4522B3A751C}" dt="2022-06-20T21:47:46.962" v="5007" actId="1076"/>
          <ac:spMkLst>
            <pc:docMk/>
            <pc:sldMk cId="4243786343" sldId="1247"/>
            <ac:spMk id="18" creationId="{326C158A-ED54-11EF-49D7-D4BC9B72C429}"/>
          </ac:spMkLst>
        </pc:spChg>
        <pc:spChg chg="add mod">
          <ac:chgData name="Nicholas King" userId="6a3fdd00-1a36-45fa-9468-6bddc91e512a" providerId="ADAL" clId="{5D51F345-5230-4FCF-9CB8-A4522B3A751C}" dt="2022-06-20T21:18:23.610" v="4730" actId="2711"/>
          <ac:spMkLst>
            <pc:docMk/>
            <pc:sldMk cId="4243786343" sldId="1247"/>
            <ac:spMk id="20" creationId="{A84F9974-841C-5B98-EBAE-71674A211AB0}"/>
          </ac:spMkLst>
        </pc:spChg>
        <pc:spChg chg="add mod">
          <ac:chgData name="Nicholas King" userId="6a3fdd00-1a36-45fa-9468-6bddc91e512a" providerId="ADAL" clId="{5D51F345-5230-4FCF-9CB8-A4522B3A751C}" dt="2022-06-20T21:18:23.610" v="4730" actId="2711"/>
          <ac:spMkLst>
            <pc:docMk/>
            <pc:sldMk cId="4243786343" sldId="1247"/>
            <ac:spMk id="22" creationId="{685CDD15-0D1D-FA5C-66D4-D4A5C7C836E1}"/>
          </ac:spMkLst>
        </pc:spChg>
        <pc:spChg chg="add del">
          <ac:chgData name="Nicholas King" userId="6a3fdd00-1a36-45fa-9468-6bddc91e512a" providerId="ADAL" clId="{5D51F345-5230-4FCF-9CB8-A4522B3A751C}" dt="2022-06-20T21:46:57.864" v="4990" actId="22"/>
          <ac:spMkLst>
            <pc:docMk/>
            <pc:sldMk cId="4243786343" sldId="1247"/>
            <ac:spMk id="24" creationId="{00BA81F8-1873-4B30-6A33-C18F7C5CD0E7}"/>
          </ac:spMkLst>
        </pc:spChg>
        <pc:spChg chg="add del">
          <ac:chgData name="Nicholas King" userId="6a3fdd00-1a36-45fa-9468-6bddc91e512a" providerId="ADAL" clId="{5D51F345-5230-4FCF-9CB8-A4522B3A751C}" dt="2022-06-20T21:47:31.688" v="5006" actId="22"/>
          <ac:spMkLst>
            <pc:docMk/>
            <pc:sldMk cId="4243786343" sldId="1247"/>
            <ac:spMk id="26" creationId="{157793B2-13C6-F3D0-2DFE-7A5AD4326E36}"/>
          </ac:spMkLst>
        </pc:spChg>
        <pc:spChg chg="add">
          <ac:chgData name="Nicholas King" userId="6a3fdd00-1a36-45fa-9468-6bddc91e512a" providerId="ADAL" clId="{5D51F345-5230-4FCF-9CB8-A4522B3A751C}" dt="2022-06-20T21:47:47.524" v="5008" actId="22"/>
          <ac:spMkLst>
            <pc:docMk/>
            <pc:sldMk cId="4243786343" sldId="1247"/>
            <ac:spMk id="28" creationId="{F10524A2-292D-9A44-837B-4FD0497110CB}"/>
          </ac:spMkLst>
        </pc:spChg>
        <pc:grpChg chg="add del mod">
          <ac:chgData name="Nicholas King" userId="6a3fdd00-1a36-45fa-9468-6bddc91e512a" providerId="ADAL" clId="{5D51F345-5230-4FCF-9CB8-A4522B3A751C}" dt="2022-06-20T21:11:06.557" v="4531" actId="478"/>
          <ac:grpSpMkLst>
            <pc:docMk/>
            <pc:sldMk cId="4243786343" sldId="1247"/>
            <ac:grpSpMk id="3" creationId="{CBBE4378-F5AA-2F8E-DB99-68D93E4264AB}"/>
          </ac:grpSpMkLst>
        </pc:grpChg>
        <pc:grpChg chg="add del mod">
          <ac:chgData name="Nicholas King" userId="6a3fdd00-1a36-45fa-9468-6bddc91e512a" providerId="ADAL" clId="{5D51F345-5230-4FCF-9CB8-A4522B3A751C}" dt="2022-06-20T21:11:05.869" v="4530" actId="478"/>
          <ac:grpSpMkLst>
            <pc:docMk/>
            <pc:sldMk cId="4243786343" sldId="1247"/>
            <ac:grpSpMk id="6" creationId="{FBD835ED-65FD-FEE8-C0BB-011D0F8CDE33}"/>
          </ac:grpSpMkLst>
        </pc:grpChg>
        <pc:grpChg chg="add del mod">
          <ac:chgData name="Nicholas King" userId="6a3fdd00-1a36-45fa-9468-6bddc91e512a" providerId="ADAL" clId="{5D51F345-5230-4FCF-9CB8-A4522B3A751C}" dt="2022-06-20T21:11:05.224" v="4529" actId="478"/>
          <ac:grpSpMkLst>
            <pc:docMk/>
            <pc:sldMk cId="4243786343" sldId="1247"/>
            <ac:grpSpMk id="10" creationId="{319DAD9D-854A-C6DD-F00E-095800D9C16C}"/>
          </ac:grpSpMkLst>
        </pc:grpChg>
        <pc:grpChg chg="add mod">
          <ac:chgData name="Nicholas King" userId="6a3fdd00-1a36-45fa-9468-6bddc91e512a" providerId="ADAL" clId="{5D51F345-5230-4FCF-9CB8-A4522B3A751C}" dt="2022-06-20T21:18:23.610" v="4730" actId="2711"/>
          <ac:grpSpMkLst>
            <pc:docMk/>
            <pc:sldMk cId="4243786343" sldId="1247"/>
            <ac:grpSpMk id="14" creationId="{5BC14193-E235-7D88-570D-F311FD19A5F7}"/>
          </ac:grpSpMkLst>
        </pc:grpChg>
        <pc:picChg chg="del">
          <ac:chgData name="Nicholas King" userId="6a3fdd00-1a36-45fa-9468-6bddc91e512a" providerId="ADAL" clId="{5D51F345-5230-4FCF-9CB8-A4522B3A751C}" dt="2022-06-20T19:52:57.905" v="4106" actId="478"/>
          <ac:picMkLst>
            <pc:docMk/>
            <pc:sldMk cId="4243786343" sldId="1247"/>
            <ac:picMk id="7" creationId="{7E4934CB-B13A-4271-A288-B529A8534568}"/>
          </ac:picMkLst>
        </pc:picChg>
        <pc:picChg chg="mod">
          <ac:chgData name="Nicholas King" userId="6a3fdd00-1a36-45fa-9468-6bddc91e512a" providerId="ADAL" clId="{5D51F345-5230-4FCF-9CB8-A4522B3A751C}" dt="2022-06-20T21:12:19.633" v="4534"/>
          <ac:picMkLst>
            <pc:docMk/>
            <pc:sldMk cId="4243786343" sldId="1247"/>
            <ac:picMk id="15" creationId="{0958F183-09AA-870F-7174-13642CEA20DA}"/>
          </ac:picMkLst>
        </pc:picChg>
        <pc:picChg chg="mod">
          <ac:chgData name="Nicholas King" userId="6a3fdd00-1a36-45fa-9468-6bddc91e512a" providerId="ADAL" clId="{5D51F345-5230-4FCF-9CB8-A4522B3A751C}" dt="2022-06-20T21:12:19.633" v="4534"/>
          <ac:picMkLst>
            <pc:docMk/>
            <pc:sldMk cId="4243786343" sldId="1247"/>
            <ac:picMk id="16" creationId="{36F2D108-94EC-7302-5FB0-8E103DE39436}"/>
          </ac:picMkLst>
        </pc:picChg>
        <pc:picChg chg="mod">
          <ac:chgData name="Nicholas King" userId="6a3fdd00-1a36-45fa-9468-6bddc91e512a" providerId="ADAL" clId="{5D51F345-5230-4FCF-9CB8-A4522B3A751C}" dt="2022-06-20T21:12:19.633" v="4534"/>
          <ac:picMkLst>
            <pc:docMk/>
            <pc:sldMk cId="4243786343" sldId="1247"/>
            <ac:picMk id="17" creationId="{E76EDE5D-B366-938C-3239-2280BC6AFE96}"/>
          </ac:picMkLst>
        </pc:picChg>
      </pc:sldChg>
      <pc:sldChg chg="addSp delSp modSp mod ord setBg addAnim delAnim modAnim modShow">
        <pc:chgData name="Nicholas King" userId="6a3fdd00-1a36-45fa-9468-6bddc91e512a" providerId="ADAL" clId="{5D51F345-5230-4FCF-9CB8-A4522B3A751C}" dt="2022-06-20T21:36:18.557" v="4968"/>
        <pc:sldMkLst>
          <pc:docMk/>
          <pc:sldMk cId="664614678" sldId="1248"/>
        </pc:sldMkLst>
        <pc:spChg chg="add del mod">
          <ac:chgData name="Nicholas King" userId="6a3fdd00-1a36-45fa-9468-6bddc91e512a" providerId="ADAL" clId="{5D51F345-5230-4FCF-9CB8-A4522B3A751C}" dt="2022-06-09T23:03:11.643" v="5" actId="478"/>
          <ac:spMkLst>
            <pc:docMk/>
            <pc:sldMk cId="664614678" sldId="1248"/>
            <ac:spMk id="2" creationId="{46AA9D42-9E47-8E01-8954-2D762ED9901D}"/>
          </ac:spMkLst>
        </pc:spChg>
        <pc:spChg chg="del mod">
          <ac:chgData name="Nicholas King" userId="6a3fdd00-1a36-45fa-9468-6bddc91e512a" providerId="ADAL" clId="{5D51F345-5230-4FCF-9CB8-A4522B3A751C}" dt="2022-06-09T23:03:08.243" v="4" actId="478"/>
          <ac:spMkLst>
            <pc:docMk/>
            <pc:sldMk cId="664614678" sldId="1248"/>
            <ac:spMk id="3" creationId="{B174B6AE-49AC-4A13-BAD3-B0646E8D5366}"/>
          </ac:spMkLst>
        </pc:spChg>
        <pc:spChg chg="del">
          <ac:chgData name="Nicholas King" userId="6a3fdd00-1a36-45fa-9468-6bddc91e512a" providerId="ADAL" clId="{5D51F345-5230-4FCF-9CB8-A4522B3A751C}" dt="2022-06-09T23:03:06.503" v="1" actId="478"/>
          <ac:spMkLst>
            <pc:docMk/>
            <pc:sldMk cId="664614678" sldId="1248"/>
            <ac:spMk id="10" creationId="{2EA9BE18-FD5A-4419-9863-B191F6327B06}"/>
          </ac:spMkLst>
        </pc:spChg>
        <pc:spChg chg="add mod">
          <ac:chgData name="Nicholas King" userId="6a3fdd00-1a36-45fa-9468-6bddc91e512a" providerId="ADAL" clId="{5D51F345-5230-4FCF-9CB8-A4522B3A751C}" dt="2022-06-15T22:01:11.876" v="2035" actId="1076"/>
          <ac:spMkLst>
            <pc:docMk/>
            <pc:sldMk cId="664614678" sldId="1248"/>
            <ac:spMk id="11" creationId="{1C19FBCC-C7B3-0597-0C77-3996578FF488}"/>
          </ac:spMkLst>
        </pc:spChg>
        <pc:spChg chg="del mod">
          <ac:chgData name="Nicholas King" userId="6a3fdd00-1a36-45fa-9468-6bddc91e512a" providerId="ADAL" clId="{5D51F345-5230-4FCF-9CB8-A4522B3A751C}" dt="2022-06-09T23:35:53.591" v="241" actId="478"/>
          <ac:spMkLst>
            <pc:docMk/>
            <pc:sldMk cId="664614678" sldId="1248"/>
            <ac:spMk id="12" creationId="{7C579449-DC8A-4F8A-A235-C283E769AC54}"/>
          </ac:spMkLst>
        </pc:spChg>
        <pc:spChg chg="add mod">
          <ac:chgData name="Nicholas King" userId="6a3fdd00-1a36-45fa-9468-6bddc91e512a" providerId="ADAL" clId="{5D51F345-5230-4FCF-9CB8-A4522B3A751C}" dt="2022-06-15T22:42:36.462" v="2140" actId="1076"/>
          <ac:spMkLst>
            <pc:docMk/>
            <pc:sldMk cId="664614678" sldId="1248"/>
            <ac:spMk id="12" creationId="{EE8A5714-13D7-CC3B-A8D3-C74E7E74A515}"/>
          </ac:spMkLst>
        </pc:spChg>
        <pc:spChg chg="add mod">
          <ac:chgData name="Nicholas King" userId="6a3fdd00-1a36-45fa-9468-6bddc91e512a" providerId="ADAL" clId="{5D51F345-5230-4FCF-9CB8-A4522B3A751C}" dt="2022-06-17T09:57:06.076" v="2318" actId="1076"/>
          <ac:spMkLst>
            <pc:docMk/>
            <pc:sldMk cId="664614678" sldId="1248"/>
            <ac:spMk id="14" creationId="{26F34769-8576-11F0-F1AD-F037CD8D2E8B}"/>
          </ac:spMkLst>
        </pc:spChg>
        <pc:spChg chg="add mod">
          <ac:chgData name="Nicholas King" userId="6a3fdd00-1a36-45fa-9468-6bddc91e512a" providerId="ADAL" clId="{5D51F345-5230-4FCF-9CB8-A4522B3A751C}" dt="2022-06-17T09:57:21.105" v="2322" actId="1076"/>
          <ac:spMkLst>
            <pc:docMk/>
            <pc:sldMk cId="664614678" sldId="1248"/>
            <ac:spMk id="15" creationId="{AC94676D-5AB6-C647-E729-B59AFC7CF1AE}"/>
          </ac:spMkLst>
        </pc:spChg>
        <pc:spChg chg="add del mod">
          <ac:chgData name="Nicholas King" userId="6a3fdd00-1a36-45fa-9468-6bddc91e512a" providerId="ADAL" clId="{5D51F345-5230-4FCF-9CB8-A4522B3A751C}" dt="2022-06-15T23:06:01.130" v="2239" actId="478"/>
          <ac:spMkLst>
            <pc:docMk/>
            <pc:sldMk cId="664614678" sldId="1248"/>
            <ac:spMk id="24" creationId="{A078B45C-3979-8CDD-B706-DA150AD4F041}"/>
          </ac:spMkLst>
        </pc:spChg>
        <pc:spChg chg="add del mod">
          <ac:chgData name="Nicholas King" userId="6a3fdd00-1a36-45fa-9468-6bddc91e512a" providerId="ADAL" clId="{5D51F345-5230-4FCF-9CB8-A4522B3A751C}" dt="2022-06-15T23:06:01.130" v="2239" actId="478"/>
          <ac:spMkLst>
            <pc:docMk/>
            <pc:sldMk cId="664614678" sldId="1248"/>
            <ac:spMk id="28" creationId="{5D9593F1-E281-9826-C21C-431642C80A38}"/>
          </ac:spMkLst>
        </pc:spChg>
        <pc:spChg chg="add del mod">
          <ac:chgData name="Nicholas King" userId="6a3fdd00-1a36-45fa-9468-6bddc91e512a" providerId="ADAL" clId="{5D51F345-5230-4FCF-9CB8-A4522B3A751C}" dt="2022-06-15T23:06:01.130" v="2239" actId="478"/>
          <ac:spMkLst>
            <pc:docMk/>
            <pc:sldMk cId="664614678" sldId="1248"/>
            <ac:spMk id="32" creationId="{70656E34-C257-88BE-437B-64B0AA2521FB}"/>
          </ac:spMkLst>
        </pc:spChg>
        <pc:spChg chg="add del">
          <ac:chgData name="Nicholas King" userId="6a3fdd00-1a36-45fa-9468-6bddc91e512a" providerId="ADAL" clId="{5D51F345-5230-4FCF-9CB8-A4522B3A751C}" dt="2022-06-17T12:13:42.116" v="2491" actId="22"/>
          <ac:spMkLst>
            <pc:docMk/>
            <pc:sldMk cId="664614678" sldId="1248"/>
            <ac:spMk id="211" creationId="{FF4C81A3-E31D-26E8-73D2-45D891C0C530}"/>
          </ac:spMkLst>
        </pc:spChg>
        <pc:spChg chg="add del">
          <ac:chgData name="Nicholas King" userId="6a3fdd00-1a36-45fa-9468-6bddc91e512a" providerId="ADAL" clId="{5D51F345-5230-4FCF-9CB8-A4522B3A751C}" dt="2022-06-17T12:13:52.962" v="2493" actId="22"/>
          <ac:spMkLst>
            <pc:docMk/>
            <pc:sldMk cId="664614678" sldId="1248"/>
            <ac:spMk id="213" creationId="{B1576C48-7EA0-6EB2-91D2-280E52060A05}"/>
          </ac:spMkLst>
        </pc:spChg>
        <pc:spChg chg="mod">
          <ac:chgData name="Nicholas King" userId="6a3fdd00-1a36-45fa-9468-6bddc91e512a" providerId="ADAL" clId="{5D51F345-5230-4FCF-9CB8-A4522B3A751C}" dt="2022-06-15T23:06:02.184" v="2240"/>
          <ac:spMkLst>
            <pc:docMk/>
            <pc:sldMk cId="664614678" sldId="1248"/>
            <ac:spMk id="545" creationId="{B2790315-648F-8489-01BD-B109DA6F7BB7}"/>
          </ac:spMkLst>
        </pc:spChg>
        <pc:grpChg chg="add mod">
          <ac:chgData name="Nicholas King" userId="6a3fdd00-1a36-45fa-9468-6bddc91e512a" providerId="ADAL" clId="{5D51F345-5230-4FCF-9CB8-A4522B3A751C}" dt="2022-06-20T20:55:27.609" v="4449" actId="14100"/>
          <ac:grpSpMkLst>
            <pc:docMk/>
            <pc:sldMk cId="664614678" sldId="1248"/>
            <ac:grpSpMk id="215" creationId="{EDFD6E41-D00E-7771-BD73-A8BEC2400D2A}"/>
          </ac:grpSpMkLst>
        </pc:grpChg>
        <pc:grpChg chg="add mod">
          <ac:chgData name="Nicholas King" userId="6a3fdd00-1a36-45fa-9468-6bddc91e512a" providerId="ADAL" clId="{5D51F345-5230-4FCF-9CB8-A4522B3A751C}" dt="2022-06-17T09:57:28.609" v="2324" actId="1076"/>
          <ac:grpSpMkLst>
            <pc:docMk/>
            <pc:sldMk cId="664614678" sldId="1248"/>
            <ac:grpSpMk id="543" creationId="{BA075958-6183-E8BA-6DD5-E3A725BFED95}"/>
          </ac:grpSpMkLst>
        </pc:grpChg>
        <pc:picChg chg="add del mod">
          <ac:chgData name="Nicholas King" userId="6a3fdd00-1a36-45fa-9468-6bddc91e512a" providerId="ADAL" clId="{5D51F345-5230-4FCF-9CB8-A4522B3A751C}" dt="2022-06-15T12:19:43.419" v="1752" actId="478"/>
          <ac:picMkLst>
            <pc:docMk/>
            <pc:sldMk cId="664614678" sldId="1248"/>
            <ac:picMk id="3" creationId="{EAD9D3BE-2CF1-D407-41FD-3ECBF942AE0C}"/>
          </ac:picMkLst>
        </pc:picChg>
        <pc:picChg chg="add del mod">
          <ac:chgData name="Nicholas King" userId="6a3fdd00-1a36-45fa-9468-6bddc91e512a" providerId="ADAL" clId="{5D51F345-5230-4FCF-9CB8-A4522B3A751C}" dt="2022-06-15T22:44:01.074" v="2150" actId="478"/>
          <ac:picMkLst>
            <pc:docMk/>
            <pc:sldMk cId="664614678" sldId="1248"/>
            <ac:picMk id="5" creationId="{84B331D3-8234-4459-EF47-1BBE6D713387}"/>
          </ac:picMkLst>
        </pc:picChg>
        <pc:picChg chg="add del mod">
          <ac:chgData name="Nicholas King" userId="6a3fdd00-1a36-45fa-9468-6bddc91e512a" providerId="ADAL" clId="{5D51F345-5230-4FCF-9CB8-A4522B3A751C}" dt="2022-06-15T22:44:01.074" v="2150" actId="478"/>
          <ac:picMkLst>
            <pc:docMk/>
            <pc:sldMk cId="664614678" sldId="1248"/>
            <ac:picMk id="6" creationId="{4D6FA369-652B-B94C-5046-4487BD1C9B82}"/>
          </ac:picMkLst>
        </pc:picChg>
        <pc:picChg chg="add del mod">
          <ac:chgData name="Nicholas King" userId="6a3fdd00-1a36-45fa-9468-6bddc91e512a" providerId="ADAL" clId="{5D51F345-5230-4FCF-9CB8-A4522B3A751C}" dt="2022-06-15T22:44:01.074" v="2150" actId="478"/>
          <ac:picMkLst>
            <pc:docMk/>
            <pc:sldMk cId="664614678" sldId="1248"/>
            <ac:picMk id="7" creationId="{F48FA693-9027-56AF-E04A-0B564AAF6713}"/>
          </ac:picMkLst>
        </pc:picChg>
        <pc:picChg chg="add del mod">
          <ac:chgData name="Nicholas King" userId="6a3fdd00-1a36-45fa-9468-6bddc91e512a" providerId="ADAL" clId="{5D51F345-5230-4FCF-9CB8-A4522B3A751C}" dt="2022-06-17T14:39:54.337" v="2498" actId="1076"/>
          <ac:picMkLst>
            <pc:docMk/>
            <pc:sldMk cId="664614678" sldId="1248"/>
            <ac:picMk id="8" creationId="{E7A609B5-8F79-DB11-7658-3B3BA6548AEC}"/>
          </ac:picMkLst>
        </pc:picChg>
        <pc:picChg chg="add mod">
          <ac:chgData name="Nicholas King" userId="6a3fdd00-1a36-45fa-9468-6bddc91e512a" providerId="ADAL" clId="{5D51F345-5230-4FCF-9CB8-A4522B3A751C}" dt="2022-06-17T09:57:22.774" v="2323" actId="1076"/>
          <ac:picMkLst>
            <pc:docMk/>
            <pc:sldMk cId="664614678" sldId="1248"/>
            <ac:picMk id="9" creationId="{79C6E56D-FD0A-3D88-F289-A29E8F8600EE}"/>
          </ac:picMkLst>
        </pc:picChg>
        <pc:picChg chg="del">
          <ac:chgData name="Nicholas King" userId="6a3fdd00-1a36-45fa-9468-6bddc91e512a" providerId="ADAL" clId="{5D51F345-5230-4FCF-9CB8-A4522B3A751C}" dt="2022-06-09T23:03:03.711" v="0" actId="478"/>
          <ac:picMkLst>
            <pc:docMk/>
            <pc:sldMk cId="664614678" sldId="1248"/>
            <ac:picMk id="9" creationId="{94D42150-2C16-4597-8EAE-A3BE6C5344B4}"/>
          </ac:picMkLst>
        </pc:picChg>
        <pc:picChg chg="add mod">
          <ac:chgData name="Nicholas King" userId="6a3fdd00-1a36-45fa-9468-6bddc91e512a" providerId="ADAL" clId="{5D51F345-5230-4FCF-9CB8-A4522B3A751C}" dt="2022-06-15T22:00:59.818" v="2031" actId="1076"/>
          <ac:picMkLst>
            <pc:docMk/>
            <pc:sldMk cId="664614678" sldId="1248"/>
            <ac:picMk id="10" creationId="{A413C38A-EBBE-9240-2962-B1A4AF2E7219}"/>
          </ac:picMkLst>
        </pc:picChg>
        <pc:picChg chg="add del mod">
          <ac:chgData name="Nicholas King" userId="6a3fdd00-1a36-45fa-9468-6bddc91e512a" providerId="ADAL" clId="{5D51F345-5230-4FCF-9CB8-A4522B3A751C}" dt="2022-06-09T23:39:18.612" v="298" actId="478"/>
          <ac:picMkLst>
            <pc:docMk/>
            <pc:sldMk cId="664614678" sldId="1248"/>
            <ac:picMk id="11" creationId="{0ADB39A4-3C66-6CEC-BD0E-AB3970C75FDE}"/>
          </ac:picMkLst>
        </pc:picChg>
        <pc:picChg chg="add del mod">
          <ac:chgData name="Nicholas King" userId="6a3fdd00-1a36-45fa-9468-6bddc91e512a" providerId="ADAL" clId="{5D51F345-5230-4FCF-9CB8-A4522B3A751C}" dt="2022-06-15T12:19:49.972" v="1755" actId="478"/>
          <ac:picMkLst>
            <pc:docMk/>
            <pc:sldMk cId="664614678" sldId="1248"/>
            <ac:picMk id="13" creationId="{651E2447-12C5-0A2F-BA55-4CBF45888BF3}"/>
          </ac:picMkLst>
        </pc:picChg>
        <pc:picChg chg="add mod">
          <ac:chgData name="Nicholas King" userId="6a3fdd00-1a36-45fa-9468-6bddc91e512a" providerId="ADAL" clId="{5D51F345-5230-4FCF-9CB8-A4522B3A751C}" dt="2022-06-20T20:38:34.678" v="4378" actId="1076"/>
          <ac:picMkLst>
            <pc:docMk/>
            <pc:sldMk cId="664614678" sldId="1248"/>
            <ac:picMk id="16" creationId="{AD7A1A98-99F4-150B-4D8B-91B37B69C0B9}"/>
          </ac:picMkLst>
        </pc:picChg>
        <pc:picChg chg="add del mod">
          <ac:chgData name="Nicholas King" userId="6a3fdd00-1a36-45fa-9468-6bddc91e512a" providerId="ADAL" clId="{5D51F345-5230-4FCF-9CB8-A4522B3A751C}" dt="2022-06-17T16:29:32.153" v="2598" actId="1076"/>
          <ac:picMkLst>
            <pc:docMk/>
            <pc:sldMk cId="664614678" sldId="1248"/>
            <ac:picMk id="17" creationId="{93FF7518-C41E-D9B2-39E3-167DC577AE8D}"/>
          </ac:picMkLst>
        </pc:picChg>
        <pc:picChg chg="add mod">
          <ac:chgData name="Nicholas King" userId="6a3fdd00-1a36-45fa-9468-6bddc91e512a" providerId="ADAL" clId="{5D51F345-5230-4FCF-9CB8-A4522B3A751C}" dt="2022-06-17T09:56:51.805" v="2314" actId="1076"/>
          <ac:picMkLst>
            <pc:docMk/>
            <pc:sldMk cId="664614678" sldId="1248"/>
            <ac:picMk id="18" creationId="{7474766A-B749-A366-F3F9-E7971FE00968}"/>
          </ac:picMkLst>
        </pc:picChg>
        <pc:picChg chg="add del mod">
          <ac:chgData name="Nicholas King" userId="6a3fdd00-1a36-45fa-9468-6bddc91e512a" providerId="ADAL" clId="{5D51F345-5230-4FCF-9CB8-A4522B3A751C}" dt="2022-06-15T22:44:01.074" v="2150" actId="478"/>
          <ac:picMkLst>
            <pc:docMk/>
            <pc:sldMk cId="664614678" sldId="1248"/>
            <ac:picMk id="19" creationId="{8CDE2D8F-1075-9BDC-7F8E-EA88F8F47038}"/>
          </ac:picMkLst>
        </pc:picChg>
        <pc:picChg chg="add del mod">
          <ac:chgData name="Nicholas King" userId="6a3fdd00-1a36-45fa-9468-6bddc91e512a" providerId="ADAL" clId="{5D51F345-5230-4FCF-9CB8-A4522B3A751C}" dt="2022-06-15T22:44:01.074" v="2150" actId="478"/>
          <ac:picMkLst>
            <pc:docMk/>
            <pc:sldMk cId="664614678" sldId="1248"/>
            <ac:picMk id="21" creationId="{DBC8A0BF-7C4E-C035-45D6-C9986EAC80A4}"/>
          </ac:picMkLst>
        </pc:picChg>
        <pc:picChg chg="add del mod">
          <ac:chgData name="Nicholas King" userId="6a3fdd00-1a36-45fa-9468-6bddc91e512a" providerId="ADAL" clId="{5D51F345-5230-4FCF-9CB8-A4522B3A751C}" dt="2022-06-15T23:06:01.130" v="2239" actId="478"/>
          <ac:picMkLst>
            <pc:docMk/>
            <pc:sldMk cId="664614678" sldId="1248"/>
            <ac:picMk id="22" creationId="{99C9CCC9-3F79-3618-4331-7D841457FB9A}"/>
          </ac:picMkLst>
        </pc:picChg>
        <pc:picChg chg="add del mod">
          <ac:chgData name="Nicholas King" userId="6a3fdd00-1a36-45fa-9468-6bddc91e512a" providerId="ADAL" clId="{5D51F345-5230-4FCF-9CB8-A4522B3A751C}" dt="2022-06-15T22:44:01.074" v="2150" actId="478"/>
          <ac:picMkLst>
            <pc:docMk/>
            <pc:sldMk cId="664614678" sldId="1248"/>
            <ac:picMk id="23" creationId="{BB37222C-537C-8EF8-A7D3-712D02A71B51}"/>
          </ac:picMkLst>
        </pc:picChg>
        <pc:picChg chg="add del mod">
          <ac:chgData name="Nicholas King" userId="6a3fdd00-1a36-45fa-9468-6bddc91e512a" providerId="ADAL" clId="{5D51F345-5230-4FCF-9CB8-A4522B3A751C}" dt="2022-06-15T22:44:01.074" v="2150" actId="478"/>
          <ac:picMkLst>
            <pc:docMk/>
            <pc:sldMk cId="664614678" sldId="1248"/>
            <ac:picMk id="25" creationId="{FDA5E8DB-AA66-EFB4-45BC-04DC3FBD73DF}"/>
          </ac:picMkLst>
        </pc:picChg>
        <pc:picChg chg="add del mod">
          <ac:chgData name="Nicholas King" userId="6a3fdd00-1a36-45fa-9468-6bddc91e512a" providerId="ADAL" clId="{5D51F345-5230-4FCF-9CB8-A4522B3A751C}" dt="2022-06-15T23:06:01.130" v="2239" actId="478"/>
          <ac:picMkLst>
            <pc:docMk/>
            <pc:sldMk cId="664614678" sldId="1248"/>
            <ac:picMk id="26" creationId="{47ACFC23-F891-D882-4487-5424C1733F06}"/>
          </ac:picMkLst>
        </pc:picChg>
        <pc:picChg chg="add del mod">
          <ac:chgData name="Nicholas King" userId="6a3fdd00-1a36-45fa-9468-6bddc91e512a" providerId="ADAL" clId="{5D51F345-5230-4FCF-9CB8-A4522B3A751C}" dt="2022-06-15T22:44:01.074" v="2150" actId="478"/>
          <ac:picMkLst>
            <pc:docMk/>
            <pc:sldMk cId="664614678" sldId="1248"/>
            <ac:picMk id="27" creationId="{DE486153-C0E9-4209-657E-56D6751BB43C}"/>
          </ac:picMkLst>
        </pc:picChg>
        <pc:picChg chg="add del mod">
          <ac:chgData name="Nicholas King" userId="6a3fdd00-1a36-45fa-9468-6bddc91e512a" providerId="ADAL" clId="{5D51F345-5230-4FCF-9CB8-A4522B3A751C}" dt="2022-06-15T22:44:01.074" v="2150" actId="478"/>
          <ac:picMkLst>
            <pc:docMk/>
            <pc:sldMk cId="664614678" sldId="1248"/>
            <ac:picMk id="29" creationId="{7F7D615A-DD45-5985-D96D-412272F42085}"/>
          </ac:picMkLst>
        </pc:picChg>
        <pc:picChg chg="add del mod">
          <ac:chgData name="Nicholas King" userId="6a3fdd00-1a36-45fa-9468-6bddc91e512a" providerId="ADAL" clId="{5D51F345-5230-4FCF-9CB8-A4522B3A751C}" dt="2022-06-15T23:06:01.130" v="2239" actId="478"/>
          <ac:picMkLst>
            <pc:docMk/>
            <pc:sldMk cId="664614678" sldId="1248"/>
            <ac:picMk id="30" creationId="{5810C748-6AA3-1D2F-E3B8-B7B3DD4E98A3}"/>
          </ac:picMkLst>
        </pc:picChg>
        <pc:picChg chg="add del mod">
          <ac:chgData name="Nicholas King" userId="6a3fdd00-1a36-45fa-9468-6bddc91e512a" providerId="ADAL" clId="{5D51F345-5230-4FCF-9CB8-A4522B3A751C}" dt="2022-06-15T22:44:01.074" v="2150" actId="478"/>
          <ac:picMkLst>
            <pc:docMk/>
            <pc:sldMk cId="664614678" sldId="1248"/>
            <ac:picMk id="31" creationId="{3B26D666-2AFB-3512-4299-8C4962B0AAE3}"/>
          </ac:picMkLst>
        </pc:picChg>
        <pc:picChg chg="add del mod">
          <ac:chgData name="Nicholas King" userId="6a3fdd00-1a36-45fa-9468-6bddc91e512a" providerId="ADAL" clId="{5D51F345-5230-4FCF-9CB8-A4522B3A751C}" dt="2022-06-15T22:44:01.074" v="2150" actId="478"/>
          <ac:picMkLst>
            <pc:docMk/>
            <pc:sldMk cId="664614678" sldId="1248"/>
            <ac:picMk id="33" creationId="{9F40C76F-004E-761C-C4CD-C589358E268E}"/>
          </ac:picMkLst>
        </pc:picChg>
        <pc:picChg chg="add del mod">
          <ac:chgData name="Nicholas King" userId="6a3fdd00-1a36-45fa-9468-6bddc91e512a" providerId="ADAL" clId="{5D51F345-5230-4FCF-9CB8-A4522B3A751C}" dt="2022-06-15T22:44:01.074" v="2150" actId="478"/>
          <ac:picMkLst>
            <pc:docMk/>
            <pc:sldMk cId="664614678" sldId="1248"/>
            <ac:picMk id="35" creationId="{C2706AEC-4737-35F6-D2C2-3A95E531208C}"/>
          </ac:picMkLst>
        </pc:picChg>
        <pc:picChg chg="add del mod">
          <ac:chgData name="Nicholas King" userId="6a3fdd00-1a36-45fa-9468-6bddc91e512a" providerId="ADAL" clId="{5D51F345-5230-4FCF-9CB8-A4522B3A751C}" dt="2022-06-15T22:44:01.074" v="2150" actId="478"/>
          <ac:picMkLst>
            <pc:docMk/>
            <pc:sldMk cId="664614678" sldId="1248"/>
            <ac:picMk id="37" creationId="{49A1BBAE-09A3-28F8-397E-B65FFB5D54E5}"/>
          </ac:picMkLst>
        </pc:picChg>
        <pc:picChg chg="add del mod">
          <ac:chgData name="Nicholas King" userId="6a3fdd00-1a36-45fa-9468-6bddc91e512a" providerId="ADAL" clId="{5D51F345-5230-4FCF-9CB8-A4522B3A751C}" dt="2022-06-09T23:39:18.612" v="298" actId="478"/>
          <ac:picMkLst>
            <pc:docMk/>
            <pc:sldMk cId="664614678" sldId="1248"/>
            <ac:picMk id="39" creationId="{DB34FEE1-4652-8520-0B23-122C939A84F1}"/>
          </ac:picMkLst>
        </pc:picChg>
        <pc:picChg chg="add del mod">
          <ac:chgData name="Nicholas King" userId="6a3fdd00-1a36-45fa-9468-6bddc91e512a" providerId="ADAL" clId="{5D51F345-5230-4FCF-9CB8-A4522B3A751C}" dt="2022-06-09T23:39:18.612" v="298" actId="478"/>
          <ac:picMkLst>
            <pc:docMk/>
            <pc:sldMk cId="664614678" sldId="1248"/>
            <ac:picMk id="41" creationId="{6EEB5E80-E9D2-AAD6-F3BA-82BF191A148D}"/>
          </ac:picMkLst>
        </pc:picChg>
        <pc:picChg chg="add mod">
          <ac:chgData name="Nicholas King" userId="6a3fdd00-1a36-45fa-9468-6bddc91e512a" providerId="ADAL" clId="{5D51F345-5230-4FCF-9CB8-A4522B3A751C}" dt="2022-06-09T23:17:48.143" v="91" actId="571"/>
          <ac:picMkLst>
            <pc:docMk/>
            <pc:sldMk cId="664614678" sldId="1248"/>
            <ac:picMk id="42" creationId="{FE121617-A219-DB02-24AB-C62F65A42AB4}"/>
          </ac:picMkLst>
        </pc:picChg>
        <pc:picChg chg="add mod">
          <ac:chgData name="Nicholas King" userId="6a3fdd00-1a36-45fa-9468-6bddc91e512a" providerId="ADAL" clId="{5D51F345-5230-4FCF-9CB8-A4522B3A751C}" dt="2022-06-09T23:17:48.143" v="91" actId="571"/>
          <ac:picMkLst>
            <pc:docMk/>
            <pc:sldMk cId="664614678" sldId="1248"/>
            <ac:picMk id="43" creationId="{E24574F0-21A6-77D4-700A-F92D12867955}"/>
          </ac:picMkLst>
        </pc:picChg>
        <pc:picChg chg="add mod">
          <ac:chgData name="Nicholas King" userId="6a3fdd00-1a36-45fa-9468-6bddc91e512a" providerId="ADAL" clId="{5D51F345-5230-4FCF-9CB8-A4522B3A751C}" dt="2022-06-09T23:17:48.143" v="91" actId="571"/>
          <ac:picMkLst>
            <pc:docMk/>
            <pc:sldMk cId="664614678" sldId="1248"/>
            <ac:picMk id="44" creationId="{24481DED-F0CA-8662-3D4C-E9B1BE697134}"/>
          </ac:picMkLst>
        </pc:picChg>
        <pc:picChg chg="add mod">
          <ac:chgData name="Nicholas King" userId="6a3fdd00-1a36-45fa-9468-6bddc91e512a" providerId="ADAL" clId="{5D51F345-5230-4FCF-9CB8-A4522B3A751C}" dt="2022-06-09T23:18:43.001" v="103" actId="571"/>
          <ac:picMkLst>
            <pc:docMk/>
            <pc:sldMk cId="664614678" sldId="1248"/>
            <ac:picMk id="45" creationId="{D6F8F7A4-6811-8D87-B6CD-4607DA87092B}"/>
          </ac:picMkLst>
        </pc:picChg>
        <pc:picChg chg="add mod">
          <ac:chgData name="Nicholas King" userId="6a3fdd00-1a36-45fa-9468-6bddc91e512a" providerId="ADAL" clId="{5D51F345-5230-4FCF-9CB8-A4522B3A751C}" dt="2022-06-09T23:18:43.001" v="103" actId="571"/>
          <ac:picMkLst>
            <pc:docMk/>
            <pc:sldMk cId="664614678" sldId="1248"/>
            <ac:picMk id="46" creationId="{5CAE7935-ACB1-E5AA-4311-E526B497D39E}"/>
          </ac:picMkLst>
        </pc:picChg>
        <pc:picChg chg="add mod">
          <ac:chgData name="Nicholas King" userId="6a3fdd00-1a36-45fa-9468-6bddc91e512a" providerId="ADAL" clId="{5D51F345-5230-4FCF-9CB8-A4522B3A751C}" dt="2022-06-09T23:18:43.001" v="103" actId="571"/>
          <ac:picMkLst>
            <pc:docMk/>
            <pc:sldMk cId="664614678" sldId="1248"/>
            <ac:picMk id="47" creationId="{AB4A33E8-1535-0220-5BA9-FAD89AA629AA}"/>
          </ac:picMkLst>
        </pc:picChg>
        <pc:picChg chg="add mod">
          <ac:chgData name="Nicholas King" userId="6a3fdd00-1a36-45fa-9468-6bddc91e512a" providerId="ADAL" clId="{5D51F345-5230-4FCF-9CB8-A4522B3A751C}" dt="2022-06-09T23:18:43.001" v="103" actId="571"/>
          <ac:picMkLst>
            <pc:docMk/>
            <pc:sldMk cId="664614678" sldId="1248"/>
            <ac:picMk id="48" creationId="{B0E43EAB-C914-4744-853E-71060F100C80}"/>
          </ac:picMkLst>
        </pc:picChg>
        <pc:picChg chg="add mod">
          <ac:chgData name="Nicholas King" userId="6a3fdd00-1a36-45fa-9468-6bddc91e512a" providerId="ADAL" clId="{5D51F345-5230-4FCF-9CB8-A4522B3A751C}" dt="2022-06-09T23:18:43.001" v="103" actId="571"/>
          <ac:picMkLst>
            <pc:docMk/>
            <pc:sldMk cId="664614678" sldId="1248"/>
            <ac:picMk id="49" creationId="{FD7A7EB9-FFD8-F9A1-0EFA-6067F179A1BB}"/>
          </ac:picMkLst>
        </pc:picChg>
        <pc:picChg chg="add mod">
          <ac:chgData name="Nicholas King" userId="6a3fdd00-1a36-45fa-9468-6bddc91e512a" providerId="ADAL" clId="{5D51F345-5230-4FCF-9CB8-A4522B3A751C}" dt="2022-06-09T23:18:39.834" v="102" actId="571"/>
          <ac:picMkLst>
            <pc:docMk/>
            <pc:sldMk cId="664614678" sldId="1248"/>
            <ac:picMk id="50" creationId="{DFEC1439-3788-2362-AE03-00B263E7A9DB}"/>
          </ac:picMkLst>
        </pc:picChg>
        <pc:picChg chg="add mod">
          <ac:chgData name="Nicholas King" userId="6a3fdd00-1a36-45fa-9468-6bddc91e512a" providerId="ADAL" clId="{5D51F345-5230-4FCF-9CB8-A4522B3A751C}" dt="2022-06-09T23:18:39.834" v="102" actId="571"/>
          <ac:picMkLst>
            <pc:docMk/>
            <pc:sldMk cId="664614678" sldId="1248"/>
            <ac:picMk id="51" creationId="{FC4C2FB2-4DAA-8E40-61A3-950ECA54AF63}"/>
          </ac:picMkLst>
        </pc:picChg>
        <pc:picChg chg="add mod">
          <ac:chgData name="Nicholas King" userId="6a3fdd00-1a36-45fa-9468-6bddc91e512a" providerId="ADAL" clId="{5D51F345-5230-4FCF-9CB8-A4522B3A751C}" dt="2022-06-09T23:18:39.834" v="102" actId="571"/>
          <ac:picMkLst>
            <pc:docMk/>
            <pc:sldMk cId="664614678" sldId="1248"/>
            <ac:picMk id="52" creationId="{A439CA78-420F-E736-AF91-650378FB8231}"/>
          </ac:picMkLst>
        </pc:picChg>
        <pc:picChg chg="add mod">
          <ac:chgData name="Nicholas King" userId="6a3fdd00-1a36-45fa-9468-6bddc91e512a" providerId="ADAL" clId="{5D51F345-5230-4FCF-9CB8-A4522B3A751C}" dt="2022-06-09T23:18:39.834" v="102" actId="571"/>
          <ac:picMkLst>
            <pc:docMk/>
            <pc:sldMk cId="664614678" sldId="1248"/>
            <ac:picMk id="53" creationId="{796DE1C1-E157-9B54-B659-1D12DFAC189A}"/>
          </ac:picMkLst>
        </pc:picChg>
        <pc:picChg chg="add mod">
          <ac:chgData name="Nicholas King" userId="6a3fdd00-1a36-45fa-9468-6bddc91e512a" providerId="ADAL" clId="{5D51F345-5230-4FCF-9CB8-A4522B3A751C}" dt="2022-06-09T23:18:39.834" v="102" actId="571"/>
          <ac:picMkLst>
            <pc:docMk/>
            <pc:sldMk cId="664614678" sldId="1248"/>
            <ac:picMk id="54" creationId="{8D0319EF-10DB-7978-C96B-80B5414D5008}"/>
          </ac:picMkLst>
        </pc:picChg>
        <pc:picChg chg="add mod">
          <ac:chgData name="Nicholas King" userId="6a3fdd00-1a36-45fa-9468-6bddc91e512a" providerId="ADAL" clId="{5D51F345-5230-4FCF-9CB8-A4522B3A751C}" dt="2022-06-09T23:18:39.834" v="102" actId="571"/>
          <ac:picMkLst>
            <pc:docMk/>
            <pc:sldMk cId="664614678" sldId="1248"/>
            <ac:picMk id="55" creationId="{ED39F2FE-0307-16C8-C94E-0E1C149C74CA}"/>
          </ac:picMkLst>
        </pc:picChg>
        <pc:picChg chg="add mod">
          <ac:chgData name="Nicholas King" userId="6a3fdd00-1a36-45fa-9468-6bddc91e512a" providerId="ADAL" clId="{5D51F345-5230-4FCF-9CB8-A4522B3A751C}" dt="2022-06-09T23:18:39.834" v="102" actId="571"/>
          <ac:picMkLst>
            <pc:docMk/>
            <pc:sldMk cId="664614678" sldId="1248"/>
            <ac:picMk id="56" creationId="{DDE4875A-F63D-91B3-042C-6830FFE19690}"/>
          </ac:picMkLst>
        </pc:picChg>
        <pc:picChg chg="add mod">
          <ac:chgData name="Nicholas King" userId="6a3fdd00-1a36-45fa-9468-6bddc91e512a" providerId="ADAL" clId="{5D51F345-5230-4FCF-9CB8-A4522B3A751C}" dt="2022-06-09T23:18:39.834" v="102" actId="571"/>
          <ac:picMkLst>
            <pc:docMk/>
            <pc:sldMk cId="664614678" sldId="1248"/>
            <ac:picMk id="57" creationId="{D09EB66F-540C-14D3-08C6-80C5879BEDE7}"/>
          </ac:picMkLst>
        </pc:picChg>
        <pc:picChg chg="add mod">
          <ac:chgData name="Nicholas King" userId="6a3fdd00-1a36-45fa-9468-6bddc91e512a" providerId="ADAL" clId="{5D51F345-5230-4FCF-9CB8-A4522B3A751C}" dt="2022-06-09T23:18:39.834" v="102" actId="571"/>
          <ac:picMkLst>
            <pc:docMk/>
            <pc:sldMk cId="664614678" sldId="1248"/>
            <ac:picMk id="58" creationId="{911EA720-29D8-D9D4-A9FF-13AFA8D455D2}"/>
          </ac:picMkLst>
        </pc:picChg>
        <pc:picChg chg="add mod">
          <ac:chgData name="Nicholas King" userId="6a3fdd00-1a36-45fa-9468-6bddc91e512a" providerId="ADAL" clId="{5D51F345-5230-4FCF-9CB8-A4522B3A751C}" dt="2022-06-09T23:18:39.405" v="101" actId="571"/>
          <ac:picMkLst>
            <pc:docMk/>
            <pc:sldMk cId="664614678" sldId="1248"/>
            <ac:picMk id="59" creationId="{563DFD3B-F972-58AE-5FA0-69468F291D7D}"/>
          </ac:picMkLst>
        </pc:picChg>
        <pc:picChg chg="add mod">
          <ac:chgData name="Nicholas King" userId="6a3fdd00-1a36-45fa-9468-6bddc91e512a" providerId="ADAL" clId="{5D51F345-5230-4FCF-9CB8-A4522B3A751C}" dt="2022-06-09T23:18:39.405" v="101" actId="571"/>
          <ac:picMkLst>
            <pc:docMk/>
            <pc:sldMk cId="664614678" sldId="1248"/>
            <ac:picMk id="60" creationId="{66DA2130-AE01-8871-0EC3-D87E2E0FC60C}"/>
          </ac:picMkLst>
        </pc:picChg>
        <pc:picChg chg="add mod">
          <ac:chgData name="Nicholas King" userId="6a3fdd00-1a36-45fa-9468-6bddc91e512a" providerId="ADAL" clId="{5D51F345-5230-4FCF-9CB8-A4522B3A751C}" dt="2022-06-09T23:18:39.405" v="101" actId="571"/>
          <ac:picMkLst>
            <pc:docMk/>
            <pc:sldMk cId="664614678" sldId="1248"/>
            <ac:picMk id="61" creationId="{FB442F8C-9CCE-54AF-BC19-C644FCB0B858}"/>
          </ac:picMkLst>
        </pc:picChg>
        <pc:picChg chg="add mod">
          <ac:chgData name="Nicholas King" userId="6a3fdd00-1a36-45fa-9468-6bddc91e512a" providerId="ADAL" clId="{5D51F345-5230-4FCF-9CB8-A4522B3A751C}" dt="2022-06-09T23:18:39.405" v="101" actId="571"/>
          <ac:picMkLst>
            <pc:docMk/>
            <pc:sldMk cId="664614678" sldId="1248"/>
            <ac:picMk id="62" creationId="{E69CFF6B-C68B-601B-ECA5-CF62908F5B94}"/>
          </ac:picMkLst>
        </pc:picChg>
        <pc:picChg chg="add mod">
          <ac:chgData name="Nicholas King" userId="6a3fdd00-1a36-45fa-9468-6bddc91e512a" providerId="ADAL" clId="{5D51F345-5230-4FCF-9CB8-A4522B3A751C}" dt="2022-06-09T23:18:39.405" v="101" actId="571"/>
          <ac:picMkLst>
            <pc:docMk/>
            <pc:sldMk cId="664614678" sldId="1248"/>
            <ac:picMk id="63" creationId="{146A04F9-D744-93EF-DF29-28FF995DA64B}"/>
          </ac:picMkLst>
        </pc:picChg>
        <pc:picChg chg="add mod">
          <ac:chgData name="Nicholas King" userId="6a3fdd00-1a36-45fa-9468-6bddc91e512a" providerId="ADAL" clId="{5D51F345-5230-4FCF-9CB8-A4522B3A751C}" dt="2022-06-09T23:18:39.405" v="101" actId="571"/>
          <ac:picMkLst>
            <pc:docMk/>
            <pc:sldMk cId="664614678" sldId="1248"/>
            <ac:picMk id="64" creationId="{257242DA-4BBA-4A35-AEF2-26DBEB0565FD}"/>
          </ac:picMkLst>
        </pc:picChg>
        <pc:picChg chg="add mod">
          <ac:chgData name="Nicholas King" userId="6a3fdd00-1a36-45fa-9468-6bddc91e512a" providerId="ADAL" clId="{5D51F345-5230-4FCF-9CB8-A4522B3A751C}" dt="2022-06-09T23:18:39.405" v="101" actId="571"/>
          <ac:picMkLst>
            <pc:docMk/>
            <pc:sldMk cId="664614678" sldId="1248"/>
            <ac:picMk id="65" creationId="{0A3DB81E-7CC0-9BAC-357A-1CB675C1A86C}"/>
          </ac:picMkLst>
        </pc:picChg>
        <pc:picChg chg="add mod">
          <ac:chgData name="Nicholas King" userId="6a3fdd00-1a36-45fa-9468-6bddc91e512a" providerId="ADAL" clId="{5D51F345-5230-4FCF-9CB8-A4522B3A751C}" dt="2022-06-09T23:18:39.405" v="101" actId="571"/>
          <ac:picMkLst>
            <pc:docMk/>
            <pc:sldMk cId="664614678" sldId="1248"/>
            <ac:picMk id="66" creationId="{18815A3E-B2B1-F8AA-5D21-5AB69E429C12}"/>
          </ac:picMkLst>
        </pc:picChg>
        <pc:picChg chg="add mod">
          <ac:chgData name="Nicholas King" userId="6a3fdd00-1a36-45fa-9468-6bddc91e512a" providerId="ADAL" clId="{5D51F345-5230-4FCF-9CB8-A4522B3A751C}" dt="2022-06-09T23:18:39.405" v="101" actId="571"/>
          <ac:picMkLst>
            <pc:docMk/>
            <pc:sldMk cId="664614678" sldId="1248"/>
            <ac:picMk id="67" creationId="{3FDC8F5B-BDC5-C573-126F-E32CFCD4F01C}"/>
          </ac:picMkLst>
        </pc:picChg>
        <pc:picChg chg="add del">
          <ac:chgData name="Nicholas King" userId="6a3fdd00-1a36-45fa-9468-6bddc91e512a" providerId="ADAL" clId="{5D51F345-5230-4FCF-9CB8-A4522B3A751C}" dt="2022-06-09T23:34:45.696" v="237" actId="22"/>
          <ac:picMkLst>
            <pc:docMk/>
            <pc:sldMk cId="664614678" sldId="1248"/>
            <ac:picMk id="69" creationId="{9D1FFA86-DBE7-941D-057C-E47093D56656}"/>
          </ac:picMkLst>
        </pc:picChg>
        <pc:picChg chg="add del mod">
          <ac:chgData name="Nicholas King" userId="6a3fdd00-1a36-45fa-9468-6bddc91e512a" providerId="ADAL" clId="{5D51F345-5230-4FCF-9CB8-A4522B3A751C}" dt="2022-06-15T22:44:01.074" v="2150" actId="478"/>
          <ac:picMkLst>
            <pc:docMk/>
            <pc:sldMk cId="664614678" sldId="1248"/>
            <ac:picMk id="71" creationId="{06B83EAA-B82D-1D05-ED61-7DB7FF25277A}"/>
          </ac:picMkLst>
        </pc:picChg>
        <pc:picChg chg="add del mod">
          <ac:chgData name="Nicholas King" userId="6a3fdd00-1a36-45fa-9468-6bddc91e512a" providerId="ADAL" clId="{5D51F345-5230-4FCF-9CB8-A4522B3A751C}" dt="2022-06-15T22:44:01.074" v="2150" actId="478"/>
          <ac:picMkLst>
            <pc:docMk/>
            <pc:sldMk cId="664614678" sldId="1248"/>
            <ac:picMk id="73" creationId="{503EEB1D-E21C-1099-3F95-D160F90588ED}"/>
          </ac:picMkLst>
        </pc:picChg>
        <pc:picChg chg="add del mod">
          <ac:chgData name="Nicholas King" userId="6a3fdd00-1a36-45fa-9468-6bddc91e512a" providerId="ADAL" clId="{5D51F345-5230-4FCF-9CB8-A4522B3A751C}" dt="2022-06-15T22:44:01.074" v="2150" actId="478"/>
          <ac:picMkLst>
            <pc:docMk/>
            <pc:sldMk cId="664614678" sldId="1248"/>
            <ac:picMk id="75" creationId="{461C947F-6865-651F-1FA4-D0A2309140AB}"/>
          </ac:picMkLst>
        </pc:picChg>
        <pc:picChg chg="add del mod">
          <ac:chgData name="Nicholas King" userId="6a3fdd00-1a36-45fa-9468-6bddc91e512a" providerId="ADAL" clId="{5D51F345-5230-4FCF-9CB8-A4522B3A751C}" dt="2022-06-15T22:44:01.074" v="2150" actId="478"/>
          <ac:picMkLst>
            <pc:docMk/>
            <pc:sldMk cId="664614678" sldId="1248"/>
            <ac:picMk id="77" creationId="{3BD9AE78-4021-3A97-70A2-ED9A8DC536EE}"/>
          </ac:picMkLst>
        </pc:picChg>
        <pc:picChg chg="add del mod">
          <ac:chgData name="Nicholas King" userId="6a3fdd00-1a36-45fa-9468-6bddc91e512a" providerId="ADAL" clId="{5D51F345-5230-4FCF-9CB8-A4522B3A751C}" dt="2022-06-15T22:44:01.074" v="2150" actId="478"/>
          <ac:picMkLst>
            <pc:docMk/>
            <pc:sldMk cId="664614678" sldId="1248"/>
            <ac:picMk id="79" creationId="{699FC13A-3279-9054-2062-BD03CB498A01}"/>
          </ac:picMkLst>
        </pc:picChg>
        <pc:picChg chg="add del mod">
          <ac:chgData name="Nicholas King" userId="6a3fdd00-1a36-45fa-9468-6bddc91e512a" providerId="ADAL" clId="{5D51F345-5230-4FCF-9CB8-A4522B3A751C}" dt="2022-06-15T22:44:01.074" v="2150" actId="478"/>
          <ac:picMkLst>
            <pc:docMk/>
            <pc:sldMk cId="664614678" sldId="1248"/>
            <ac:picMk id="81" creationId="{077BAAAC-7388-7C70-483C-631FAFE038B1}"/>
          </ac:picMkLst>
        </pc:picChg>
        <pc:picChg chg="add del mod">
          <ac:chgData name="Nicholas King" userId="6a3fdd00-1a36-45fa-9468-6bddc91e512a" providerId="ADAL" clId="{5D51F345-5230-4FCF-9CB8-A4522B3A751C}" dt="2022-06-15T22:44:01.074" v="2150" actId="478"/>
          <ac:picMkLst>
            <pc:docMk/>
            <pc:sldMk cId="664614678" sldId="1248"/>
            <ac:picMk id="83" creationId="{C1FD6304-7F35-7309-B97F-1E1451F5A597}"/>
          </ac:picMkLst>
        </pc:picChg>
        <pc:picChg chg="add del mod">
          <ac:chgData name="Nicholas King" userId="6a3fdd00-1a36-45fa-9468-6bddc91e512a" providerId="ADAL" clId="{5D51F345-5230-4FCF-9CB8-A4522B3A751C}" dt="2022-06-15T22:44:01.074" v="2150" actId="478"/>
          <ac:picMkLst>
            <pc:docMk/>
            <pc:sldMk cId="664614678" sldId="1248"/>
            <ac:picMk id="85" creationId="{E5F6E436-4774-321D-C414-E30AAE6AB318}"/>
          </ac:picMkLst>
        </pc:picChg>
        <pc:picChg chg="add del mod">
          <ac:chgData name="Nicholas King" userId="6a3fdd00-1a36-45fa-9468-6bddc91e512a" providerId="ADAL" clId="{5D51F345-5230-4FCF-9CB8-A4522B3A751C}" dt="2022-06-15T22:44:01.074" v="2150" actId="478"/>
          <ac:picMkLst>
            <pc:docMk/>
            <pc:sldMk cId="664614678" sldId="1248"/>
            <ac:picMk id="87" creationId="{E7C2AC95-F69C-88D7-CEDA-3BB3BE28B08E}"/>
          </ac:picMkLst>
        </pc:picChg>
        <pc:picChg chg="add del mod">
          <ac:chgData name="Nicholas King" userId="6a3fdd00-1a36-45fa-9468-6bddc91e512a" providerId="ADAL" clId="{5D51F345-5230-4FCF-9CB8-A4522B3A751C}" dt="2022-06-15T22:44:01.074" v="2150" actId="478"/>
          <ac:picMkLst>
            <pc:docMk/>
            <pc:sldMk cId="664614678" sldId="1248"/>
            <ac:picMk id="89" creationId="{CCEFE349-EC97-42AD-97FF-DD5EED44900D}"/>
          </ac:picMkLst>
        </pc:picChg>
        <pc:picChg chg="add del mod">
          <ac:chgData name="Nicholas King" userId="6a3fdd00-1a36-45fa-9468-6bddc91e512a" providerId="ADAL" clId="{5D51F345-5230-4FCF-9CB8-A4522B3A751C}" dt="2022-06-15T22:44:01.074" v="2150" actId="478"/>
          <ac:picMkLst>
            <pc:docMk/>
            <pc:sldMk cId="664614678" sldId="1248"/>
            <ac:picMk id="91" creationId="{37D57E00-D71D-8623-BA5F-98AD38CAE75E}"/>
          </ac:picMkLst>
        </pc:picChg>
        <pc:picChg chg="add del mod">
          <ac:chgData name="Nicholas King" userId="6a3fdd00-1a36-45fa-9468-6bddc91e512a" providerId="ADAL" clId="{5D51F345-5230-4FCF-9CB8-A4522B3A751C}" dt="2022-06-15T22:44:01.074" v="2150" actId="478"/>
          <ac:picMkLst>
            <pc:docMk/>
            <pc:sldMk cId="664614678" sldId="1248"/>
            <ac:picMk id="93" creationId="{7FB9342B-7E29-73C9-00D8-4002A1071CA0}"/>
          </ac:picMkLst>
        </pc:picChg>
        <pc:picChg chg="add del mod">
          <ac:chgData name="Nicholas King" userId="6a3fdd00-1a36-45fa-9468-6bddc91e512a" providerId="ADAL" clId="{5D51F345-5230-4FCF-9CB8-A4522B3A751C}" dt="2022-06-15T22:44:01.074" v="2150" actId="478"/>
          <ac:picMkLst>
            <pc:docMk/>
            <pc:sldMk cId="664614678" sldId="1248"/>
            <ac:picMk id="95" creationId="{54AA2C7A-53A8-ED6B-EC94-4C711CC6C979}"/>
          </ac:picMkLst>
        </pc:picChg>
        <pc:picChg chg="add del mod">
          <ac:chgData name="Nicholas King" userId="6a3fdd00-1a36-45fa-9468-6bddc91e512a" providerId="ADAL" clId="{5D51F345-5230-4FCF-9CB8-A4522B3A751C}" dt="2022-06-15T22:44:01.074" v="2150" actId="478"/>
          <ac:picMkLst>
            <pc:docMk/>
            <pc:sldMk cId="664614678" sldId="1248"/>
            <ac:picMk id="97" creationId="{D56AC1D6-9A58-D322-62FC-A0A7B908B8DD}"/>
          </ac:picMkLst>
        </pc:picChg>
        <pc:picChg chg="add del mod">
          <ac:chgData name="Nicholas King" userId="6a3fdd00-1a36-45fa-9468-6bddc91e512a" providerId="ADAL" clId="{5D51F345-5230-4FCF-9CB8-A4522B3A751C}" dt="2022-06-15T22:44:01.074" v="2150" actId="478"/>
          <ac:picMkLst>
            <pc:docMk/>
            <pc:sldMk cId="664614678" sldId="1248"/>
            <ac:picMk id="99" creationId="{141E4047-06B5-D387-1AC1-5434E66344BC}"/>
          </ac:picMkLst>
        </pc:picChg>
        <pc:picChg chg="add del mod">
          <ac:chgData name="Nicholas King" userId="6a3fdd00-1a36-45fa-9468-6bddc91e512a" providerId="ADAL" clId="{5D51F345-5230-4FCF-9CB8-A4522B3A751C}" dt="2022-06-15T22:44:01.074" v="2150" actId="478"/>
          <ac:picMkLst>
            <pc:docMk/>
            <pc:sldMk cId="664614678" sldId="1248"/>
            <ac:picMk id="101" creationId="{070F9536-892D-7A3B-67A0-4C34D02BBC78}"/>
          </ac:picMkLst>
        </pc:picChg>
        <pc:picChg chg="add del mod">
          <ac:chgData name="Nicholas King" userId="6a3fdd00-1a36-45fa-9468-6bddc91e512a" providerId="ADAL" clId="{5D51F345-5230-4FCF-9CB8-A4522B3A751C}" dt="2022-06-15T22:44:01.074" v="2150" actId="478"/>
          <ac:picMkLst>
            <pc:docMk/>
            <pc:sldMk cId="664614678" sldId="1248"/>
            <ac:picMk id="103" creationId="{6D5EADA4-AA28-A24C-5A8B-2FA0FA3411AA}"/>
          </ac:picMkLst>
        </pc:picChg>
        <pc:picChg chg="add del mod">
          <ac:chgData name="Nicholas King" userId="6a3fdd00-1a36-45fa-9468-6bddc91e512a" providerId="ADAL" clId="{5D51F345-5230-4FCF-9CB8-A4522B3A751C}" dt="2022-06-15T22:44:01.074" v="2150" actId="478"/>
          <ac:picMkLst>
            <pc:docMk/>
            <pc:sldMk cId="664614678" sldId="1248"/>
            <ac:picMk id="105" creationId="{F1E1AC98-4A95-A5FB-9473-7353E3BCB874}"/>
          </ac:picMkLst>
        </pc:picChg>
        <pc:picChg chg="add del mod">
          <ac:chgData name="Nicholas King" userId="6a3fdd00-1a36-45fa-9468-6bddc91e512a" providerId="ADAL" clId="{5D51F345-5230-4FCF-9CB8-A4522B3A751C}" dt="2022-06-15T22:44:01.074" v="2150" actId="478"/>
          <ac:picMkLst>
            <pc:docMk/>
            <pc:sldMk cId="664614678" sldId="1248"/>
            <ac:picMk id="107" creationId="{96241BF2-BDA0-2CCB-7F9B-46D9C760E165}"/>
          </ac:picMkLst>
        </pc:picChg>
        <pc:picChg chg="add del mod">
          <ac:chgData name="Nicholas King" userId="6a3fdd00-1a36-45fa-9468-6bddc91e512a" providerId="ADAL" clId="{5D51F345-5230-4FCF-9CB8-A4522B3A751C}" dt="2022-06-15T22:44:01.074" v="2150" actId="478"/>
          <ac:picMkLst>
            <pc:docMk/>
            <pc:sldMk cId="664614678" sldId="1248"/>
            <ac:picMk id="109" creationId="{E6FEF92B-D19B-BC5D-8747-C0B00379D3CE}"/>
          </ac:picMkLst>
        </pc:picChg>
        <pc:picChg chg="add del mod">
          <ac:chgData name="Nicholas King" userId="6a3fdd00-1a36-45fa-9468-6bddc91e512a" providerId="ADAL" clId="{5D51F345-5230-4FCF-9CB8-A4522B3A751C}" dt="2022-06-15T22:44:01.074" v="2150" actId="478"/>
          <ac:picMkLst>
            <pc:docMk/>
            <pc:sldMk cId="664614678" sldId="1248"/>
            <ac:picMk id="111" creationId="{E6CA4427-3A70-9467-D918-86465D38797D}"/>
          </ac:picMkLst>
        </pc:picChg>
        <pc:picChg chg="add del mod">
          <ac:chgData name="Nicholas King" userId="6a3fdd00-1a36-45fa-9468-6bddc91e512a" providerId="ADAL" clId="{5D51F345-5230-4FCF-9CB8-A4522B3A751C}" dt="2022-06-15T22:44:01.074" v="2150" actId="478"/>
          <ac:picMkLst>
            <pc:docMk/>
            <pc:sldMk cId="664614678" sldId="1248"/>
            <ac:picMk id="113" creationId="{AAE7169A-D8F9-FC60-8D6E-0E0F407EB423}"/>
          </ac:picMkLst>
        </pc:picChg>
        <pc:picChg chg="add del mod">
          <ac:chgData name="Nicholas King" userId="6a3fdd00-1a36-45fa-9468-6bddc91e512a" providerId="ADAL" clId="{5D51F345-5230-4FCF-9CB8-A4522B3A751C}" dt="2022-06-15T22:44:01.074" v="2150" actId="478"/>
          <ac:picMkLst>
            <pc:docMk/>
            <pc:sldMk cId="664614678" sldId="1248"/>
            <ac:picMk id="115" creationId="{DCEC8FE1-0F8E-0C12-CC4E-D0EC3EF3D5E0}"/>
          </ac:picMkLst>
        </pc:picChg>
        <pc:picChg chg="add del mod">
          <ac:chgData name="Nicholas King" userId="6a3fdd00-1a36-45fa-9468-6bddc91e512a" providerId="ADAL" clId="{5D51F345-5230-4FCF-9CB8-A4522B3A751C}" dt="2022-06-15T22:44:01.074" v="2150" actId="478"/>
          <ac:picMkLst>
            <pc:docMk/>
            <pc:sldMk cId="664614678" sldId="1248"/>
            <ac:picMk id="117" creationId="{DA410C93-17A7-E9FA-ABAC-F1D786F9DB92}"/>
          </ac:picMkLst>
        </pc:picChg>
        <pc:picChg chg="add del mod">
          <ac:chgData name="Nicholas King" userId="6a3fdd00-1a36-45fa-9468-6bddc91e512a" providerId="ADAL" clId="{5D51F345-5230-4FCF-9CB8-A4522B3A751C}" dt="2022-06-15T22:44:01.074" v="2150" actId="478"/>
          <ac:picMkLst>
            <pc:docMk/>
            <pc:sldMk cId="664614678" sldId="1248"/>
            <ac:picMk id="119" creationId="{45ACF1B0-5CD1-B371-D571-68DE6B9D0779}"/>
          </ac:picMkLst>
        </pc:picChg>
        <pc:picChg chg="add del mod">
          <ac:chgData name="Nicholas King" userId="6a3fdd00-1a36-45fa-9468-6bddc91e512a" providerId="ADAL" clId="{5D51F345-5230-4FCF-9CB8-A4522B3A751C}" dt="2022-06-15T22:44:01.074" v="2150" actId="478"/>
          <ac:picMkLst>
            <pc:docMk/>
            <pc:sldMk cId="664614678" sldId="1248"/>
            <ac:picMk id="121" creationId="{5BFA0B75-ED11-8535-CBDD-A3BE71ED6420}"/>
          </ac:picMkLst>
        </pc:picChg>
        <pc:picChg chg="add del mod">
          <ac:chgData name="Nicholas King" userId="6a3fdd00-1a36-45fa-9468-6bddc91e512a" providerId="ADAL" clId="{5D51F345-5230-4FCF-9CB8-A4522B3A751C}" dt="2022-06-15T22:44:01.074" v="2150" actId="478"/>
          <ac:picMkLst>
            <pc:docMk/>
            <pc:sldMk cId="664614678" sldId="1248"/>
            <ac:picMk id="123" creationId="{C19986AD-9535-D62F-6F89-CE1375ADFA1D}"/>
          </ac:picMkLst>
        </pc:picChg>
        <pc:picChg chg="add del mod">
          <ac:chgData name="Nicholas King" userId="6a3fdd00-1a36-45fa-9468-6bddc91e512a" providerId="ADAL" clId="{5D51F345-5230-4FCF-9CB8-A4522B3A751C}" dt="2022-06-15T21:59:38.270" v="2012" actId="478"/>
          <ac:picMkLst>
            <pc:docMk/>
            <pc:sldMk cId="664614678" sldId="1248"/>
            <ac:picMk id="124" creationId="{02EFBB25-0BAC-7AC0-D78D-D995C13A141F}"/>
          </ac:picMkLst>
        </pc:picChg>
        <pc:picChg chg="add del mod">
          <ac:chgData name="Nicholas King" userId="6a3fdd00-1a36-45fa-9468-6bddc91e512a" providerId="ADAL" clId="{5D51F345-5230-4FCF-9CB8-A4522B3A751C}" dt="2022-06-15T22:44:01.074" v="2150" actId="478"/>
          <ac:picMkLst>
            <pc:docMk/>
            <pc:sldMk cId="664614678" sldId="1248"/>
            <ac:picMk id="125" creationId="{9C83D130-F7F6-0954-1AC1-ACBCC65B1379}"/>
          </ac:picMkLst>
        </pc:picChg>
        <pc:picChg chg="add del mod">
          <ac:chgData name="Nicholas King" userId="6a3fdd00-1a36-45fa-9468-6bddc91e512a" providerId="ADAL" clId="{5D51F345-5230-4FCF-9CB8-A4522B3A751C}" dt="2022-06-15T21:59:38.270" v="2012" actId="478"/>
          <ac:picMkLst>
            <pc:docMk/>
            <pc:sldMk cId="664614678" sldId="1248"/>
            <ac:picMk id="126" creationId="{C86594FC-4E4A-53FE-FF46-481A4E2BA381}"/>
          </ac:picMkLst>
        </pc:picChg>
        <pc:picChg chg="add del mod">
          <ac:chgData name="Nicholas King" userId="6a3fdd00-1a36-45fa-9468-6bddc91e512a" providerId="ADAL" clId="{5D51F345-5230-4FCF-9CB8-A4522B3A751C}" dt="2022-06-15T22:44:01.074" v="2150" actId="478"/>
          <ac:picMkLst>
            <pc:docMk/>
            <pc:sldMk cId="664614678" sldId="1248"/>
            <ac:picMk id="127" creationId="{1FB422F1-3F44-D1A0-8388-D764908A218C}"/>
          </ac:picMkLst>
        </pc:picChg>
        <pc:picChg chg="add del mod">
          <ac:chgData name="Nicholas King" userId="6a3fdd00-1a36-45fa-9468-6bddc91e512a" providerId="ADAL" clId="{5D51F345-5230-4FCF-9CB8-A4522B3A751C}" dt="2022-06-15T21:59:38.270" v="2012" actId="478"/>
          <ac:picMkLst>
            <pc:docMk/>
            <pc:sldMk cId="664614678" sldId="1248"/>
            <ac:picMk id="128" creationId="{E603A7E3-8CC5-0EC3-5D05-C2E2930D8E27}"/>
          </ac:picMkLst>
        </pc:picChg>
        <pc:picChg chg="add del mod">
          <ac:chgData name="Nicholas King" userId="6a3fdd00-1a36-45fa-9468-6bddc91e512a" providerId="ADAL" clId="{5D51F345-5230-4FCF-9CB8-A4522B3A751C}" dt="2022-06-15T22:44:01.074" v="2150" actId="478"/>
          <ac:picMkLst>
            <pc:docMk/>
            <pc:sldMk cId="664614678" sldId="1248"/>
            <ac:picMk id="129" creationId="{E5ADBE90-D432-C9A4-B6C6-62227D9BB91C}"/>
          </ac:picMkLst>
        </pc:picChg>
        <pc:picChg chg="add del mod">
          <ac:chgData name="Nicholas King" userId="6a3fdd00-1a36-45fa-9468-6bddc91e512a" providerId="ADAL" clId="{5D51F345-5230-4FCF-9CB8-A4522B3A751C}" dt="2022-06-15T12:26:54.412" v="1892" actId="478"/>
          <ac:picMkLst>
            <pc:docMk/>
            <pc:sldMk cId="664614678" sldId="1248"/>
            <ac:picMk id="130" creationId="{38C111E3-D670-7375-08B1-9C4118D87788}"/>
          </ac:picMkLst>
        </pc:picChg>
        <pc:picChg chg="add del mod">
          <ac:chgData name="Nicholas King" userId="6a3fdd00-1a36-45fa-9468-6bddc91e512a" providerId="ADAL" clId="{5D51F345-5230-4FCF-9CB8-A4522B3A751C}" dt="2022-06-15T12:26:54.412" v="1892" actId="478"/>
          <ac:picMkLst>
            <pc:docMk/>
            <pc:sldMk cId="664614678" sldId="1248"/>
            <ac:picMk id="131" creationId="{4EB3FDD7-6843-9413-58CD-FB604561D0D7}"/>
          </ac:picMkLst>
        </pc:picChg>
        <pc:picChg chg="add del mod">
          <ac:chgData name="Nicholas King" userId="6a3fdd00-1a36-45fa-9468-6bddc91e512a" providerId="ADAL" clId="{5D51F345-5230-4FCF-9CB8-A4522B3A751C}" dt="2022-06-15T12:26:54.412" v="1892" actId="478"/>
          <ac:picMkLst>
            <pc:docMk/>
            <pc:sldMk cId="664614678" sldId="1248"/>
            <ac:picMk id="132" creationId="{10F24E75-D186-15ED-531E-AFA83FF00EC4}"/>
          </ac:picMkLst>
        </pc:picChg>
        <pc:picChg chg="add del mod">
          <ac:chgData name="Nicholas King" userId="6a3fdd00-1a36-45fa-9468-6bddc91e512a" providerId="ADAL" clId="{5D51F345-5230-4FCF-9CB8-A4522B3A751C}" dt="2022-06-15T12:26:54.412" v="1892" actId="478"/>
          <ac:picMkLst>
            <pc:docMk/>
            <pc:sldMk cId="664614678" sldId="1248"/>
            <ac:picMk id="133" creationId="{4EB17A21-1457-332A-F15C-68648B48FA8F}"/>
          </ac:picMkLst>
        </pc:picChg>
        <pc:picChg chg="add del mod">
          <ac:chgData name="Nicholas King" userId="6a3fdd00-1a36-45fa-9468-6bddc91e512a" providerId="ADAL" clId="{5D51F345-5230-4FCF-9CB8-A4522B3A751C}" dt="2022-06-15T12:26:54.412" v="1892" actId="478"/>
          <ac:picMkLst>
            <pc:docMk/>
            <pc:sldMk cId="664614678" sldId="1248"/>
            <ac:picMk id="134" creationId="{B1F28C2B-414B-F441-2187-587E5858E9AF}"/>
          </ac:picMkLst>
        </pc:picChg>
        <pc:picChg chg="add del mod">
          <ac:chgData name="Nicholas King" userId="6a3fdd00-1a36-45fa-9468-6bddc91e512a" providerId="ADAL" clId="{5D51F345-5230-4FCF-9CB8-A4522B3A751C}" dt="2022-06-15T12:26:54.412" v="1892" actId="478"/>
          <ac:picMkLst>
            <pc:docMk/>
            <pc:sldMk cId="664614678" sldId="1248"/>
            <ac:picMk id="135" creationId="{7E9744D5-EE84-9791-975A-5B3B79F2ABD7}"/>
          </ac:picMkLst>
        </pc:picChg>
        <pc:picChg chg="add del mod">
          <ac:chgData name="Nicholas King" userId="6a3fdd00-1a36-45fa-9468-6bddc91e512a" providerId="ADAL" clId="{5D51F345-5230-4FCF-9CB8-A4522B3A751C}" dt="2022-06-15T12:26:54.412" v="1892" actId="478"/>
          <ac:picMkLst>
            <pc:docMk/>
            <pc:sldMk cId="664614678" sldId="1248"/>
            <ac:picMk id="136" creationId="{1A0ADA19-1931-D284-989D-81243BCB35B7}"/>
          </ac:picMkLst>
        </pc:picChg>
        <pc:picChg chg="add del mod">
          <ac:chgData name="Nicholas King" userId="6a3fdd00-1a36-45fa-9468-6bddc91e512a" providerId="ADAL" clId="{5D51F345-5230-4FCF-9CB8-A4522B3A751C}" dt="2022-06-15T12:26:54.412" v="1892" actId="478"/>
          <ac:picMkLst>
            <pc:docMk/>
            <pc:sldMk cId="664614678" sldId="1248"/>
            <ac:picMk id="137" creationId="{DFBD6E3F-9E05-C3F6-77FA-EB9D499EC9B9}"/>
          </ac:picMkLst>
        </pc:picChg>
        <pc:picChg chg="add del mod">
          <ac:chgData name="Nicholas King" userId="6a3fdd00-1a36-45fa-9468-6bddc91e512a" providerId="ADAL" clId="{5D51F345-5230-4FCF-9CB8-A4522B3A751C}" dt="2022-06-15T12:26:54.412" v="1892" actId="478"/>
          <ac:picMkLst>
            <pc:docMk/>
            <pc:sldMk cId="664614678" sldId="1248"/>
            <ac:picMk id="138" creationId="{B663A10B-834D-9852-45B6-F5B0FEA887AE}"/>
          </ac:picMkLst>
        </pc:picChg>
        <pc:picChg chg="add del mod">
          <ac:chgData name="Nicholas King" userId="6a3fdd00-1a36-45fa-9468-6bddc91e512a" providerId="ADAL" clId="{5D51F345-5230-4FCF-9CB8-A4522B3A751C}" dt="2022-06-15T12:26:54.412" v="1892" actId="478"/>
          <ac:picMkLst>
            <pc:docMk/>
            <pc:sldMk cId="664614678" sldId="1248"/>
            <ac:picMk id="139" creationId="{85C4DC93-A842-8425-A1E4-9083AC0FA3FF}"/>
          </ac:picMkLst>
        </pc:picChg>
        <pc:picChg chg="add del mod">
          <ac:chgData name="Nicholas King" userId="6a3fdd00-1a36-45fa-9468-6bddc91e512a" providerId="ADAL" clId="{5D51F345-5230-4FCF-9CB8-A4522B3A751C}" dt="2022-06-15T12:26:54.412" v="1892" actId="478"/>
          <ac:picMkLst>
            <pc:docMk/>
            <pc:sldMk cId="664614678" sldId="1248"/>
            <ac:picMk id="140" creationId="{2BC8ED50-F5FB-A3A8-57FD-6A127958E21B}"/>
          </ac:picMkLst>
        </pc:picChg>
        <pc:picChg chg="add del mod">
          <ac:chgData name="Nicholas King" userId="6a3fdd00-1a36-45fa-9468-6bddc91e512a" providerId="ADAL" clId="{5D51F345-5230-4FCF-9CB8-A4522B3A751C}" dt="2022-06-15T12:26:54.412" v="1892" actId="478"/>
          <ac:picMkLst>
            <pc:docMk/>
            <pc:sldMk cId="664614678" sldId="1248"/>
            <ac:picMk id="141" creationId="{AB210ED3-3674-42A2-F0AD-138D2C783285}"/>
          </ac:picMkLst>
        </pc:picChg>
        <pc:picChg chg="add del mod">
          <ac:chgData name="Nicholas King" userId="6a3fdd00-1a36-45fa-9468-6bddc91e512a" providerId="ADAL" clId="{5D51F345-5230-4FCF-9CB8-A4522B3A751C}" dt="2022-06-15T12:26:54.412" v="1892" actId="478"/>
          <ac:picMkLst>
            <pc:docMk/>
            <pc:sldMk cId="664614678" sldId="1248"/>
            <ac:picMk id="142" creationId="{EE3ECA0F-88C2-B53F-4637-43292882C96E}"/>
          </ac:picMkLst>
        </pc:picChg>
        <pc:picChg chg="add del mod">
          <ac:chgData name="Nicholas King" userId="6a3fdd00-1a36-45fa-9468-6bddc91e512a" providerId="ADAL" clId="{5D51F345-5230-4FCF-9CB8-A4522B3A751C}" dt="2022-06-15T12:26:54.412" v="1892" actId="478"/>
          <ac:picMkLst>
            <pc:docMk/>
            <pc:sldMk cId="664614678" sldId="1248"/>
            <ac:picMk id="143" creationId="{75912347-BEC7-1C7D-BB26-DA4367AE9D66}"/>
          </ac:picMkLst>
        </pc:picChg>
        <pc:picChg chg="add del mod">
          <ac:chgData name="Nicholas King" userId="6a3fdd00-1a36-45fa-9468-6bddc91e512a" providerId="ADAL" clId="{5D51F345-5230-4FCF-9CB8-A4522B3A751C}" dt="2022-06-15T12:26:54.412" v="1892" actId="478"/>
          <ac:picMkLst>
            <pc:docMk/>
            <pc:sldMk cId="664614678" sldId="1248"/>
            <ac:picMk id="144" creationId="{B9A1ACA3-0B38-6BEA-1C98-64FF9593DB15}"/>
          </ac:picMkLst>
        </pc:picChg>
        <pc:picChg chg="add del mod">
          <ac:chgData name="Nicholas King" userId="6a3fdd00-1a36-45fa-9468-6bddc91e512a" providerId="ADAL" clId="{5D51F345-5230-4FCF-9CB8-A4522B3A751C}" dt="2022-06-15T12:26:54.412" v="1892" actId="478"/>
          <ac:picMkLst>
            <pc:docMk/>
            <pc:sldMk cId="664614678" sldId="1248"/>
            <ac:picMk id="145" creationId="{DC65D528-B213-00EB-90E7-8BADBA7C9B2F}"/>
          </ac:picMkLst>
        </pc:picChg>
        <pc:picChg chg="add del mod">
          <ac:chgData name="Nicholas King" userId="6a3fdd00-1a36-45fa-9468-6bddc91e512a" providerId="ADAL" clId="{5D51F345-5230-4FCF-9CB8-A4522B3A751C}" dt="2022-06-15T12:26:54.412" v="1892" actId="478"/>
          <ac:picMkLst>
            <pc:docMk/>
            <pc:sldMk cId="664614678" sldId="1248"/>
            <ac:picMk id="146" creationId="{C3D08966-FF70-FFAF-8CF0-A3D4DE0A7EA1}"/>
          </ac:picMkLst>
        </pc:picChg>
        <pc:picChg chg="add del mod">
          <ac:chgData name="Nicholas King" userId="6a3fdd00-1a36-45fa-9468-6bddc91e512a" providerId="ADAL" clId="{5D51F345-5230-4FCF-9CB8-A4522B3A751C}" dt="2022-06-15T12:26:54.412" v="1892" actId="478"/>
          <ac:picMkLst>
            <pc:docMk/>
            <pc:sldMk cId="664614678" sldId="1248"/>
            <ac:picMk id="147" creationId="{42DBDBD0-8909-9B3A-12FA-243D93D40233}"/>
          </ac:picMkLst>
        </pc:picChg>
        <pc:picChg chg="add del mod">
          <ac:chgData name="Nicholas King" userId="6a3fdd00-1a36-45fa-9468-6bddc91e512a" providerId="ADAL" clId="{5D51F345-5230-4FCF-9CB8-A4522B3A751C}" dt="2022-06-15T12:26:54.412" v="1892" actId="478"/>
          <ac:picMkLst>
            <pc:docMk/>
            <pc:sldMk cId="664614678" sldId="1248"/>
            <ac:picMk id="148" creationId="{F029FD57-9FF2-9E86-F65F-282CA877E284}"/>
          </ac:picMkLst>
        </pc:picChg>
        <pc:picChg chg="add del mod">
          <ac:chgData name="Nicholas King" userId="6a3fdd00-1a36-45fa-9468-6bddc91e512a" providerId="ADAL" clId="{5D51F345-5230-4FCF-9CB8-A4522B3A751C}" dt="2022-06-15T12:26:54.412" v="1892" actId="478"/>
          <ac:picMkLst>
            <pc:docMk/>
            <pc:sldMk cId="664614678" sldId="1248"/>
            <ac:picMk id="149" creationId="{0247CF43-8AFC-2BE4-FB73-417239BD8305}"/>
          </ac:picMkLst>
        </pc:picChg>
        <pc:picChg chg="add del mod">
          <ac:chgData name="Nicholas King" userId="6a3fdd00-1a36-45fa-9468-6bddc91e512a" providerId="ADAL" clId="{5D51F345-5230-4FCF-9CB8-A4522B3A751C}" dt="2022-06-15T12:26:54.412" v="1892" actId="478"/>
          <ac:picMkLst>
            <pc:docMk/>
            <pc:sldMk cId="664614678" sldId="1248"/>
            <ac:picMk id="150" creationId="{78857509-5D43-BB9E-31D7-F67EE591636A}"/>
          </ac:picMkLst>
        </pc:picChg>
        <pc:picChg chg="add del mod">
          <ac:chgData name="Nicholas King" userId="6a3fdd00-1a36-45fa-9468-6bddc91e512a" providerId="ADAL" clId="{5D51F345-5230-4FCF-9CB8-A4522B3A751C}" dt="2022-06-15T12:26:54.412" v="1892" actId="478"/>
          <ac:picMkLst>
            <pc:docMk/>
            <pc:sldMk cId="664614678" sldId="1248"/>
            <ac:picMk id="151" creationId="{8EF91EF1-AD75-493A-B89C-0D89DCC816B4}"/>
          </ac:picMkLst>
        </pc:picChg>
        <pc:picChg chg="add del mod">
          <ac:chgData name="Nicholas King" userId="6a3fdd00-1a36-45fa-9468-6bddc91e512a" providerId="ADAL" clId="{5D51F345-5230-4FCF-9CB8-A4522B3A751C}" dt="2022-06-15T12:26:54.412" v="1892" actId="478"/>
          <ac:picMkLst>
            <pc:docMk/>
            <pc:sldMk cId="664614678" sldId="1248"/>
            <ac:picMk id="152" creationId="{4B4336D7-27E4-C8CB-41E9-870586F57B99}"/>
          </ac:picMkLst>
        </pc:picChg>
        <pc:picChg chg="add del mod">
          <ac:chgData name="Nicholas King" userId="6a3fdd00-1a36-45fa-9468-6bddc91e512a" providerId="ADAL" clId="{5D51F345-5230-4FCF-9CB8-A4522B3A751C}" dt="2022-06-15T12:26:54.412" v="1892" actId="478"/>
          <ac:picMkLst>
            <pc:docMk/>
            <pc:sldMk cId="664614678" sldId="1248"/>
            <ac:picMk id="153" creationId="{A5D10E9C-C79E-CD05-E8D6-231925D082BE}"/>
          </ac:picMkLst>
        </pc:picChg>
        <pc:picChg chg="add del mod">
          <ac:chgData name="Nicholas King" userId="6a3fdd00-1a36-45fa-9468-6bddc91e512a" providerId="ADAL" clId="{5D51F345-5230-4FCF-9CB8-A4522B3A751C}" dt="2022-06-15T12:26:54.412" v="1892" actId="478"/>
          <ac:picMkLst>
            <pc:docMk/>
            <pc:sldMk cId="664614678" sldId="1248"/>
            <ac:picMk id="154" creationId="{C9BFD076-761D-D331-C990-070EA3292E89}"/>
          </ac:picMkLst>
        </pc:picChg>
        <pc:picChg chg="add del mod">
          <ac:chgData name="Nicholas King" userId="6a3fdd00-1a36-45fa-9468-6bddc91e512a" providerId="ADAL" clId="{5D51F345-5230-4FCF-9CB8-A4522B3A751C}" dt="2022-06-15T12:26:54.412" v="1892" actId="478"/>
          <ac:picMkLst>
            <pc:docMk/>
            <pc:sldMk cId="664614678" sldId="1248"/>
            <ac:picMk id="155" creationId="{38B9A24C-C85B-ED72-1121-11B2072803E9}"/>
          </ac:picMkLst>
        </pc:picChg>
        <pc:picChg chg="add del mod">
          <ac:chgData name="Nicholas King" userId="6a3fdd00-1a36-45fa-9468-6bddc91e512a" providerId="ADAL" clId="{5D51F345-5230-4FCF-9CB8-A4522B3A751C}" dt="2022-06-15T12:26:54.412" v="1892" actId="478"/>
          <ac:picMkLst>
            <pc:docMk/>
            <pc:sldMk cId="664614678" sldId="1248"/>
            <ac:picMk id="156" creationId="{917A966D-B5B8-2A0C-553B-7915ECF34C48}"/>
          </ac:picMkLst>
        </pc:picChg>
        <pc:picChg chg="add del mod">
          <ac:chgData name="Nicholas King" userId="6a3fdd00-1a36-45fa-9468-6bddc91e512a" providerId="ADAL" clId="{5D51F345-5230-4FCF-9CB8-A4522B3A751C}" dt="2022-06-15T12:26:54.412" v="1892" actId="478"/>
          <ac:picMkLst>
            <pc:docMk/>
            <pc:sldMk cId="664614678" sldId="1248"/>
            <ac:picMk id="157" creationId="{F14AE6DD-8DBF-47FF-1A3C-6A49C083D6A0}"/>
          </ac:picMkLst>
        </pc:picChg>
        <pc:picChg chg="add del mod">
          <ac:chgData name="Nicholas King" userId="6a3fdd00-1a36-45fa-9468-6bddc91e512a" providerId="ADAL" clId="{5D51F345-5230-4FCF-9CB8-A4522B3A751C}" dt="2022-06-15T12:26:54.412" v="1892" actId="478"/>
          <ac:picMkLst>
            <pc:docMk/>
            <pc:sldMk cId="664614678" sldId="1248"/>
            <ac:picMk id="158" creationId="{0B22ED5E-294F-D3D9-DCBA-11582A834FFD}"/>
          </ac:picMkLst>
        </pc:picChg>
        <pc:picChg chg="add del mod">
          <ac:chgData name="Nicholas King" userId="6a3fdd00-1a36-45fa-9468-6bddc91e512a" providerId="ADAL" clId="{5D51F345-5230-4FCF-9CB8-A4522B3A751C}" dt="2022-06-15T12:26:54.412" v="1892" actId="478"/>
          <ac:picMkLst>
            <pc:docMk/>
            <pc:sldMk cId="664614678" sldId="1248"/>
            <ac:picMk id="159" creationId="{48C24A9F-7714-9B24-22B5-00887DB9401F}"/>
          </ac:picMkLst>
        </pc:picChg>
        <pc:picChg chg="add del mod">
          <ac:chgData name="Nicholas King" userId="6a3fdd00-1a36-45fa-9468-6bddc91e512a" providerId="ADAL" clId="{5D51F345-5230-4FCF-9CB8-A4522B3A751C}" dt="2022-06-15T12:26:54.412" v="1892" actId="478"/>
          <ac:picMkLst>
            <pc:docMk/>
            <pc:sldMk cId="664614678" sldId="1248"/>
            <ac:picMk id="160" creationId="{773CDE6C-78BF-8941-CC13-8E595D578F98}"/>
          </ac:picMkLst>
        </pc:picChg>
        <pc:picChg chg="add del mod">
          <ac:chgData name="Nicholas King" userId="6a3fdd00-1a36-45fa-9468-6bddc91e512a" providerId="ADAL" clId="{5D51F345-5230-4FCF-9CB8-A4522B3A751C}" dt="2022-06-15T12:26:54.412" v="1892" actId="478"/>
          <ac:picMkLst>
            <pc:docMk/>
            <pc:sldMk cId="664614678" sldId="1248"/>
            <ac:picMk id="161" creationId="{0AF70B0C-3F2A-C642-5853-9D3DF77BDF96}"/>
          </ac:picMkLst>
        </pc:picChg>
        <pc:picChg chg="add del mod">
          <ac:chgData name="Nicholas King" userId="6a3fdd00-1a36-45fa-9468-6bddc91e512a" providerId="ADAL" clId="{5D51F345-5230-4FCF-9CB8-A4522B3A751C}" dt="2022-06-15T12:26:54.412" v="1892" actId="478"/>
          <ac:picMkLst>
            <pc:docMk/>
            <pc:sldMk cId="664614678" sldId="1248"/>
            <ac:picMk id="162" creationId="{625AA476-45A1-63DF-4A82-F9B39E205A96}"/>
          </ac:picMkLst>
        </pc:picChg>
        <pc:picChg chg="add del mod">
          <ac:chgData name="Nicholas King" userId="6a3fdd00-1a36-45fa-9468-6bddc91e512a" providerId="ADAL" clId="{5D51F345-5230-4FCF-9CB8-A4522B3A751C}" dt="2022-06-15T12:26:54.412" v="1892" actId="478"/>
          <ac:picMkLst>
            <pc:docMk/>
            <pc:sldMk cId="664614678" sldId="1248"/>
            <ac:picMk id="163" creationId="{DA6BC91C-8CF1-67C7-4E3E-5BBD0589B0AE}"/>
          </ac:picMkLst>
        </pc:picChg>
        <pc:picChg chg="add del mod">
          <ac:chgData name="Nicholas King" userId="6a3fdd00-1a36-45fa-9468-6bddc91e512a" providerId="ADAL" clId="{5D51F345-5230-4FCF-9CB8-A4522B3A751C}" dt="2022-06-15T12:26:54.412" v="1892" actId="478"/>
          <ac:picMkLst>
            <pc:docMk/>
            <pc:sldMk cId="664614678" sldId="1248"/>
            <ac:picMk id="164" creationId="{C32B48B7-DCCF-43D9-F36B-5B08E8BA8DE6}"/>
          </ac:picMkLst>
        </pc:picChg>
        <pc:picChg chg="add del mod">
          <ac:chgData name="Nicholas King" userId="6a3fdd00-1a36-45fa-9468-6bddc91e512a" providerId="ADAL" clId="{5D51F345-5230-4FCF-9CB8-A4522B3A751C}" dt="2022-06-15T12:26:54.412" v="1892" actId="478"/>
          <ac:picMkLst>
            <pc:docMk/>
            <pc:sldMk cId="664614678" sldId="1248"/>
            <ac:picMk id="165" creationId="{BCE9173D-FDE2-2576-70EC-127C10295C2C}"/>
          </ac:picMkLst>
        </pc:picChg>
        <pc:picChg chg="add del mod">
          <ac:chgData name="Nicholas King" userId="6a3fdd00-1a36-45fa-9468-6bddc91e512a" providerId="ADAL" clId="{5D51F345-5230-4FCF-9CB8-A4522B3A751C}" dt="2022-06-15T12:26:54.412" v="1892" actId="478"/>
          <ac:picMkLst>
            <pc:docMk/>
            <pc:sldMk cId="664614678" sldId="1248"/>
            <ac:picMk id="166" creationId="{7455A255-465A-38CE-326C-5669A1E912B2}"/>
          </ac:picMkLst>
        </pc:picChg>
        <pc:picChg chg="add del mod">
          <ac:chgData name="Nicholas King" userId="6a3fdd00-1a36-45fa-9468-6bddc91e512a" providerId="ADAL" clId="{5D51F345-5230-4FCF-9CB8-A4522B3A751C}" dt="2022-06-15T12:26:54.412" v="1892" actId="478"/>
          <ac:picMkLst>
            <pc:docMk/>
            <pc:sldMk cId="664614678" sldId="1248"/>
            <ac:picMk id="167" creationId="{5DDA5ED8-70B3-F5AF-2581-F0D4AC201C3B}"/>
          </ac:picMkLst>
        </pc:picChg>
        <pc:picChg chg="add del mod">
          <ac:chgData name="Nicholas King" userId="6a3fdd00-1a36-45fa-9468-6bddc91e512a" providerId="ADAL" clId="{5D51F345-5230-4FCF-9CB8-A4522B3A751C}" dt="2022-06-15T12:26:54.412" v="1892" actId="478"/>
          <ac:picMkLst>
            <pc:docMk/>
            <pc:sldMk cId="664614678" sldId="1248"/>
            <ac:picMk id="168" creationId="{530E6E5D-3275-A3AF-CB6F-83E4308D129E}"/>
          </ac:picMkLst>
        </pc:picChg>
        <pc:picChg chg="add del mod">
          <ac:chgData name="Nicholas King" userId="6a3fdd00-1a36-45fa-9468-6bddc91e512a" providerId="ADAL" clId="{5D51F345-5230-4FCF-9CB8-A4522B3A751C}" dt="2022-06-15T12:26:54.412" v="1892" actId="478"/>
          <ac:picMkLst>
            <pc:docMk/>
            <pc:sldMk cId="664614678" sldId="1248"/>
            <ac:picMk id="169" creationId="{E6F7A302-0D34-16B1-59D9-FC0340DE0535}"/>
          </ac:picMkLst>
        </pc:picChg>
        <pc:picChg chg="add del mod">
          <ac:chgData name="Nicholas King" userId="6a3fdd00-1a36-45fa-9468-6bddc91e512a" providerId="ADAL" clId="{5D51F345-5230-4FCF-9CB8-A4522B3A751C}" dt="2022-06-15T12:26:54.412" v="1892" actId="478"/>
          <ac:picMkLst>
            <pc:docMk/>
            <pc:sldMk cId="664614678" sldId="1248"/>
            <ac:picMk id="170" creationId="{4A3E7CBE-447E-45F4-1BE8-779B7C79531D}"/>
          </ac:picMkLst>
        </pc:picChg>
        <pc:picChg chg="add del mod">
          <ac:chgData name="Nicholas King" userId="6a3fdd00-1a36-45fa-9468-6bddc91e512a" providerId="ADAL" clId="{5D51F345-5230-4FCF-9CB8-A4522B3A751C}" dt="2022-06-15T12:26:54.412" v="1892" actId="478"/>
          <ac:picMkLst>
            <pc:docMk/>
            <pc:sldMk cId="664614678" sldId="1248"/>
            <ac:picMk id="171" creationId="{91943CD8-56BF-974E-B52B-EEF28C6FECDE}"/>
          </ac:picMkLst>
        </pc:picChg>
        <pc:picChg chg="add del mod">
          <ac:chgData name="Nicholas King" userId="6a3fdd00-1a36-45fa-9468-6bddc91e512a" providerId="ADAL" clId="{5D51F345-5230-4FCF-9CB8-A4522B3A751C}" dt="2022-06-15T12:26:54.412" v="1892" actId="478"/>
          <ac:picMkLst>
            <pc:docMk/>
            <pc:sldMk cId="664614678" sldId="1248"/>
            <ac:picMk id="172" creationId="{B29FA892-8D7C-0814-2AEC-979B43A464C6}"/>
          </ac:picMkLst>
        </pc:picChg>
        <pc:picChg chg="add del mod">
          <ac:chgData name="Nicholas King" userId="6a3fdd00-1a36-45fa-9468-6bddc91e512a" providerId="ADAL" clId="{5D51F345-5230-4FCF-9CB8-A4522B3A751C}" dt="2022-06-15T12:26:54.412" v="1892" actId="478"/>
          <ac:picMkLst>
            <pc:docMk/>
            <pc:sldMk cId="664614678" sldId="1248"/>
            <ac:picMk id="173" creationId="{BB08D6CF-8D8B-D70A-6324-09FC0B93C0BC}"/>
          </ac:picMkLst>
        </pc:picChg>
        <pc:picChg chg="add del mod">
          <ac:chgData name="Nicholas King" userId="6a3fdd00-1a36-45fa-9468-6bddc91e512a" providerId="ADAL" clId="{5D51F345-5230-4FCF-9CB8-A4522B3A751C}" dt="2022-06-15T12:26:54.412" v="1892" actId="478"/>
          <ac:picMkLst>
            <pc:docMk/>
            <pc:sldMk cId="664614678" sldId="1248"/>
            <ac:picMk id="174" creationId="{B8678448-D6A4-ECF2-9A0B-456AF2F9607E}"/>
          </ac:picMkLst>
        </pc:picChg>
        <pc:picChg chg="add del mod">
          <ac:chgData name="Nicholas King" userId="6a3fdd00-1a36-45fa-9468-6bddc91e512a" providerId="ADAL" clId="{5D51F345-5230-4FCF-9CB8-A4522B3A751C}" dt="2022-06-15T21:59:38.270" v="2012" actId="478"/>
          <ac:picMkLst>
            <pc:docMk/>
            <pc:sldMk cId="664614678" sldId="1248"/>
            <ac:picMk id="175" creationId="{5DA26EE5-B9F1-DCA9-7E15-B4851FE5069E}"/>
          </ac:picMkLst>
        </pc:picChg>
        <pc:picChg chg="add del mod">
          <ac:chgData name="Nicholas King" userId="6a3fdd00-1a36-45fa-9468-6bddc91e512a" providerId="ADAL" clId="{5D51F345-5230-4FCF-9CB8-A4522B3A751C}" dt="2022-06-15T21:59:38.270" v="2012" actId="478"/>
          <ac:picMkLst>
            <pc:docMk/>
            <pc:sldMk cId="664614678" sldId="1248"/>
            <ac:picMk id="176" creationId="{B0F0490D-8877-0440-F18B-B43E608846DF}"/>
          </ac:picMkLst>
        </pc:picChg>
        <pc:picChg chg="add del mod">
          <ac:chgData name="Nicholas King" userId="6a3fdd00-1a36-45fa-9468-6bddc91e512a" providerId="ADAL" clId="{5D51F345-5230-4FCF-9CB8-A4522B3A751C}" dt="2022-06-15T21:59:38.270" v="2012" actId="478"/>
          <ac:picMkLst>
            <pc:docMk/>
            <pc:sldMk cId="664614678" sldId="1248"/>
            <ac:picMk id="177" creationId="{4B64CDA7-58C9-D7E9-9539-28D5E1D423E0}"/>
          </ac:picMkLst>
        </pc:picChg>
        <pc:picChg chg="add del mod">
          <ac:chgData name="Nicholas King" userId="6a3fdd00-1a36-45fa-9468-6bddc91e512a" providerId="ADAL" clId="{5D51F345-5230-4FCF-9CB8-A4522B3A751C}" dt="2022-06-15T21:59:38.270" v="2012" actId="478"/>
          <ac:picMkLst>
            <pc:docMk/>
            <pc:sldMk cId="664614678" sldId="1248"/>
            <ac:picMk id="178" creationId="{45B6EDD8-1B6F-6399-D86C-52D3341521C1}"/>
          </ac:picMkLst>
        </pc:picChg>
        <pc:picChg chg="add del mod">
          <ac:chgData name="Nicholas King" userId="6a3fdd00-1a36-45fa-9468-6bddc91e512a" providerId="ADAL" clId="{5D51F345-5230-4FCF-9CB8-A4522B3A751C}" dt="2022-06-15T21:59:38.270" v="2012" actId="478"/>
          <ac:picMkLst>
            <pc:docMk/>
            <pc:sldMk cId="664614678" sldId="1248"/>
            <ac:picMk id="179" creationId="{5B2A0C91-777E-E207-09F0-672B258B449E}"/>
          </ac:picMkLst>
        </pc:picChg>
        <pc:picChg chg="add del mod">
          <ac:chgData name="Nicholas King" userId="6a3fdd00-1a36-45fa-9468-6bddc91e512a" providerId="ADAL" clId="{5D51F345-5230-4FCF-9CB8-A4522B3A751C}" dt="2022-06-15T21:59:38.270" v="2012" actId="478"/>
          <ac:picMkLst>
            <pc:docMk/>
            <pc:sldMk cId="664614678" sldId="1248"/>
            <ac:picMk id="180" creationId="{80EB93FF-DA92-0A22-D561-0A3A8E2C8B43}"/>
          </ac:picMkLst>
        </pc:picChg>
        <pc:picChg chg="add del mod">
          <ac:chgData name="Nicholas King" userId="6a3fdd00-1a36-45fa-9468-6bddc91e512a" providerId="ADAL" clId="{5D51F345-5230-4FCF-9CB8-A4522B3A751C}" dt="2022-06-15T21:59:38.270" v="2012" actId="478"/>
          <ac:picMkLst>
            <pc:docMk/>
            <pc:sldMk cId="664614678" sldId="1248"/>
            <ac:picMk id="181" creationId="{C9860478-D83E-5071-83AD-480CD18B7782}"/>
          </ac:picMkLst>
        </pc:picChg>
        <pc:picChg chg="add del mod">
          <ac:chgData name="Nicholas King" userId="6a3fdd00-1a36-45fa-9468-6bddc91e512a" providerId="ADAL" clId="{5D51F345-5230-4FCF-9CB8-A4522B3A751C}" dt="2022-06-15T21:59:44.987" v="2019" actId="478"/>
          <ac:picMkLst>
            <pc:docMk/>
            <pc:sldMk cId="664614678" sldId="1248"/>
            <ac:picMk id="182" creationId="{B26B94A5-F14F-637F-115E-7F582269F4A5}"/>
          </ac:picMkLst>
        </pc:picChg>
        <pc:picChg chg="add del mod">
          <ac:chgData name="Nicholas King" userId="6a3fdd00-1a36-45fa-9468-6bddc91e512a" providerId="ADAL" clId="{5D51F345-5230-4FCF-9CB8-A4522B3A751C}" dt="2022-06-15T21:59:38.270" v="2012" actId="478"/>
          <ac:picMkLst>
            <pc:docMk/>
            <pc:sldMk cId="664614678" sldId="1248"/>
            <ac:picMk id="183" creationId="{DA9898A6-C703-8640-40CA-6199B95A3080}"/>
          </ac:picMkLst>
        </pc:picChg>
        <pc:picChg chg="add del mod">
          <ac:chgData name="Nicholas King" userId="6a3fdd00-1a36-45fa-9468-6bddc91e512a" providerId="ADAL" clId="{5D51F345-5230-4FCF-9CB8-A4522B3A751C}" dt="2022-06-15T21:59:38.270" v="2012" actId="478"/>
          <ac:picMkLst>
            <pc:docMk/>
            <pc:sldMk cId="664614678" sldId="1248"/>
            <ac:picMk id="184" creationId="{A6F941DA-331F-DA54-EA24-3B13CFE1D009}"/>
          </ac:picMkLst>
        </pc:picChg>
        <pc:picChg chg="add del mod">
          <ac:chgData name="Nicholas King" userId="6a3fdd00-1a36-45fa-9468-6bddc91e512a" providerId="ADAL" clId="{5D51F345-5230-4FCF-9CB8-A4522B3A751C}" dt="2022-06-15T21:59:38.270" v="2012" actId="478"/>
          <ac:picMkLst>
            <pc:docMk/>
            <pc:sldMk cId="664614678" sldId="1248"/>
            <ac:picMk id="185" creationId="{A26CE241-DA29-0D2E-2F2A-E8304C13D672}"/>
          </ac:picMkLst>
        </pc:picChg>
        <pc:picChg chg="add del mod">
          <ac:chgData name="Nicholas King" userId="6a3fdd00-1a36-45fa-9468-6bddc91e512a" providerId="ADAL" clId="{5D51F345-5230-4FCF-9CB8-A4522B3A751C}" dt="2022-06-15T21:59:38.270" v="2012" actId="478"/>
          <ac:picMkLst>
            <pc:docMk/>
            <pc:sldMk cId="664614678" sldId="1248"/>
            <ac:picMk id="186" creationId="{5A8CD1F2-6244-7CEF-E9B6-D9ED50E1CCF6}"/>
          </ac:picMkLst>
        </pc:picChg>
        <pc:picChg chg="add del mod">
          <ac:chgData name="Nicholas King" userId="6a3fdd00-1a36-45fa-9468-6bddc91e512a" providerId="ADAL" clId="{5D51F345-5230-4FCF-9CB8-A4522B3A751C}" dt="2022-06-15T21:59:38.270" v="2012" actId="478"/>
          <ac:picMkLst>
            <pc:docMk/>
            <pc:sldMk cId="664614678" sldId="1248"/>
            <ac:picMk id="187" creationId="{EB64F6CC-1D9C-A38E-6A3D-EB0E98BD15DA}"/>
          </ac:picMkLst>
        </pc:picChg>
        <pc:picChg chg="add del mod">
          <ac:chgData name="Nicholas King" userId="6a3fdd00-1a36-45fa-9468-6bddc91e512a" providerId="ADAL" clId="{5D51F345-5230-4FCF-9CB8-A4522B3A751C}" dt="2022-06-15T21:59:38.270" v="2012" actId="478"/>
          <ac:picMkLst>
            <pc:docMk/>
            <pc:sldMk cId="664614678" sldId="1248"/>
            <ac:picMk id="188" creationId="{F37468CF-396A-C28B-AC54-764A6CC335F4}"/>
          </ac:picMkLst>
        </pc:picChg>
        <pc:picChg chg="add del mod">
          <ac:chgData name="Nicholas King" userId="6a3fdd00-1a36-45fa-9468-6bddc91e512a" providerId="ADAL" clId="{5D51F345-5230-4FCF-9CB8-A4522B3A751C}" dt="2022-06-15T21:59:38.270" v="2012" actId="478"/>
          <ac:picMkLst>
            <pc:docMk/>
            <pc:sldMk cId="664614678" sldId="1248"/>
            <ac:picMk id="189" creationId="{B44AE02F-7200-E4DC-E986-F35550C6309A}"/>
          </ac:picMkLst>
        </pc:picChg>
        <pc:picChg chg="add del mod">
          <ac:chgData name="Nicholas King" userId="6a3fdd00-1a36-45fa-9468-6bddc91e512a" providerId="ADAL" clId="{5D51F345-5230-4FCF-9CB8-A4522B3A751C}" dt="2022-06-15T21:59:38.270" v="2012" actId="478"/>
          <ac:picMkLst>
            <pc:docMk/>
            <pc:sldMk cId="664614678" sldId="1248"/>
            <ac:picMk id="190" creationId="{48A73141-F964-C023-0F50-9D48B7C9BB15}"/>
          </ac:picMkLst>
        </pc:picChg>
        <pc:picChg chg="add del mod">
          <ac:chgData name="Nicholas King" userId="6a3fdd00-1a36-45fa-9468-6bddc91e512a" providerId="ADAL" clId="{5D51F345-5230-4FCF-9CB8-A4522B3A751C}" dt="2022-06-15T21:59:38.270" v="2012" actId="478"/>
          <ac:picMkLst>
            <pc:docMk/>
            <pc:sldMk cId="664614678" sldId="1248"/>
            <ac:picMk id="191" creationId="{21FD6E52-A649-CD9D-D923-98BD77DF6803}"/>
          </ac:picMkLst>
        </pc:picChg>
        <pc:picChg chg="add del mod">
          <ac:chgData name="Nicholas King" userId="6a3fdd00-1a36-45fa-9468-6bddc91e512a" providerId="ADAL" clId="{5D51F345-5230-4FCF-9CB8-A4522B3A751C}" dt="2022-06-15T21:59:38.270" v="2012" actId="478"/>
          <ac:picMkLst>
            <pc:docMk/>
            <pc:sldMk cId="664614678" sldId="1248"/>
            <ac:picMk id="192" creationId="{51E93E4A-4EFE-DCA8-FD16-E7DEC9DDD1C5}"/>
          </ac:picMkLst>
        </pc:picChg>
        <pc:picChg chg="add del mod">
          <ac:chgData name="Nicholas King" userId="6a3fdd00-1a36-45fa-9468-6bddc91e512a" providerId="ADAL" clId="{5D51F345-5230-4FCF-9CB8-A4522B3A751C}" dt="2022-06-15T21:59:38.270" v="2012" actId="478"/>
          <ac:picMkLst>
            <pc:docMk/>
            <pc:sldMk cId="664614678" sldId="1248"/>
            <ac:picMk id="193" creationId="{523B0436-7EC5-F45D-7BF7-A1A5070D922B}"/>
          </ac:picMkLst>
        </pc:picChg>
        <pc:picChg chg="add del mod">
          <ac:chgData name="Nicholas King" userId="6a3fdd00-1a36-45fa-9468-6bddc91e512a" providerId="ADAL" clId="{5D51F345-5230-4FCF-9CB8-A4522B3A751C}" dt="2022-06-15T21:59:38.270" v="2012" actId="478"/>
          <ac:picMkLst>
            <pc:docMk/>
            <pc:sldMk cId="664614678" sldId="1248"/>
            <ac:picMk id="194" creationId="{1F279B64-DC24-5FEC-54B0-32AA06DCD8EB}"/>
          </ac:picMkLst>
        </pc:picChg>
        <pc:picChg chg="add del mod">
          <ac:chgData name="Nicholas King" userId="6a3fdd00-1a36-45fa-9468-6bddc91e512a" providerId="ADAL" clId="{5D51F345-5230-4FCF-9CB8-A4522B3A751C}" dt="2022-06-15T21:59:38.270" v="2012" actId="478"/>
          <ac:picMkLst>
            <pc:docMk/>
            <pc:sldMk cId="664614678" sldId="1248"/>
            <ac:picMk id="195" creationId="{C7BF47BA-59CD-ACAA-4A27-BA99B704167A}"/>
          </ac:picMkLst>
        </pc:picChg>
        <pc:picChg chg="add del mod">
          <ac:chgData name="Nicholas King" userId="6a3fdd00-1a36-45fa-9468-6bddc91e512a" providerId="ADAL" clId="{5D51F345-5230-4FCF-9CB8-A4522B3A751C}" dt="2022-06-15T21:59:38.270" v="2012" actId="478"/>
          <ac:picMkLst>
            <pc:docMk/>
            <pc:sldMk cId="664614678" sldId="1248"/>
            <ac:picMk id="196" creationId="{1CF2474A-29AD-FB11-896C-33100E3751F6}"/>
          </ac:picMkLst>
        </pc:picChg>
        <pc:picChg chg="add del mod">
          <ac:chgData name="Nicholas King" userId="6a3fdd00-1a36-45fa-9468-6bddc91e512a" providerId="ADAL" clId="{5D51F345-5230-4FCF-9CB8-A4522B3A751C}" dt="2022-06-15T21:59:38.270" v="2012" actId="478"/>
          <ac:picMkLst>
            <pc:docMk/>
            <pc:sldMk cId="664614678" sldId="1248"/>
            <ac:picMk id="197" creationId="{1306A938-102E-87E8-BB30-A325FE8105CC}"/>
          </ac:picMkLst>
        </pc:picChg>
        <pc:picChg chg="add del mod">
          <ac:chgData name="Nicholas King" userId="6a3fdd00-1a36-45fa-9468-6bddc91e512a" providerId="ADAL" clId="{5D51F345-5230-4FCF-9CB8-A4522B3A751C}" dt="2022-06-15T21:59:38.270" v="2012" actId="478"/>
          <ac:picMkLst>
            <pc:docMk/>
            <pc:sldMk cId="664614678" sldId="1248"/>
            <ac:picMk id="198" creationId="{D9B734FE-0265-6DB1-3685-6A9D58D39CF2}"/>
          </ac:picMkLst>
        </pc:picChg>
        <pc:picChg chg="add del mod">
          <ac:chgData name="Nicholas King" userId="6a3fdd00-1a36-45fa-9468-6bddc91e512a" providerId="ADAL" clId="{5D51F345-5230-4FCF-9CB8-A4522B3A751C}" dt="2022-06-15T21:59:38.270" v="2012" actId="478"/>
          <ac:picMkLst>
            <pc:docMk/>
            <pc:sldMk cId="664614678" sldId="1248"/>
            <ac:picMk id="199" creationId="{4AE56720-5A67-95A2-C508-5ACB3789F65B}"/>
          </ac:picMkLst>
        </pc:picChg>
        <pc:picChg chg="add del mod">
          <ac:chgData name="Nicholas King" userId="6a3fdd00-1a36-45fa-9468-6bddc91e512a" providerId="ADAL" clId="{5D51F345-5230-4FCF-9CB8-A4522B3A751C}" dt="2022-06-15T21:59:38.270" v="2012" actId="478"/>
          <ac:picMkLst>
            <pc:docMk/>
            <pc:sldMk cId="664614678" sldId="1248"/>
            <ac:picMk id="200" creationId="{DC7B1C6B-1704-C16F-EACD-D0C0BFB562EB}"/>
          </ac:picMkLst>
        </pc:picChg>
        <pc:picChg chg="add del mod">
          <ac:chgData name="Nicholas King" userId="6a3fdd00-1a36-45fa-9468-6bddc91e512a" providerId="ADAL" clId="{5D51F345-5230-4FCF-9CB8-A4522B3A751C}" dt="2022-06-15T21:59:38.270" v="2012" actId="478"/>
          <ac:picMkLst>
            <pc:docMk/>
            <pc:sldMk cId="664614678" sldId="1248"/>
            <ac:picMk id="201" creationId="{BF77913B-ECCD-8B0C-1DE6-433540263E63}"/>
          </ac:picMkLst>
        </pc:picChg>
        <pc:picChg chg="add del mod">
          <ac:chgData name="Nicholas King" userId="6a3fdd00-1a36-45fa-9468-6bddc91e512a" providerId="ADAL" clId="{5D51F345-5230-4FCF-9CB8-A4522B3A751C}" dt="2022-06-15T21:59:38.270" v="2012" actId="478"/>
          <ac:picMkLst>
            <pc:docMk/>
            <pc:sldMk cId="664614678" sldId="1248"/>
            <ac:picMk id="202" creationId="{541A4CAF-DAA0-10B8-4262-B2A437AFE5B7}"/>
          </ac:picMkLst>
        </pc:picChg>
        <pc:picChg chg="add del mod">
          <ac:chgData name="Nicholas King" userId="6a3fdd00-1a36-45fa-9468-6bddc91e512a" providerId="ADAL" clId="{5D51F345-5230-4FCF-9CB8-A4522B3A751C}" dt="2022-06-15T21:59:38.270" v="2012" actId="478"/>
          <ac:picMkLst>
            <pc:docMk/>
            <pc:sldMk cId="664614678" sldId="1248"/>
            <ac:picMk id="203" creationId="{5AB96AD4-9C46-4D1C-B39D-FD027EECF0AE}"/>
          </ac:picMkLst>
        </pc:picChg>
        <pc:picChg chg="add del mod">
          <ac:chgData name="Nicholas King" userId="6a3fdd00-1a36-45fa-9468-6bddc91e512a" providerId="ADAL" clId="{5D51F345-5230-4FCF-9CB8-A4522B3A751C}" dt="2022-06-15T21:59:38.270" v="2012" actId="478"/>
          <ac:picMkLst>
            <pc:docMk/>
            <pc:sldMk cId="664614678" sldId="1248"/>
            <ac:picMk id="204" creationId="{38885C24-57FD-5B92-B2F2-F0F88436390D}"/>
          </ac:picMkLst>
        </pc:picChg>
        <pc:picChg chg="add del mod">
          <ac:chgData name="Nicholas King" userId="6a3fdd00-1a36-45fa-9468-6bddc91e512a" providerId="ADAL" clId="{5D51F345-5230-4FCF-9CB8-A4522B3A751C}" dt="2022-06-15T21:59:38.270" v="2012" actId="478"/>
          <ac:picMkLst>
            <pc:docMk/>
            <pc:sldMk cId="664614678" sldId="1248"/>
            <ac:picMk id="205" creationId="{5B99DD62-2350-26A7-BDF1-4B17C3B74DC8}"/>
          </ac:picMkLst>
        </pc:picChg>
        <pc:picChg chg="add del mod">
          <ac:chgData name="Nicholas King" userId="6a3fdd00-1a36-45fa-9468-6bddc91e512a" providerId="ADAL" clId="{5D51F345-5230-4FCF-9CB8-A4522B3A751C}" dt="2022-06-15T21:59:38.270" v="2012" actId="478"/>
          <ac:picMkLst>
            <pc:docMk/>
            <pc:sldMk cId="664614678" sldId="1248"/>
            <ac:picMk id="206" creationId="{FCD8D0EA-8B87-1667-7C68-F3B4EB7848B8}"/>
          </ac:picMkLst>
        </pc:picChg>
        <pc:picChg chg="add del mod">
          <ac:chgData name="Nicholas King" userId="6a3fdd00-1a36-45fa-9468-6bddc91e512a" providerId="ADAL" clId="{5D51F345-5230-4FCF-9CB8-A4522B3A751C}" dt="2022-06-15T21:59:38.270" v="2012" actId="478"/>
          <ac:picMkLst>
            <pc:docMk/>
            <pc:sldMk cId="664614678" sldId="1248"/>
            <ac:picMk id="207" creationId="{AB1693BE-4CA3-05ED-1D00-516665BF323B}"/>
          </ac:picMkLst>
        </pc:picChg>
        <pc:picChg chg="add del mod">
          <ac:chgData name="Nicholas King" userId="6a3fdd00-1a36-45fa-9468-6bddc91e512a" providerId="ADAL" clId="{5D51F345-5230-4FCF-9CB8-A4522B3A751C}" dt="2022-06-15T21:59:38.270" v="2012" actId="478"/>
          <ac:picMkLst>
            <pc:docMk/>
            <pc:sldMk cId="664614678" sldId="1248"/>
            <ac:picMk id="208" creationId="{CB70AD2A-F639-21D8-5842-88F7B3DF7568}"/>
          </ac:picMkLst>
        </pc:picChg>
        <pc:picChg chg="add del mod">
          <ac:chgData name="Nicholas King" userId="6a3fdd00-1a36-45fa-9468-6bddc91e512a" providerId="ADAL" clId="{5D51F345-5230-4FCF-9CB8-A4522B3A751C}" dt="2022-06-15T21:59:48.772" v="2021" actId="478"/>
          <ac:picMkLst>
            <pc:docMk/>
            <pc:sldMk cId="664614678" sldId="1248"/>
            <ac:picMk id="209" creationId="{B7DCD0CB-2981-1A10-EA97-EB2D65C8C4F3}"/>
          </ac:picMkLst>
        </pc:picChg>
        <pc:picChg chg="add del mod">
          <ac:chgData name="Nicholas King" userId="6a3fdd00-1a36-45fa-9468-6bddc91e512a" providerId="ADAL" clId="{5D51F345-5230-4FCF-9CB8-A4522B3A751C}" dt="2022-06-15T21:59:38.270" v="2012" actId="478"/>
          <ac:picMkLst>
            <pc:docMk/>
            <pc:sldMk cId="664614678" sldId="1248"/>
            <ac:picMk id="210" creationId="{4CF0D1DC-893F-FD0F-D926-1A3D3B4A5B53}"/>
          </ac:picMkLst>
        </pc:picChg>
        <pc:picChg chg="add del mod">
          <ac:chgData name="Nicholas King" userId="6a3fdd00-1a36-45fa-9468-6bddc91e512a" providerId="ADAL" clId="{5D51F345-5230-4FCF-9CB8-A4522B3A751C}" dt="2022-06-15T21:59:38.270" v="2012" actId="478"/>
          <ac:picMkLst>
            <pc:docMk/>
            <pc:sldMk cId="664614678" sldId="1248"/>
            <ac:picMk id="211" creationId="{D090A8F9-077D-34FC-840A-D7E22365A7FB}"/>
          </ac:picMkLst>
        </pc:picChg>
        <pc:picChg chg="add del mod">
          <ac:chgData name="Nicholas King" userId="6a3fdd00-1a36-45fa-9468-6bddc91e512a" providerId="ADAL" clId="{5D51F345-5230-4FCF-9CB8-A4522B3A751C}" dt="2022-06-15T21:59:38.270" v="2012" actId="478"/>
          <ac:picMkLst>
            <pc:docMk/>
            <pc:sldMk cId="664614678" sldId="1248"/>
            <ac:picMk id="212" creationId="{7420CCD5-B558-1F11-F7AA-4BC53D73C736}"/>
          </ac:picMkLst>
        </pc:picChg>
        <pc:picChg chg="add del mod">
          <ac:chgData name="Nicholas King" userId="6a3fdd00-1a36-45fa-9468-6bddc91e512a" providerId="ADAL" clId="{5D51F345-5230-4FCF-9CB8-A4522B3A751C}" dt="2022-06-15T21:59:38.270" v="2012" actId="478"/>
          <ac:picMkLst>
            <pc:docMk/>
            <pc:sldMk cId="664614678" sldId="1248"/>
            <ac:picMk id="213" creationId="{2701FB4A-581F-5B8F-C096-7D7C0566C7AE}"/>
          </ac:picMkLst>
        </pc:picChg>
        <pc:picChg chg="add del mod">
          <ac:chgData name="Nicholas King" userId="6a3fdd00-1a36-45fa-9468-6bddc91e512a" providerId="ADAL" clId="{5D51F345-5230-4FCF-9CB8-A4522B3A751C}" dt="2022-06-15T21:59:38.270" v="2012" actId="478"/>
          <ac:picMkLst>
            <pc:docMk/>
            <pc:sldMk cId="664614678" sldId="1248"/>
            <ac:picMk id="214" creationId="{C3B742A9-086C-0A8A-D1D5-85F087840126}"/>
          </ac:picMkLst>
        </pc:picChg>
        <pc:picChg chg="add del mod">
          <ac:chgData name="Nicholas King" userId="6a3fdd00-1a36-45fa-9468-6bddc91e512a" providerId="ADAL" clId="{5D51F345-5230-4FCF-9CB8-A4522B3A751C}" dt="2022-06-15T21:59:38.270" v="2012" actId="478"/>
          <ac:picMkLst>
            <pc:docMk/>
            <pc:sldMk cId="664614678" sldId="1248"/>
            <ac:picMk id="215" creationId="{3ADEB000-54B6-2F99-4FEC-0AD1F8E70CB8}"/>
          </ac:picMkLst>
        </pc:picChg>
        <pc:picChg chg="add del mod">
          <ac:chgData name="Nicholas King" userId="6a3fdd00-1a36-45fa-9468-6bddc91e512a" providerId="ADAL" clId="{5D51F345-5230-4FCF-9CB8-A4522B3A751C}" dt="2022-06-15T21:59:38.270" v="2012" actId="478"/>
          <ac:picMkLst>
            <pc:docMk/>
            <pc:sldMk cId="664614678" sldId="1248"/>
            <ac:picMk id="216" creationId="{BF6BA368-6ECA-DE2C-D083-64B28D672BAF}"/>
          </ac:picMkLst>
        </pc:picChg>
        <pc:picChg chg="mod">
          <ac:chgData name="Nicholas King" userId="6a3fdd00-1a36-45fa-9468-6bddc91e512a" providerId="ADAL" clId="{5D51F345-5230-4FCF-9CB8-A4522B3A751C}" dt="2022-06-20T20:55:27.609" v="4449" actId="14100"/>
          <ac:picMkLst>
            <pc:docMk/>
            <pc:sldMk cId="664614678" sldId="1248"/>
            <ac:picMk id="216" creationId="{E3B3383C-8D74-A7A2-4A59-271CC4A30F13}"/>
          </ac:picMkLst>
        </pc:picChg>
        <pc:picChg chg="mod">
          <ac:chgData name="Nicholas King" userId="6a3fdd00-1a36-45fa-9468-6bddc91e512a" providerId="ADAL" clId="{5D51F345-5230-4FCF-9CB8-A4522B3A751C}" dt="2022-06-20T20:55:27.609" v="4449" actId="14100"/>
          <ac:picMkLst>
            <pc:docMk/>
            <pc:sldMk cId="664614678" sldId="1248"/>
            <ac:picMk id="217" creationId="{007B6126-FDCB-3B0F-0B91-9CF2B1ACA459}"/>
          </ac:picMkLst>
        </pc:picChg>
        <pc:picChg chg="add del mod">
          <ac:chgData name="Nicholas King" userId="6a3fdd00-1a36-45fa-9468-6bddc91e512a" providerId="ADAL" clId="{5D51F345-5230-4FCF-9CB8-A4522B3A751C}" dt="2022-06-15T21:59:38.270" v="2012" actId="478"/>
          <ac:picMkLst>
            <pc:docMk/>
            <pc:sldMk cId="664614678" sldId="1248"/>
            <ac:picMk id="217" creationId="{431A88CC-F5E0-6CCE-8E41-250C910085AA}"/>
          </ac:picMkLst>
        </pc:picChg>
        <pc:picChg chg="add del mod">
          <ac:chgData name="Nicholas King" userId="6a3fdd00-1a36-45fa-9468-6bddc91e512a" providerId="ADAL" clId="{5D51F345-5230-4FCF-9CB8-A4522B3A751C}" dt="2022-06-15T21:59:38.270" v="2012" actId="478"/>
          <ac:picMkLst>
            <pc:docMk/>
            <pc:sldMk cId="664614678" sldId="1248"/>
            <ac:picMk id="218" creationId="{24D3CF16-9B94-29B7-4AEA-283EFC7C3512}"/>
          </ac:picMkLst>
        </pc:picChg>
        <pc:picChg chg="mod">
          <ac:chgData name="Nicholas King" userId="6a3fdd00-1a36-45fa-9468-6bddc91e512a" providerId="ADAL" clId="{5D51F345-5230-4FCF-9CB8-A4522B3A751C}" dt="2022-06-20T20:55:27.609" v="4449" actId="14100"/>
          <ac:picMkLst>
            <pc:docMk/>
            <pc:sldMk cId="664614678" sldId="1248"/>
            <ac:picMk id="218" creationId="{FDFE1234-42B8-B176-2009-DFC3D1494B4C}"/>
          </ac:picMkLst>
        </pc:picChg>
        <pc:picChg chg="add del mod">
          <ac:chgData name="Nicholas King" userId="6a3fdd00-1a36-45fa-9468-6bddc91e512a" providerId="ADAL" clId="{5D51F345-5230-4FCF-9CB8-A4522B3A751C}" dt="2022-06-15T21:59:38.270" v="2012" actId="478"/>
          <ac:picMkLst>
            <pc:docMk/>
            <pc:sldMk cId="664614678" sldId="1248"/>
            <ac:picMk id="219" creationId="{2913305A-729D-BBBF-6AEE-212F89F16C73}"/>
          </ac:picMkLst>
        </pc:picChg>
        <pc:picChg chg="add del mod">
          <ac:chgData name="Nicholas King" userId="6a3fdd00-1a36-45fa-9468-6bddc91e512a" providerId="ADAL" clId="{5D51F345-5230-4FCF-9CB8-A4522B3A751C}" dt="2022-06-15T21:59:38.270" v="2012" actId="478"/>
          <ac:picMkLst>
            <pc:docMk/>
            <pc:sldMk cId="664614678" sldId="1248"/>
            <ac:picMk id="220" creationId="{E81210C3-D730-8559-E87F-E68E545D8118}"/>
          </ac:picMkLst>
        </pc:picChg>
        <pc:picChg chg="add del mod">
          <ac:chgData name="Nicholas King" userId="6a3fdd00-1a36-45fa-9468-6bddc91e512a" providerId="ADAL" clId="{5D51F345-5230-4FCF-9CB8-A4522B3A751C}" dt="2022-06-15T21:59:38.270" v="2012" actId="478"/>
          <ac:picMkLst>
            <pc:docMk/>
            <pc:sldMk cId="664614678" sldId="1248"/>
            <ac:picMk id="221" creationId="{0272320F-FDC2-C9ED-F29B-85AE7656771A}"/>
          </ac:picMkLst>
        </pc:picChg>
        <pc:picChg chg="add del mod">
          <ac:chgData name="Nicholas King" userId="6a3fdd00-1a36-45fa-9468-6bddc91e512a" providerId="ADAL" clId="{5D51F345-5230-4FCF-9CB8-A4522B3A751C}" dt="2022-06-15T21:59:38.270" v="2012" actId="478"/>
          <ac:picMkLst>
            <pc:docMk/>
            <pc:sldMk cId="664614678" sldId="1248"/>
            <ac:picMk id="222" creationId="{DB93A0A9-2535-531E-2B76-09C0F352061F}"/>
          </ac:picMkLst>
        </pc:picChg>
        <pc:picChg chg="add del mod">
          <ac:chgData name="Nicholas King" userId="6a3fdd00-1a36-45fa-9468-6bddc91e512a" providerId="ADAL" clId="{5D51F345-5230-4FCF-9CB8-A4522B3A751C}" dt="2022-06-15T21:59:38.270" v="2012" actId="478"/>
          <ac:picMkLst>
            <pc:docMk/>
            <pc:sldMk cId="664614678" sldId="1248"/>
            <ac:picMk id="223" creationId="{D3F5D0F6-F7E7-A966-C3EE-5194A3A68492}"/>
          </ac:picMkLst>
        </pc:picChg>
        <pc:picChg chg="add del mod">
          <ac:chgData name="Nicholas King" userId="6a3fdd00-1a36-45fa-9468-6bddc91e512a" providerId="ADAL" clId="{5D51F345-5230-4FCF-9CB8-A4522B3A751C}" dt="2022-06-15T21:59:38.270" v="2012" actId="478"/>
          <ac:picMkLst>
            <pc:docMk/>
            <pc:sldMk cId="664614678" sldId="1248"/>
            <ac:picMk id="224" creationId="{76A89F2A-4770-3501-4994-F248C9ED9962}"/>
          </ac:picMkLst>
        </pc:picChg>
        <pc:picChg chg="add del mod">
          <ac:chgData name="Nicholas King" userId="6a3fdd00-1a36-45fa-9468-6bddc91e512a" providerId="ADAL" clId="{5D51F345-5230-4FCF-9CB8-A4522B3A751C}" dt="2022-06-15T21:59:38.270" v="2012" actId="478"/>
          <ac:picMkLst>
            <pc:docMk/>
            <pc:sldMk cId="664614678" sldId="1248"/>
            <ac:picMk id="225" creationId="{5871A8B7-0639-0FC9-4AAD-8AF26951C66A}"/>
          </ac:picMkLst>
        </pc:picChg>
        <pc:picChg chg="add del mod">
          <ac:chgData name="Nicholas King" userId="6a3fdd00-1a36-45fa-9468-6bddc91e512a" providerId="ADAL" clId="{5D51F345-5230-4FCF-9CB8-A4522B3A751C}" dt="2022-06-15T21:59:42.899" v="2017" actId="478"/>
          <ac:picMkLst>
            <pc:docMk/>
            <pc:sldMk cId="664614678" sldId="1248"/>
            <ac:picMk id="226" creationId="{765E5F1F-9B4F-B595-4752-77A284A6A865}"/>
          </ac:picMkLst>
        </pc:picChg>
        <pc:picChg chg="add del mod">
          <ac:chgData name="Nicholas King" userId="6a3fdd00-1a36-45fa-9468-6bddc91e512a" providerId="ADAL" clId="{5D51F345-5230-4FCF-9CB8-A4522B3A751C}" dt="2022-06-15T21:59:38.270" v="2012" actId="478"/>
          <ac:picMkLst>
            <pc:docMk/>
            <pc:sldMk cId="664614678" sldId="1248"/>
            <ac:picMk id="227" creationId="{2F51AD3E-33FE-F8AE-795C-0B5AFBED479A}"/>
          </ac:picMkLst>
        </pc:picChg>
        <pc:picChg chg="add del mod">
          <ac:chgData name="Nicholas King" userId="6a3fdd00-1a36-45fa-9468-6bddc91e512a" providerId="ADAL" clId="{5D51F345-5230-4FCF-9CB8-A4522B3A751C}" dt="2022-06-15T21:59:38.270" v="2012" actId="478"/>
          <ac:picMkLst>
            <pc:docMk/>
            <pc:sldMk cId="664614678" sldId="1248"/>
            <ac:picMk id="228" creationId="{F8FEF075-FB13-2B5D-1869-89E035730B81}"/>
          </ac:picMkLst>
        </pc:picChg>
        <pc:picChg chg="add del mod">
          <ac:chgData name="Nicholas King" userId="6a3fdd00-1a36-45fa-9468-6bddc91e512a" providerId="ADAL" clId="{5D51F345-5230-4FCF-9CB8-A4522B3A751C}" dt="2022-06-15T21:59:38.270" v="2012" actId="478"/>
          <ac:picMkLst>
            <pc:docMk/>
            <pc:sldMk cId="664614678" sldId="1248"/>
            <ac:picMk id="229" creationId="{5B79A5B0-42C9-F05B-F63B-13709AAA34AA}"/>
          </ac:picMkLst>
        </pc:picChg>
        <pc:picChg chg="add del mod">
          <ac:chgData name="Nicholas King" userId="6a3fdd00-1a36-45fa-9468-6bddc91e512a" providerId="ADAL" clId="{5D51F345-5230-4FCF-9CB8-A4522B3A751C}" dt="2022-06-15T21:59:38.270" v="2012" actId="478"/>
          <ac:picMkLst>
            <pc:docMk/>
            <pc:sldMk cId="664614678" sldId="1248"/>
            <ac:picMk id="230" creationId="{3DB0511B-9F3D-61D4-6F8A-F3F5F06101F6}"/>
          </ac:picMkLst>
        </pc:picChg>
        <pc:picChg chg="add del mod">
          <ac:chgData name="Nicholas King" userId="6a3fdd00-1a36-45fa-9468-6bddc91e512a" providerId="ADAL" clId="{5D51F345-5230-4FCF-9CB8-A4522B3A751C}" dt="2022-06-15T21:59:38.270" v="2012" actId="478"/>
          <ac:picMkLst>
            <pc:docMk/>
            <pc:sldMk cId="664614678" sldId="1248"/>
            <ac:picMk id="231" creationId="{4B2A9C08-88B0-4EA1-32C9-D8A5FAAEFCE8}"/>
          </ac:picMkLst>
        </pc:picChg>
        <pc:picChg chg="add del mod">
          <ac:chgData name="Nicholas King" userId="6a3fdd00-1a36-45fa-9468-6bddc91e512a" providerId="ADAL" clId="{5D51F345-5230-4FCF-9CB8-A4522B3A751C}" dt="2022-06-15T21:59:38.270" v="2012" actId="478"/>
          <ac:picMkLst>
            <pc:docMk/>
            <pc:sldMk cId="664614678" sldId="1248"/>
            <ac:picMk id="232" creationId="{77D5C8B5-D6D0-F639-F3DF-FEC38E8CAAAA}"/>
          </ac:picMkLst>
        </pc:picChg>
        <pc:picChg chg="add del mod">
          <ac:chgData name="Nicholas King" userId="6a3fdd00-1a36-45fa-9468-6bddc91e512a" providerId="ADAL" clId="{5D51F345-5230-4FCF-9CB8-A4522B3A751C}" dt="2022-06-15T21:59:38.270" v="2012" actId="478"/>
          <ac:picMkLst>
            <pc:docMk/>
            <pc:sldMk cId="664614678" sldId="1248"/>
            <ac:picMk id="233" creationId="{1DB34BE6-D657-DDB9-5986-292EB8106586}"/>
          </ac:picMkLst>
        </pc:picChg>
        <pc:picChg chg="add del mod">
          <ac:chgData name="Nicholas King" userId="6a3fdd00-1a36-45fa-9468-6bddc91e512a" providerId="ADAL" clId="{5D51F345-5230-4FCF-9CB8-A4522B3A751C}" dt="2022-06-15T21:59:38.270" v="2012" actId="478"/>
          <ac:picMkLst>
            <pc:docMk/>
            <pc:sldMk cId="664614678" sldId="1248"/>
            <ac:picMk id="234" creationId="{50931884-60A8-B869-4BFA-5A4A4712CAE9}"/>
          </ac:picMkLst>
        </pc:picChg>
        <pc:picChg chg="add del mod">
          <ac:chgData name="Nicholas King" userId="6a3fdd00-1a36-45fa-9468-6bddc91e512a" providerId="ADAL" clId="{5D51F345-5230-4FCF-9CB8-A4522B3A751C}" dt="2022-06-15T21:59:38.270" v="2012" actId="478"/>
          <ac:picMkLst>
            <pc:docMk/>
            <pc:sldMk cId="664614678" sldId="1248"/>
            <ac:picMk id="235" creationId="{57E27357-3995-9D83-AB3F-A35C944B2DF8}"/>
          </ac:picMkLst>
        </pc:picChg>
        <pc:picChg chg="add del mod">
          <ac:chgData name="Nicholas King" userId="6a3fdd00-1a36-45fa-9468-6bddc91e512a" providerId="ADAL" clId="{5D51F345-5230-4FCF-9CB8-A4522B3A751C}" dt="2022-06-15T21:59:38.270" v="2012" actId="478"/>
          <ac:picMkLst>
            <pc:docMk/>
            <pc:sldMk cId="664614678" sldId="1248"/>
            <ac:picMk id="236" creationId="{DF1FA3B9-EDF1-A572-6771-1B67CBCF1B07}"/>
          </ac:picMkLst>
        </pc:picChg>
        <pc:picChg chg="add del mod">
          <ac:chgData name="Nicholas King" userId="6a3fdd00-1a36-45fa-9468-6bddc91e512a" providerId="ADAL" clId="{5D51F345-5230-4FCF-9CB8-A4522B3A751C}" dt="2022-06-15T21:59:38.270" v="2012" actId="478"/>
          <ac:picMkLst>
            <pc:docMk/>
            <pc:sldMk cId="664614678" sldId="1248"/>
            <ac:picMk id="237" creationId="{370772A6-B783-6DB1-4213-F3DBA17C378D}"/>
          </ac:picMkLst>
        </pc:picChg>
        <pc:picChg chg="add del mod">
          <ac:chgData name="Nicholas King" userId="6a3fdd00-1a36-45fa-9468-6bddc91e512a" providerId="ADAL" clId="{5D51F345-5230-4FCF-9CB8-A4522B3A751C}" dt="2022-06-15T21:59:38.270" v="2012" actId="478"/>
          <ac:picMkLst>
            <pc:docMk/>
            <pc:sldMk cId="664614678" sldId="1248"/>
            <ac:picMk id="238" creationId="{52C6FA06-2107-F87C-1366-AC55234BAD00}"/>
          </ac:picMkLst>
        </pc:picChg>
        <pc:picChg chg="add del mod">
          <ac:chgData name="Nicholas King" userId="6a3fdd00-1a36-45fa-9468-6bddc91e512a" providerId="ADAL" clId="{5D51F345-5230-4FCF-9CB8-A4522B3A751C}" dt="2022-06-15T21:59:38.270" v="2012" actId="478"/>
          <ac:picMkLst>
            <pc:docMk/>
            <pc:sldMk cId="664614678" sldId="1248"/>
            <ac:picMk id="239" creationId="{D704587C-CB09-C9B6-BBA4-08C13F70B0BC}"/>
          </ac:picMkLst>
        </pc:picChg>
        <pc:picChg chg="add del mod">
          <ac:chgData name="Nicholas King" userId="6a3fdd00-1a36-45fa-9468-6bddc91e512a" providerId="ADAL" clId="{5D51F345-5230-4FCF-9CB8-A4522B3A751C}" dt="2022-06-15T21:59:38.270" v="2012" actId="478"/>
          <ac:picMkLst>
            <pc:docMk/>
            <pc:sldMk cId="664614678" sldId="1248"/>
            <ac:picMk id="240" creationId="{9D49D08A-641C-627A-0220-13AF706CE619}"/>
          </ac:picMkLst>
        </pc:picChg>
        <pc:picChg chg="add del mod">
          <ac:chgData name="Nicholas King" userId="6a3fdd00-1a36-45fa-9468-6bddc91e512a" providerId="ADAL" clId="{5D51F345-5230-4FCF-9CB8-A4522B3A751C}" dt="2022-06-15T21:59:38.270" v="2012" actId="478"/>
          <ac:picMkLst>
            <pc:docMk/>
            <pc:sldMk cId="664614678" sldId="1248"/>
            <ac:picMk id="241" creationId="{E01B72A1-D8CC-B37E-E071-BEFCF66412D4}"/>
          </ac:picMkLst>
        </pc:picChg>
        <pc:picChg chg="add del mod">
          <ac:chgData name="Nicholas King" userId="6a3fdd00-1a36-45fa-9468-6bddc91e512a" providerId="ADAL" clId="{5D51F345-5230-4FCF-9CB8-A4522B3A751C}" dt="2022-06-15T21:59:38.270" v="2012" actId="478"/>
          <ac:picMkLst>
            <pc:docMk/>
            <pc:sldMk cId="664614678" sldId="1248"/>
            <ac:picMk id="242" creationId="{0BAD5090-F155-4BBA-F32C-792404037CF7}"/>
          </ac:picMkLst>
        </pc:picChg>
        <pc:picChg chg="add del mod">
          <ac:chgData name="Nicholas King" userId="6a3fdd00-1a36-45fa-9468-6bddc91e512a" providerId="ADAL" clId="{5D51F345-5230-4FCF-9CB8-A4522B3A751C}" dt="2022-06-15T21:59:38.270" v="2012" actId="478"/>
          <ac:picMkLst>
            <pc:docMk/>
            <pc:sldMk cId="664614678" sldId="1248"/>
            <ac:picMk id="243" creationId="{F068FD5D-5AAD-4F6F-D316-036EB2274D91}"/>
          </ac:picMkLst>
        </pc:picChg>
        <pc:picChg chg="add del mod">
          <ac:chgData name="Nicholas King" userId="6a3fdd00-1a36-45fa-9468-6bddc91e512a" providerId="ADAL" clId="{5D51F345-5230-4FCF-9CB8-A4522B3A751C}" dt="2022-06-15T21:59:38.270" v="2012" actId="478"/>
          <ac:picMkLst>
            <pc:docMk/>
            <pc:sldMk cId="664614678" sldId="1248"/>
            <ac:picMk id="244" creationId="{3A2DD015-3FC3-D539-8DB1-BAB1FBD9F684}"/>
          </ac:picMkLst>
        </pc:picChg>
        <pc:picChg chg="add del mod">
          <ac:chgData name="Nicholas King" userId="6a3fdd00-1a36-45fa-9468-6bddc91e512a" providerId="ADAL" clId="{5D51F345-5230-4FCF-9CB8-A4522B3A751C}" dt="2022-06-15T21:59:38.270" v="2012" actId="478"/>
          <ac:picMkLst>
            <pc:docMk/>
            <pc:sldMk cId="664614678" sldId="1248"/>
            <ac:picMk id="245" creationId="{16A49A70-9D72-0927-A6FE-39ABA8359579}"/>
          </ac:picMkLst>
        </pc:picChg>
        <pc:picChg chg="add del mod">
          <ac:chgData name="Nicholas King" userId="6a3fdd00-1a36-45fa-9468-6bddc91e512a" providerId="ADAL" clId="{5D51F345-5230-4FCF-9CB8-A4522B3A751C}" dt="2022-06-15T21:59:38.270" v="2012" actId="478"/>
          <ac:picMkLst>
            <pc:docMk/>
            <pc:sldMk cId="664614678" sldId="1248"/>
            <ac:picMk id="246" creationId="{DB11462F-8061-8741-E55C-D43230E8F1A9}"/>
          </ac:picMkLst>
        </pc:picChg>
        <pc:picChg chg="add del mod">
          <ac:chgData name="Nicholas King" userId="6a3fdd00-1a36-45fa-9468-6bddc91e512a" providerId="ADAL" clId="{5D51F345-5230-4FCF-9CB8-A4522B3A751C}" dt="2022-06-15T21:59:38.270" v="2012" actId="478"/>
          <ac:picMkLst>
            <pc:docMk/>
            <pc:sldMk cId="664614678" sldId="1248"/>
            <ac:picMk id="247" creationId="{67874BD5-9C5D-0448-127A-37F4E956C478}"/>
          </ac:picMkLst>
        </pc:picChg>
        <pc:picChg chg="add del mod">
          <ac:chgData name="Nicholas King" userId="6a3fdd00-1a36-45fa-9468-6bddc91e512a" providerId="ADAL" clId="{5D51F345-5230-4FCF-9CB8-A4522B3A751C}" dt="2022-06-15T21:59:38.270" v="2012" actId="478"/>
          <ac:picMkLst>
            <pc:docMk/>
            <pc:sldMk cId="664614678" sldId="1248"/>
            <ac:picMk id="248" creationId="{11870244-8B0F-686C-D909-744807B859F4}"/>
          </ac:picMkLst>
        </pc:picChg>
        <pc:picChg chg="add del mod">
          <ac:chgData name="Nicholas King" userId="6a3fdd00-1a36-45fa-9468-6bddc91e512a" providerId="ADAL" clId="{5D51F345-5230-4FCF-9CB8-A4522B3A751C}" dt="2022-06-15T21:59:38.270" v="2012" actId="478"/>
          <ac:picMkLst>
            <pc:docMk/>
            <pc:sldMk cId="664614678" sldId="1248"/>
            <ac:picMk id="249" creationId="{D2789395-4BFA-528E-5FAA-774B2D667E05}"/>
          </ac:picMkLst>
        </pc:picChg>
        <pc:picChg chg="add del mod">
          <ac:chgData name="Nicholas King" userId="6a3fdd00-1a36-45fa-9468-6bddc91e512a" providerId="ADAL" clId="{5D51F345-5230-4FCF-9CB8-A4522B3A751C}" dt="2022-06-15T21:59:38.270" v="2012" actId="478"/>
          <ac:picMkLst>
            <pc:docMk/>
            <pc:sldMk cId="664614678" sldId="1248"/>
            <ac:picMk id="250" creationId="{1F723DC0-57DF-4230-94D8-24B5A47F4185}"/>
          </ac:picMkLst>
        </pc:picChg>
        <pc:picChg chg="add del mod">
          <ac:chgData name="Nicholas King" userId="6a3fdd00-1a36-45fa-9468-6bddc91e512a" providerId="ADAL" clId="{5D51F345-5230-4FCF-9CB8-A4522B3A751C}" dt="2022-06-15T21:59:38.270" v="2012" actId="478"/>
          <ac:picMkLst>
            <pc:docMk/>
            <pc:sldMk cId="664614678" sldId="1248"/>
            <ac:picMk id="251" creationId="{52FF30C2-1365-7C4F-2033-9B7D536AA67B}"/>
          </ac:picMkLst>
        </pc:picChg>
        <pc:picChg chg="add del mod">
          <ac:chgData name="Nicholas King" userId="6a3fdd00-1a36-45fa-9468-6bddc91e512a" providerId="ADAL" clId="{5D51F345-5230-4FCF-9CB8-A4522B3A751C}" dt="2022-06-15T21:59:38.270" v="2012" actId="478"/>
          <ac:picMkLst>
            <pc:docMk/>
            <pc:sldMk cId="664614678" sldId="1248"/>
            <ac:picMk id="252" creationId="{724816FB-1EC6-3D53-D5DB-30300F88B104}"/>
          </ac:picMkLst>
        </pc:picChg>
        <pc:picChg chg="add del mod">
          <ac:chgData name="Nicholas King" userId="6a3fdd00-1a36-45fa-9468-6bddc91e512a" providerId="ADAL" clId="{5D51F345-5230-4FCF-9CB8-A4522B3A751C}" dt="2022-06-15T21:59:38.270" v="2012" actId="478"/>
          <ac:picMkLst>
            <pc:docMk/>
            <pc:sldMk cId="664614678" sldId="1248"/>
            <ac:picMk id="253" creationId="{490AD099-0F0B-9AA0-E4DD-544DC0CEE63A}"/>
          </ac:picMkLst>
        </pc:picChg>
        <pc:picChg chg="add del mod">
          <ac:chgData name="Nicholas King" userId="6a3fdd00-1a36-45fa-9468-6bddc91e512a" providerId="ADAL" clId="{5D51F345-5230-4FCF-9CB8-A4522B3A751C}" dt="2022-06-15T21:59:38.270" v="2012" actId="478"/>
          <ac:picMkLst>
            <pc:docMk/>
            <pc:sldMk cId="664614678" sldId="1248"/>
            <ac:picMk id="254" creationId="{C920A35D-8880-2016-2544-F3A4CA11547D}"/>
          </ac:picMkLst>
        </pc:picChg>
        <pc:picChg chg="add del mod">
          <ac:chgData name="Nicholas King" userId="6a3fdd00-1a36-45fa-9468-6bddc91e512a" providerId="ADAL" clId="{5D51F345-5230-4FCF-9CB8-A4522B3A751C}" dt="2022-06-15T21:59:38.270" v="2012" actId="478"/>
          <ac:picMkLst>
            <pc:docMk/>
            <pc:sldMk cId="664614678" sldId="1248"/>
            <ac:picMk id="255" creationId="{1B3FF50C-9A8D-597E-3D24-17F793D07547}"/>
          </ac:picMkLst>
        </pc:picChg>
        <pc:picChg chg="add del mod">
          <ac:chgData name="Nicholas King" userId="6a3fdd00-1a36-45fa-9468-6bddc91e512a" providerId="ADAL" clId="{5D51F345-5230-4FCF-9CB8-A4522B3A751C}" dt="2022-06-15T21:59:38.270" v="2012" actId="478"/>
          <ac:picMkLst>
            <pc:docMk/>
            <pc:sldMk cId="664614678" sldId="1248"/>
            <ac:picMk id="256" creationId="{1D4D9661-1C43-735E-F10C-20B1BC25787A}"/>
          </ac:picMkLst>
        </pc:picChg>
        <pc:picChg chg="add del mod">
          <ac:chgData name="Nicholas King" userId="6a3fdd00-1a36-45fa-9468-6bddc91e512a" providerId="ADAL" clId="{5D51F345-5230-4FCF-9CB8-A4522B3A751C}" dt="2022-06-15T21:59:38.270" v="2012" actId="478"/>
          <ac:picMkLst>
            <pc:docMk/>
            <pc:sldMk cId="664614678" sldId="1248"/>
            <ac:picMk id="257" creationId="{0E3703EB-B88A-A715-5BCB-A09036BA9F75}"/>
          </ac:picMkLst>
        </pc:picChg>
        <pc:picChg chg="add del mod">
          <ac:chgData name="Nicholas King" userId="6a3fdd00-1a36-45fa-9468-6bddc91e512a" providerId="ADAL" clId="{5D51F345-5230-4FCF-9CB8-A4522B3A751C}" dt="2022-06-15T21:59:38.270" v="2012" actId="478"/>
          <ac:picMkLst>
            <pc:docMk/>
            <pc:sldMk cId="664614678" sldId="1248"/>
            <ac:picMk id="258" creationId="{34CA8315-F729-9DF5-27CD-0756EC5512FA}"/>
          </ac:picMkLst>
        </pc:picChg>
        <pc:picChg chg="add del mod">
          <ac:chgData name="Nicholas King" userId="6a3fdd00-1a36-45fa-9468-6bddc91e512a" providerId="ADAL" clId="{5D51F345-5230-4FCF-9CB8-A4522B3A751C}" dt="2022-06-15T21:59:38.270" v="2012" actId="478"/>
          <ac:picMkLst>
            <pc:docMk/>
            <pc:sldMk cId="664614678" sldId="1248"/>
            <ac:picMk id="259" creationId="{A8B921E4-BCDF-7E6B-C8ED-BDFC735B62BB}"/>
          </ac:picMkLst>
        </pc:picChg>
        <pc:picChg chg="add del mod">
          <ac:chgData name="Nicholas King" userId="6a3fdd00-1a36-45fa-9468-6bddc91e512a" providerId="ADAL" clId="{5D51F345-5230-4FCF-9CB8-A4522B3A751C}" dt="2022-06-15T21:59:38.270" v="2012" actId="478"/>
          <ac:picMkLst>
            <pc:docMk/>
            <pc:sldMk cId="664614678" sldId="1248"/>
            <ac:picMk id="260" creationId="{39F7BCCA-8D8E-1C96-1EDB-C782860334D1}"/>
          </ac:picMkLst>
        </pc:picChg>
        <pc:picChg chg="add del mod">
          <ac:chgData name="Nicholas King" userId="6a3fdd00-1a36-45fa-9468-6bddc91e512a" providerId="ADAL" clId="{5D51F345-5230-4FCF-9CB8-A4522B3A751C}" dt="2022-06-15T21:59:38.270" v="2012" actId="478"/>
          <ac:picMkLst>
            <pc:docMk/>
            <pc:sldMk cId="664614678" sldId="1248"/>
            <ac:picMk id="261" creationId="{0F9870B6-FB5E-CDA9-D09F-CC74D3810A5D}"/>
          </ac:picMkLst>
        </pc:picChg>
        <pc:picChg chg="add del mod">
          <ac:chgData name="Nicholas King" userId="6a3fdd00-1a36-45fa-9468-6bddc91e512a" providerId="ADAL" clId="{5D51F345-5230-4FCF-9CB8-A4522B3A751C}" dt="2022-06-15T21:59:38.270" v="2012" actId="478"/>
          <ac:picMkLst>
            <pc:docMk/>
            <pc:sldMk cId="664614678" sldId="1248"/>
            <ac:picMk id="262" creationId="{24E8BFA8-FD49-AC70-79B5-72659D2BE647}"/>
          </ac:picMkLst>
        </pc:picChg>
        <pc:picChg chg="add del mod">
          <ac:chgData name="Nicholas King" userId="6a3fdd00-1a36-45fa-9468-6bddc91e512a" providerId="ADAL" clId="{5D51F345-5230-4FCF-9CB8-A4522B3A751C}" dt="2022-06-15T21:59:38.270" v="2012" actId="478"/>
          <ac:picMkLst>
            <pc:docMk/>
            <pc:sldMk cId="664614678" sldId="1248"/>
            <ac:picMk id="263" creationId="{C2C7644C-2F1F-1403-3870-46436597096A}"/>
          </ac:picMkLst>
        </pc:picChg>
        <pc:picChg chg="add del mod">
          <ac:chgData name="Nicholas King" userId="6a3fdd00-1a36-45fa-9468-6bddc91e512a" providerId="ADAL" clId="{5D51F345-5230-4FCF-9CB8-A4522B3A751C}" dt="2022-06-15T21:59:38.270" v="2012" actId="478"/>
          <ac:picMkLst>
            <pc:docMk/>
            <pc:sldMk cId="664614678" sldId="1248"/>
            <ac:picMk id="264" creationId="{754EEA1F-B049-C8B7-EE49-712A1F983766}"/>
          </ac:picMkLst>
        </pc:picChg>
        <pc:picChg chg="add del mod">
          <ac:chgData name="Nicholas King" userId="6a3fdd00-1a36-45fa-9468-6bddc91e512a" providerId="ADAL" clId="{5D51F345-5230-4FCF-9CB8-A4522B3A751C}" dt="2022-06-15T21:59:38.270" v="2012" actId="478"/>
          <ac:picMkLst>
            <pc:docMk/>
            <pc:sldMk cId="664614678" sldId="1248"/>
            <ac:picMk id="265" creationId="{BC569D9D-B2E5-4901-6C43-984614AADF78}"/>
          </ac:picMkLst>
        </pc:picChg>
        <pc:picChg chg="add del mod">
          <ac:chgData name="Nicholas King" userId="6a3fdd00-1a36-45fa-9468-6bddc91e512a" providerId="ADAL" clId="{5D51F345-5230-4FCF-9CB8-A4522B3A751C}" dt="2022-06-15T21:59:38.270" v="2012" actId="478"/>
          <ac:picMkLst>
            <pc:docMk/>
            <pc:sldMk cId="664614678" sldId="1248"/>
            <ac:picMk id="266" creationId="{B753CA89-4477-CE14-E7D9-C98799F4A057}"/>
          </ac:picMkLst>
        </pc:picChg>
        <pc:picChg chg="add del mod">
          <ac:chgData name="Nicholas King" userId="6a3fdd00-1a36-45fa-9468-6bddc91e512a" providerId="ADAL" clId="{5D51F345-5230-4FCF-9CB8-A4522B3A751C}" dt="2022-06-15T21:59:38.270" v="2012" actId="478"/>
          <ac:picMkLst>
            <pc:docMk/>
            <pc:sldMk cId="664614678" sldId="1248"/>
            <ac:picMk id="267" creationId="{5B4526E1-0A22-73D6-238F-1F1E68FDE88D}"/>
          </ac:picMkLst>
        </pc:picChg>
        <pc:picChg chg="add del mod">
          <ac:chgData name="Nicholas King" userId="6a3fdd00-1a36-45fa-9468-6bddc91e512a" providerId="ADAL" clId="{5D51F345-5230-4FCF-9CB8-A4522B3A751C}" dt="2022-06-15T21:59:38.270" v="2012" actId="478"/>
          <ac:picMkLst>
            <pc:docMk/>
            <pc:sldMk cId="664614678" sldId="1248"/>
            <ac:picMk id="268" creationId="{5917E27F-7B22-ADC9-8D4F-2BF250AFAAE5}"/>
          </ac:picMkLst>
        </pc:picChg>
        <pc:picChg chg="add del mod">
          <ac:chgData name="Nicholas King" userId="6a3fdd00-1a36-45fa-9468-6bddc91e512a" providerId="ADAL" clId="{5D51F345-5230-4FCF-9CB8-A4522B3A751C}" dt="2022-06-15T21:59:38.270" v="2012" actId="478"/>
          <ac:picMkLst>
            <pc:docMk/>
            <pc:sldMk cId="664614678" sldId="1248"/>
            <ac:picMk id="269" creationId="{01AD779C-B31F-4671-89A6-C05DE2092820}"/>
          </ac:picMkLst>
        </pc:picChg>
        <pc:picChg chg="add del mod">
          <ac:chgData name="Nicholas King" userId="6a3fdd00-1a36-45fa-9468-6bddc91e512a" providerId="ADAL" clId="{5D51F345-5230-4FCF-9CB8-A4522B3A751C}" dt="2022-06-15T21:59:40.150" v="2014" actId="478"/>
          <ac:picMkLst>
            <pc:docMk/>
            <pc:sldMk cId="664614678" sldId="1248"/>
            <ac:picMk id="270" creationId="{4D669DC5-AFA3-0923-902A-25D174C90CCF}"/>
          </ac:picMkLst>
        </pc:picChg>
        <pc:picChg chg="add del mod">
          <ac:chgData name="Nicholas King" userId="6a3fdd00-1a36-45fa-9468-6bddc91e512a" providerId="ADAL" clId="{5D51F345-5230-4FCF-9CB8-A4522B3A751C}" dt="2022-06-15T21:59:38.270" v="2012" actId="478"/>
          <ac:picMkLst>
            <pc:docMk/>
            <pc:sldMk cId="664614678" sldId="1248"/>
            <ac:picMk id="271" creationId="{454E357B-A977-28AA-6717-185569F46925}"/>
          </ac:picMkLst>
        </pc:picChg>
        <pc:picChg chg="add del mod">
          <ac:chgData name="Nicholas King" userId="6a3fdd00-1a36-45fa-9468-6bddc91e512a" providerId="ADAL" clId="{5D51F345-5230-4FCF-9CB8-A4522B3A751C}" dt="2022-06-15T21:59:38.270" v="2012" actId="478"/>
          <ac:picMkLst>
            <pc:docMk/>
            <pc:sldMk cId="664614678" sldId="1248"/>
            <ac:picMk id="272" creationId="{0BDF88FB-10F4-B060-0B58-B4CC751CC5BE}"/>
          </ac:picMkLst>
        </pc:picChg>
        <pc:picChg chg="add del mod">
          <ac:chgData name="Nicholas King" userId="6a3fdd00-1a36-45fa-9468-6bddc91e512a" providerId="ADAL" clId="{5D51F345-5230-4FCF-9CB8-A4522B3A751C}" dt="2022-06-15T21:59:38.270" v="2012" actId="478"/>
          <ac:picMkLst>
            <pc:docMk/>
            <pc:sldMk cId="664614678" sldId="1248"/>
            <ac:picMk id="273" creationId="{60729877-60C0-4350-0157-A00C13646E60}"/>
          </ac:picMkLst>
        </pc:picChg>
        <pc:picChg chg="add del mod">
          <ac:chgData name="Nicholas King" userId="6a3fdd00-1a36-45fa-9468-6bddc91e512a" providerId="ADAL" clId="{5D51F345-5230-4FCF-9CB8-A4522B3A751C}" dt="2022-06-15T21:59:38.270" v="2012" actId="478"/>
          <ac:picMkLst>
            <pc:docMk/>
            <pc:sldMk cId="664614678" sldId="1248"/>
            <ac:picMk id="274" creationId="{9454A872-4529-7017-2FAA-E040D55EEF74}"/>
          </ac:picMkLst>
        </pc:picChg>
        <pc:picChg chg="add del mod">
          <ac:chgData name="Nicholas King" userId="6a3fdd00-1a36-45fa-9468-6bddc91e512a" providerId="ADAL" clId="{5D51F345-5230-4FCF-9CB8-A4522B3A751C}" dt="2022-06-15T21:59:38.270" v="2012" actId="478"/>
          <ac:picMkLst>
            <pc:docMk/>
            <pc:sldMk cId="664614678" sldId="1248"/>
            <ac:picMk id="275" creationId="{C6B09586-3CCF-B3D0-7A6C-5E82A254804F}"/>
          </ac:picMkLst>
        </pc:picChg>
        <pc:picChg chg="add del mod">
          <ac:chgData name="Nicholas King" userId="6a3fdd00-1a36-45fa-9468-6bddc91e512a" providerId="ADAL" clId="{5D51F345-5230-4FCF-9CB8-A4522B3A751C}" dt="2022-06-15T21:59:38.270" v="2012" actId="478"/>
          <ac:picMkLst>
            <pc:docMk/>
            <pc:sldMk cId="664614678" sldId="1248"/>
            <ac:picMk id="276" creationId="{94B7D678-DA70-1638-58D6-A8FFB269FF08}"/>
          </ac:picMkLst>
        </pc:picChg>
        <pc:picChg chg="add del mod">
          <ac:chgData name="Nicholas King" userId="6a3fdd00-1a36-45fa-9468-6bddc91e512a" providerId="ADAL" clId="{5D51F345-5230-4FCF-9CB8-A4522B3A751C}" dt="2022-06-15T21:59:38.270" v="2012" actId="478"/>
          <ac:picMkLst>
            <pc:docMk/>
            <pc:sldMk cId="664614678" sldId="1248"/>
            <ac:picMk id="277" creationId="{C9321EAA-965C-60C9-DE6F-E8388D201E41}"/>
          </ac:picMkLst>
        </pc:picChg>
        <pc:picChg chg="add del mod">
          <ac:chgData name="Nicholas King" userId="6a3fdd00-1a36-45fa-9468-6bddc91e512a" providerId="ADAL" clId="{5D51F345-5230-4FCF-9CB8-A4522B3A751C}" dt="2022-06-15T21:59:38.270" v="2012" actId="478"/>
          <ac:picMkLst>
            <pc:docMk/>
            <pc:sldMk cId="664614678" sldId="1248"/>
            <ac:picMk id="278" creationId="{C0168B89-E51F-DB2A-082F-E5D5A0A30FD1}"/>
          </ac:picMkLst>
        </pc:picChg>
        <pc:picChg chg="add del mod">
          <ac:chgData name="Nicholas King" userId="6a3fdd00-1a36-45fa-9468-6bddc91e512a" providerId="ADAL" clId="{5D51F345-5230-4FCF-9CB8-A4522B3A751C}" dt="2022-06-15T21:59:38.270" v="2012" actId="478"/>
          <ac:picMkLst>
            <pc:docMk/>
            <pc:sldMk cId="664614678" sldId="1248"/>
            <ac:picMk id="279" creationId="{96F33A12-E997-4E38-CAC1-2DB477DBA35D}"/>
          </ac:picMkLst>
        </pc:picChg>
        <pc:picChg chg="add del mod">
          <ac:chgData name="Nicholas King" userId="6a3fdd00-1a36-45fa-9468-6bddc91e512a" providerId="ADAL" clId="{5D51F345-5230-4FCF-9CB8-A4522B3A751C}" dt="2022-06-15T21:59:38.270" v="2012" actId="478"/>
          <ac:picMkLst>
            <pc:docMk/>
            <pc:sldMk cId="664614678" sldId="1248"/>
            <ac:picMk id="280" creationId="{E12A9838-2F16-FA46-C6A0-3251503B4AC7}"/>
          </ac:picMkLst>
        </pc:picChg>
        <pc:picChg chg="add del mod">
          <ac:chgData name="Nicholas King" userId="6a3fdd00-1a36-45fa-9468-6bddc91e512a" providerId="ADAL" clId="{5D51F345-5230-4FCF-9CB8-A4522B3A751C}" dt="2022-06-15T21:59:38.270" v="2012" actId="478"/>
          <ac:picMkLst>
            <pc:docMk/>
            <pc:sldMk cId="664614678" sldId="1248"/>
            <ac:picMk id="281" creationId="{19EB8774-DD16-2AD5-136F-8E22E40A52F5}"/>
          </ac:picMkLst>
        </pc:picChg>
        <pc:picChg chg="add del mod">
          <ac:chgData name="Nicholas King" userId="6a3fdd00-1a36-45fa-9468-6bddc91e512a" providerId="ADAL" clId="{5D51F345-5230-4FCF-9CB8-A4522B3A751C}" dt="2022-06-15T21:59:38.270" v="2012" actId="478"/>
          <ac:picMkLst>
            <pc:docMk/>
            <pc:sldMk cId="664614678" sldId="1248"/>
            <ac:picMk id="282" creationId="{47CE194C-8AC3-D2A1-5DFE-0CA8D31DDAB3}"/>
          </ac:picMkLst>
        </pc:picChg>
        <pc:picChg chg="add del mod">
          <ac:chgData name="Nicholas King" userId="6a3fdd00-1a36-45fa-9468-6bddc91e512a" providerId="ADAL" clId="{5D51F345-5230-4FCF-9CB8-A4522B3A751C}" dt="2022-06-15T21:59:38.270" v="2012" actId="478"/>
          <ac:picMkLst>
            <pc:docMk/>
            <pc:sldMk cId="664614678" sldId="1248"/>
            <ac:picMk id="283" creationId="{A36DFA3B-D243-FACB-EC9B-DF6941EFE47C}"/>
          </ac:picMkLst>
        </pc:picChg>
        <pc:picChg chg="add del mod">
          <ac:chgData name="Nicholas King" userId="6a3fdd00-1a36-45fa-9468-6bddc91e512a" providerId="ADAL" clId="{5D51F345-5230-4FCF-9CB8-A4522B3A751C}" dt="2022-06-15T21:59:38.270" v="2012" actId="478"/>
          <ac:picMkLst>
            <pc:docMk/>
            <pc:sldMk cId="664614678" sldId="1248"/>
            <ac:picMk id="284" creationId="{93EAD151-3DFB-40EC-44CA-59E601720C3B}"/>
          </ac:picMkLst>
        </pc:picChg>
        <pc:picChg chg="add del mod">
          <ac:chgData name="Nicholas King" userId="6a3fdd00-1a36-45fa-9468-6bddc91e512a" providerId="ADAL" clId="{5D51F345-5230-4FCF-9CB8-A4522B3A751C}" dt="2022-06-15T21:59:38.270" v="2012" actId="478"/>
          <ac:picMkLst>
            <pc:docMk/>
            <pc:sldMk cId="664614678" sldId="1248"/>
            <ac:picMk id="285" creationId="{7A624C17-974F-FDCF-5DB1-427E8549D5F3}"/>
          </ac:picMkLst>
        </pc:picChg>
        <pc:picChg chg="add del mod">
          <ac:chgData name="Nicholas King" userId="6a3fdd00-1a36-45fa-9468-6bddc91e512a" providerId="ADAL" clId="{5D51F345-5230-4FCF-9CB8-A4522B3A751C}" dt="2022-06-15T21:59:38.270" v="2012" actId="478"/>
          <ac:picMkLst>
            <pc:docMk/>
            <pc:sldMk cId="664614678" sldId="1248"/>
            <ac:picMk id="286" creationId="{BEED7615-F97D-07A5-4950-34F7D4E7A0FC}"/>
          </ac:picMkLst>
        </pc:picChg>
        <pc:picChg chg="add del mod">
          <ac:chgData name="Nicholas King" userId="6a3fdd00-1a36-45fa-9468-6bddc91e512a" providerId="ADAL" clId="{5D51F345-5230-4FCF-9CB8-A4522B3A751C}" dt="2022-06-15T21:59:38.270" v="2012" actId="478"/>
          <ac:picMkLst>
            <pc:docMk/>
            <pc:sldMk cId="664614678" sldId="1248"/>
            <ac:picMk id="287" creationId="{B0C8FEB0-2F1F-6842-D693-144C5B6E9077}"/>
          </ac:picMkLst>
        </pc:picChg>
        <pc:picChg chg="add del mod">
          <ac:chgData name="Nicholas King" userId="6a3fdd00-1a36-45fa-9468-6bddc91e512a" providerId="ADAL" clId="{5D51F345-5230-4FCF-9CB8-A4522B3A751C}" dt="2022-06-15T21:59:38.270" v="2012" actId="478"/>
          <ac:picMkLst>
            <pc:docMk/>
            <pc:sldMk cId="664614678" sldId="1248"/>
            <ac:picMk id="288" creationId="{ADB68D42-2B36-6290-7538-7290BE90B4AD}"/>
          </ac:picMkLst>
        </pc:picChg>
        <pc:picChg chg="add del mod">
          <ac:chgData name="Nicholas King" userId="6a3fdd00-1a36-45fa-9468-6bddc91e512a" providerId="ADAL" clId="{5D51F345-5230-4FCF-9CB8-A4522B3A751C}" dt="2022-06-15T21:59:38.270" v="2012" actId="478"/>
          <ac:picMkLst>
            <pc:docMk/>
            <pc:sldMk cId="664614678" sldId="1248"/>
            <ac:picMk id="289" creationId="{3C93CC8D-8DBF-A206-A69E-0F52B1978028}"/>
          </ac:picMkLst>
        </pc:picChg>
        <pc:picChg chg="add del mod">
          <ac:chgData name="Nicholas King" userId="6a3fdd00-1a36-45fa-9468-6bddc91e512a" providerId="ADAL" clId="{5D51F345-5230-4FCF-9CB8-A4522B3A751C}" dt="2022-06-15T21:59:38.270" v="2012" actId="478"/>
          <ac:picMkLst>
            <pc:docMk/>
            <pc:sldMk cId="664614678" sldId="1248"/>
            <ac:picMk id="290" creationId="{72C1E7E6-9130-7DE6-55DD-39B2C5E1EC44}"/>
          </ac:picMkLst>
        </pc:picChg>
        <pc:picChg chg="add del mod">
          <ac:chgData name="Nicholas King" userId="6a3fdd00-1a36-45fa-9468-6bddc91e512a" providerId="ADAL" clId="{5D51F345-5230-4FCF-9CB8-A4522B3A751C}" dt="2022-06-15T21:59:38.270" v="2012" actId="478"/>
          <ac:picMkLst>
            <pc:docMk/>
            <pc:sldMk cId="664614678" sldId="1248"/>
            <ac:picMk id="291" creationId="{A6F335FA-EC74-7FA1-6561-E338E49E4B5F}"/>
          </ac:picMkLst>
        </pc:picChg>
        <pc:picChg chg="add del mod">
          <ac:chgData name="Nicholas King" userId="6a3fdd00-1a36-45fa-9468-6bddc91e512a" providerId="ADAL" clId="{5D51F345-5230-4FCF-9CB8-A4522B3A751C}" dt="2022-06-15T21:59:38.270" v="2012" actId="478"/>
          <ac:picMkLst>
            <pc:docMk/>
            <pc:sldMk cId="664614678" sldId="1248"/>
            <ac:picMk id="292" creationId="{480689D2-4562-95AD-5004-7519F7F0A87C}"/>
          </ac:picMkLst>
        </pc:picChg>
        <pc:picChg chg="add del mod">
          <ac:chgData name="Nicholas King" userId="6a3fdd00-1a36-45fa-9468-6bddc91e512a" providerId="ADAL" clId="{5D51F345-5230-4FCF-9CB8-A4522B3A751C}" dt="2022-06-15T21:59:38.270" v="2012" actId="478"/>
          <ac:picMkLst>
            <pc:docMk/>
            <pc:sldMk cId="664614678" sldId="1248"/>
            <ac:picMk id="293" creationId="{262AF6F7-D89C-4A54-C080-F91EC05DD7CE}"/>
          </ac:picMkLst>
        </pc:picChg>
        <pc:picChg chg="add del mod">
          <ac:chgData name="Nicholas King" userId="6a3fdd00-1a36-45fa-9468-6bddc91e512a" providerId="ADAL" clId="{5D51F345-5230-4FCF-9CB8-A4522B3A751C}" dt="2022-06-15T21:59:38.270" v="2012" actId="478"/>
          <ac:picMkLst>
            <pc:docMk/>
            <pc:sldMk cId="664614678" sldId="1248"/>
            <ac:picMk id="294" creationId="{D0FF232B-9E35-428B-FC60-B90C28ABAA67}"/>
          </ac:picMkLst>
        </pc:picChg>
        <pc:picChg chg="add del mod">
          <ac:chgData name="Nicholas King" userId="6a3fdd00-1a36-45fa-9468-6bddc91e512a" providerId="ADAL" clId="{5D51F345-5230-4FCF-9CB8-A4522B3A751C}" dt="2022-06-15T21:59:38.270" v="2012" actId="478"/>
          <ac:picMkLst>
            <pc:docMk/>
            <pc:sldMk cId="664614678" sldId="1248"/>
            <ac:picMk id="295" creationId="{9002A3D1-FC43-20D8-02D8-8696F8633082}"/>
          </ac:picMkLst>
        </pc:picChg>
        <pc:picChg chg="add del mod">
          <ac:chgData name="Nicholas King" userId="6a3fdd00-1a36-45fa-9468-6bddc91e512a" providerId="ADAL" clId="{5D51F345-5230-4FCF-9CB8-A4522B3A751C}" dt="2022-06-15T21:59:38.270" v="2012" actId="478"/>
          <ac:picMkLst>
            <pc:docMk/>
            <pc:sldMk cId="664614678" sldId="1248"/>
            <ac:picMk id="296" creationId="{593021F4-1351-69FB-1350-9882A681651B}"/>
          </ac:picMkLst>
        </pc:picChg>
        <pc:picChg chg="add del mod">
          <ac:chgData name="Nicholas King" userId="6a3fdd00-1a36-45fa-9468-6bddc91e512a" providerId="ADAL" clId="{5D51F345-5230-4FCF-9CB8-A4522B3A751C}" dt="2022-06-15T21:59:38.270" v="2012" actId="478"/>
          <ac:picMkLst>
            <pc:docMk/>
            <pc:sldMk cId="664614678" sldId="1248"/>
            <ac:picMk id="297" creationId="{67B7BA97-1327-7F25-F79F-3A30ED6BFB39}"/>
          </ac:picMkLst>
        </pc:picChg>
        <pc:picChg chg="add del mod">
          <ac:chgData name="Nicholas King" userId="6a3fdd00-1a36-45fa-9468-6bddc91e512a" providerId="ADAL" clId="{5D51F345-5230-4FCF-9CB8-A4522B3A751C}" dt="2022-06-15T21:59:38.270" v="2012" actId="478"/>
          <ac:picMkLst>
            <pc:docMk/>
            <pc:sldMk cId="664614678" sldId="1248"/>
            <ac:picMk id="298" creationId="{5002E07A-1059-B4F4-39DA-F2A800FE85DF}"/>
          </ac:picMkLst>
        </pc:picChg>
        <pc:picChg chg="add del mod">
          <ac:chgData name="Nicholas King" userId="6a3fdd00-1a36-45fa-9468-6bddc91e512a" providerId="ADAL" clId="{5D51F345-5230-4FCF-9CB8-A4522B3A751C}" dt="2022-06-15T21:59:38.270" v="2012" actId="478"/>
          <ac:picMkLst>
            <pc:docMk/>
            <pc:sldMk cId="664614678" sldId="1248"/>
            <ac:picMk id="299" creationId="{0331BBC2-B3B4-7469-A7E1-BF0283A290F5}"/>
          </ac:picMkLst>
        </pc:picChg>
        <pc:picChg chg="add del mod">
          <ac:chgData name="Nicholas King" userId="6a3fdd00-1a36-45fa-9468-6bddc91e512a" providerId="ADAL" clId="{5D51F345-5230-4FCF-9CB8-A4522B3A751C}" dt="2022-06-15T21:59:38.270" v="2012" actId="478"/>
          <ac:picMkLst>
            <pc:docMk/>
            <pc:sldMk cId="664614678" sldId="1248"/>
            <ac:picMk id="300" creationId="{CF106884-008B-E9E1-8491-A4BF65EBE931}"/>
          </ac:picMkLst>
        </pc:picChg>
        <pc:picChg chg="add del mod">
          <ac:chgData name="Nicholas King" userId="6a3fdd00-1a36-45fa-9468-6bddc91e512a" providerId="ADAL" clId="{5D51F345-5230-4FCF-9CB8-A4522B3A751C}" dt="2022-06-15T21:59:38.270" v="2012" actId="478"/>
          <ac:picMkLst>
            <pc:docMk/>
            <pc:sldMk cId="664614678" sldId="1248"/>
            <ac:picMk id="301" creationId="{B541E2E9-C927-3F63-43F6-C98815D0AC9B}"/>
          </ac:picMkLst>
        </pc:picChg>
        <pc:picChg chg="add del mod">
          <ac:chgData name="Nicholas King" userId="6a3fdd00-1a36-45fa-9468-6bddc91e512a" providerId="ADAL" clId="{5D51F345-5230-4FCF-9CB8-A4522B3A751C}" dt="2022-06-15T21:59:38.270" v="2012" actId="478"/>
          <ac:picMkLst>
            <pc:docMk/>
            <pc:sldMk cId="664614678" sldId="1248"/>
            <ac:picMk id="302" creationId="{A5C9DEE3-0D77-4837-CB08-0999F85BBABF}"/>
          </ac:picMkLst>
        </pc:picChg>
        <pc:picChg chg="add del mod">
          <ac:chgData name="Nicholas King" userId="6a3fdd00-1a36-45fa-9468-6bddc91e512a" providerId="ADAL" clId="{5D51F345-5230-4FCF-9CB8-A4522B3A751C}" dt="2022-06-15T21:59:38.270" v="2012" actId="478"/>
          <ac:picMkLst>
            <pc:docMk/>
            <pc:sldMk cId="664614678" sldId="1248"/>
            <ac:picMk id="303" creationId="{789591F0-97F8-5412-BF11-FF7586EA752C}"/>
          </ac:picMkLst>
        </pc:picChg>
        <pc:picChg chg="add del mod">
          <ac:chgData name="Nicholas King" userId="6a3fdd00-1a36-45fa-9468-6bddc91e512a" providerId="ADAL" clId="{5D51F345-5230-4FCF-9CB8-A4522B3A751C}" dt="2022-06-15T21:59:45.876" v="2020" actId="478"/>
          <ac:picMkLst>
            <pc:docMk/>
            <pc:sldMk cId="664614678" sldId="1248"/>
            <ac:picMk id="304" creationId="{FBDD70ED-2495-8773-1D9D-D2F6D04AFAD4}"/>
          </ac:picMkLst>
        </pc:picChg>
        <pc:picChg chg="add del mod">
          <ac:chgData name="Nicholas King" userId="6a3fdd00-1a36-45fa-9468-6bddc91e512a" providerId="ADAL" clId="{5D51F345-5230-4FCF-9CB8-A4522B3A751C}" dt="2022-06-15T21:59:43.622" v="2018" actId="478"/>
          <ac:picMkLst>
            <pc:docMk/>
            <pc:sldMk cId="664614678" sldId="1248"/>
            <ac:picMk id="305" creationId="{6FDA81D5-1A32-A7E5-DFEA-DAB05EAE3D7F}"/>
          </ac:picMkLst>
        </pc:picChg>
        <pc:picChg chg="add del mod">
          <ac:chgData name="Nicholas King" userId="6a3fdd00-1a36-45fa-9468-6bddc91e512a" providerId="ADAL" clId="{5D51F345-5230-4FCF-9CB8-A4522B3A751C}" dt="2022-06-15T21:59:41.419" v="2016" actId="478"/>
          <ac:picMkLst>
            <pc:docMk/>
            <pc:sldMk cId="664614678" sldId="1248"/>
            <ac:picMk id="306" creationId="{6E2DD92B-9055-3EBF-8606-4A25F2BDEDBB}"/>
          </ac:picMkLst>
        </pc:picChg>
        <pc:picChg chg="add mod">
          <ac:chgData name="Nicholas King" userId="6a3fdd00-1a36-45fa-9468-6bddc91e512a" providerId="ADAL" clId="{5D51F345-5230-4FCF-9CB8-A4522B3A751C}" dt="2022-06-15T21:56:39.158" v="1964" actId="571"/>
          <ac:picMkLst>
            <pc:docMk/>
            <pc:sldMk cId="664614678" sldId="1248"/>
            <ac:picMk id="307" creationId="{D1E46F33-85A5-BCE2-9D92-FDB646429D7D}"/>
          </ac:picMkLst>
        </pc:picChg>
        <pc:picChg chg="add mod">
          <ac:chgData name="Nicholas King" userId="6a3fdd00-1a36-45fa-9468-6bddc91e512a" providerId="ADAL" clId="{5D51F345-5230-4FCF-9CB8-A4522B3A751C}" dt="2022-06-15T21:56:39.158" v="1964" actId="571"/>
          <ac:picMkLst>
            <pc:docMk/>
            <pc:sldMk cId="664614678" sldId="1248"/>
            <ac:picMk id="308" creationId="{410895A8-1F99-9BB7-8D93-9CD215ED53AB}"/>
          </ac:picMkLst>
        </pc:picChg>
        <pc:picChg chg="add mod">
          <ac:chgData name="Nicholas King" userId="6a3fdd00-1a36-45fa-9468-6bddc91e512a" providerId="ADAL" clId="{5D51F345-5230-4FCF-9CB8-A4522B3A751C}" dt="2022-06-15T21:56:39.158" v="1964" actId="571"/>
          <ac:picMkLst>
            <pc:docMk/>
            <pc:sldMk cId="664614678" sldId="1248"/>
            <ac:picMk id="309" creationId="{834C713B-4A0C-E1A0-60E2-27EDAD3CE176}"/>
          </ac:picMkLst>
        </pc:picChg>
        <pc:picChg chg="add mod">
          <ac:chgData name="Nicholas King" userId="6a3fdd00-1a36-45fa-9468-6bddc91e512a" providerId="ADAL" clId="{5D51F345-5230-4FCF-9CB8-A4522B3A751C}" dt="2022-06-15T21:56:39.158" v="1964" actId="571"/>
          <ac:picMkLst>
            <pc:docMk/>
            <pc:sldMk cId="664614678" sldId="1248"/>
            <ac:picMk id="310" creationId="{62C741E4-C126-39BA-9752-95466C73091F}"/>
          </ac:picMkLst>
        </pc:picChg>
        <pc:picChg chg="add mod">
          <ac:chgData name="Nicholas King" userId="6a3fdd00-1a36-45fa-9468-6bddc91e512a" providerId="ADAL" clId="{5D51F345-5230-4FCF-9CB8-A4522B3A751C}" dt="2022-06-15T21:56:39.158" v="1964" actId="571"/>
          <ac:picMkLst>
            <pc:docMk/>
            <pc:sldMk cId="664614678" sldId="1248"/>
            <ac:picMk id="311" creationId="{FAD7DD19-1874-29AC-0965-D979569D90CE}"/>
          </ac:picMkLst>
        </pc:picChg>
        <pc:picChg chg="add mod">
          <ac:chgData name="Nicholas King" userId="6a3fdd00-1a36-45fa-9468-6bddc91e512a" providerId="ADAL" clId="{5D51F345-5230-4FCF-9CB8-A4522B3A751C}" dt="2022-06-15T21:56:39.158" v="1964" actId="571"/>
          <ac:picMkLst>
            <pc:docMk/>
            <pc:sldMk cId="664614678" sldId="1248"/>
            <ac:picMk id="312" creationId="{E18CD524-15AB-ED27-8C64-40F686B114B9}"/>
          </ac:picMkLst>
        </pc:picChg>
        <pc:picChg chg="add mod">
          <ac:chgData name="Nicholas King" userId="6a3fdd00-1a36-45fa-9468-6bddc91e512a" providerId="ADAL" clId="{5D51F345-5230-4FCF-9CB8-A4522B3A751C}" dt="2022-06-15T21:56:39.158" v="1964" actId="571"/>
          <ac:picMkLst>
            <pc:docMk/>
            <pc:sldMk cId="664614678" sldId="1248"/>
            <ac:picMk id="313" creationId="{AFC5931E-8615-87AD-A063-0732C5881C6F}"/>
          </ac:picMkLst>
        </pc:picChg>
        <pc:picChg chg="add mod">
          <ac:chgData name="Nicholas King" userId="6a3fdd00-1a36-45fa-9468-6bddc91e512a" providerId="ADAL" clId="{5D51F345-5230-4FCF-9CB8-A4522B3A751C}" dt="2022-06-15T21:56:39.158" v="1964" actId="571"/>
          <ac:picMkLst>
            <pc:docMk/>
            <pc:sldMk cId="664614678" sldId="1248"/>
            <ac:picMk id="314" creationId="{3B074992-98E4-8568-F35F-65F4D6878731}"/>
          </ac:picMkLst>
        </pc:picChg>
        <pc:picChg chg="add mod">
          <ac:chgData name="Nicholas King" userId="6a3fdd00-1a36-45fa-9468-6bddc91e512a" providerId="ADAL" clId="{5D51F345-5230-4FCF-9CB8-A4522B3A751C}" dt="2022-06-15T21:56:39.158" v="1964" actId="571"/>
          <ac:picMkLst>
            <pc:docMk/>
            <pc:sldMk cId="664614678" sldId="1248"/>
            <ac:picMk id="315" creationId="{EADDE6D5-0A8B-EC36-DEEC-520071A8C599}"/>
          </ac:picMkLst>
        </pc:picChg>
        <pc:picChg chg="add mod">
          <ac:chgData name="Nicholas King" userId="6a3fdd00-1a36-45fa-9468-6bddc91e512a" providerId="ADAL" clId="{5D51F345-5230-4FCF-9CB8-A4522B3A751C}" dt="2022-06-15T21:56:39.158" v="1964" actId="571"/>
          <ac:picMkLst>
            <pc:docMk/>
            <pc:sldMk cId="664614678" sldId="1248"/>
            <ac:picMk id="316" creationId="{713E1576-25C4-77DB-1CAE-7DF708F506CC}"/>
          </ac:picMkLst>
        </pc:picChg>
        <pc:picChg chg="add mod">
          <ac:chgData name="Nicholas King" userId="6a3fdd00-1a36-45fa-9468-6bddc91e512a" providerId="ADAL" clId="{5D51F345-5230-4FCF-9CB8-A4522B3A751C}" dt="2022-06-15T21:56:39.158" v="1964" actId="571"/>
          <ac:picMkLst>
            <pc:docMk/>
            <pc:sldMk cId="664614678" sldId="1248"/>
            <ac:picMk id="317" creationId="{AB67B8E4-E693-9DC3-6E98-B5358CBE4681}"/>
          </ac:picMkLst>
        </pc:picChg>
        <pc:picChg chg="add mod">
          <ac:chgData name="Nicholas King" userId="6a3fdd00-1a36-45fa-9468-6bddc91e512a" providerId="ADAL" clId="{5D51F345-5230-4FCF-9CB8-A4522B3A751C}" dt="2022-06-15T21:56:38.026" v="1963" actId="571"/>
          <ac:picMkLst>
            <pc:docMk/>
            <pc:sldMk cId="664614678" sldId="1248"/>
            <ac:picMk id="318" creationId="{0B3CEA22-0C6A-3865-45FB-AC87B94A017F}"/>
          </ac:picMkLst>
        </pc:picChg>
        <pc:picChg chg="add mod">
          <ac:chgData name="Nicholas King" userId="6a3fdd00-1a36-45fa-9468-6bddc91e512a" providerId="ADAL" clId="{5D51F345-5230-4FCF-9CB8-A4522B3A751C}" dt="2022-06-15T21:56:38.026" v="1963" actId="571"/>
          <ac:picMkLst>
            <pc:docMk/>
            <pc:sldMk cId="664614678" sldId="1248"/>
            <ac:picMk id="319" creationId="{FE4A113B-91A5-82DC-5EB9-971704C8C01C}"/>
          </ac:picMkLst>
        </pc:picChg>
        <pc:picChg chg="add mod">
          <ac:chgData name="Nicholas King" userId="6a3fdd00-1a36-45fa-9468-6bddc91e512a" providerId="ADAL" clId="{5D51F345-5230-4FCF-9CB8-A4522B3A751C}" dt="2022-06-15T21:56:38.026" v="1963" actId="571"/>
          <ac:picMkLst>
            <pc:docMk/>
            <pc:sldMk cId="664614678" sldId="1248"/>
            <ac:picMk id="320" creationId="{E39AD66E-6D08-F69E-E073-B0B0F23E367A}"/>
          </ac:picMkLst>
        </pc:picChg>
        <pc:picChg chg="add mod">
          <ac:chgData name="Nicholas King" userId="6a3fdd00-1a36-45fa-9468-6bddc91e512a" providerId="ADAL" clId="{5D51F345-5230-4FCF-9CB8-A4522B3A751C}" dt="2022-06-15T21:56:38.026" v="1963" actId="571"/>
          <ac:picMkLst>
            <pc:docMk/>
            <pc:sldMk cId="664614678" sldId="1248"/>
            <ac:picMk id="321" creationId="{30191F30-7CFB-7F78-1DBC-FBD786D2E567}"/>
          </ac:picMkLst>
        </pc:picChg>
        <pc:picChg chg="add mod">
          <ac:chgData name="Nicholas King" userId="6a3fdd00-1a36-45fa-9468-6bddc91e512a" providerId="ADAL" clId="{5D51F345-5230-4FCF-9CB8-A4522B3A751C}" dt="2022-06-15T21:56:38.026" v="1963" actId="571"/>
          <ac:picMkLst>
            <pc:docMk/>
            <pc:sldMk cId="664614678" sldId="1248"/>
            <ac:picMk id="322" creationId="{10E7D8E2-9B43-3960-C0C1-7246F11FCFD8}"/>
          </ac:picMkLst>
        </pc:picChg>
        <pc:picChg chg="add mod">
          <ac:chgData name="Nicholas King" userId="6a3fdd00-1a36-45fa-9468-6bddc91e512a" providerId="ADAL" clId="{5D51F345-5230-4FCF-9CB8-A4522B3A751C}" dt="2022-06-15T21:56:38.026" v="1963" actId="571"/>
          <ac:picMkLst>
            <pc:docMk/>
            <pc:sldMk cId="664614678" sldId="1248"/>
            <ac:picMk id="323" creationId="{95695BBD-E239-BC6E-CBE2-26B8BAC1EFFE}"/>
          </ac:picMkLst>
        </pc:picChg>
        <pc:picChg chg="add mod">
          <ac:chgData name="Nicholas King" userId="6a3fdd00-1a36-45fa-9468-6bddc91e512a" providerId="ADAL" clId="{5D51F345-5230-4FCF-9CB8-A4522B3A751C}" dt="2022-06-15T21:56:38.026" v="1963" actId="571"/>
          <ac:picMkLst>
            <pc:docMk/>
            <pc:sldMk cId="664614678" sldId="1248"/>
            <ac:picMk id="324" creationId="{1FDD07AC-CA21-0C75-EAA5-998242875446}"/>
          </ac:picMkLst>
        </pc:picChg>
        <pc:picChg chg="add mod">
          <ac:chgData name="Nicholas King" userId="6a3fdd00-1a36-45fa-9468-6bddc91e512a" providerId="ADAL" clId="{5D51F345-5230-4FCF-9CB8-A4522B3A751C}" dt="2022-06-15T21:56:38.026" v="1963" actId="571"/>
          <ac:picMkLst>
            <pc:docMk/>
            <pc:sldMk cId="664614678" sldId="1248"/>
            <ac:picMk id="325" creationId="{634E11A2-DFAE-1688-D8E0-F0F393B020F6}"/>
          </ac:picMkLst>
        </pc:picChg>
        <pc:picChg chg="add mod">
          <ac:chgData name="Nicholas King" userId="6a3fdd00-1a36-45fa-9468-6bddc91e512a" providerId="ADAL" clId="{5D51F345-5230-4FCF-9CB8-A4522B3A751C}" dt="2022-06-15T21:56:38.026" v="1963" actId="571"/>
          <ac:picMkLst>
            <pc:docMk/>
            <pc:sldMk cId="664614678" sldId="1248"/>
            <ac:picMk id="326" creationId="{93A6E50E-993F-90DF-70B9-1E7D34A74459}"/>
          </ac:picMkLst>
        </pc:picChg>
        <pc:picChg chg="add mod">
          <ac:chgData name="Nicholas King" userId="6a3fdd00-1a36-45fa-9468-6bddc91e512a" providerId="ADAL" clId="{5D51F345-5230-4FCF-9CB8-A4522B3A751C}" dt="2022-06-15T21:56:38.026" v="1963" actId="571"/>
          <ac:picMkLst>
            <pc:docMk/>
            <pc:sldMk cId="664614678" sldId="1248"/>
            <ac:picMk id="327" creationId="{C4AE3D27-1B86-D001-C9B2-5CCF9A01F5B1}"/>
          </ac:picMkLst>
        </pc:picChg>
        <pc:picChg chg="add mod">
          <ac:chgData name="Nicholas King" userId="6a3fdd00-1a36-45fa-9468-6bddc91e512a" providerId="ADAL" clId="{5D51F345-5230-4FCF-9CB8-A4522B3A751C}" dt="2022-06-15T21:56:38.026" v="1963" actId="571"/>
          <ac:picMkLst>
            <pc:docMk/>
            <pc:sldMk cId="664614678" sldId="1248"/>
            <ac:picMk id="328" creationId="{59121D4A-0072-1500-B04D-74AF8998B8F9}"/>
          </ac:picMkLst>
        </pc:picChg>
        <pc:picChg chg="add mod">
          <ac:chgData name="Nicholas King" userId="6a3fdd00-1a36-45fa-9468-6bddc91e512a" providerId="ADAL" clId="{5D51F345-5230-4FCF-9CB8-A4522B3A751C}" dt="2022-06-15T21:56:38.026" v="1963" actId="571"/>
          <ac:picMkLst>
            <pc:docMk/>
            <pc:sldMk cId="664614678" sldId="1248"/>
            <ac:picMk id="329" creationId="{00DD2261-C099-FE36-4199-05F24109D978}"/>
          </ac:picMkLst>
        </pc:picChg>
        <pc:picChg chg="add mod">
          <ac:chgData name="Nicholas King" userId="6a3fdd00-1a36-45fa-9468-6bddc91e512a" providerId="ADAL" clId="{5D51F345-5230-4FCF-9CB8-A4522B3A751C}" dt="2022-06-15T21:56:38.026" v="1963" actId="571"/>
          <ac:picMkLst>
            <pc:docMk/>
            <pc:sldMk cId="664614678" sldId="1248"/>
            <ac:picMk id="330" creationId="{B75097D2-D993-72AE-0CC9-71D04E55393B}"/>
          </ac:picMkLst>
        </pc:picChg>
        <pc:picChg chg="add mod">
          <ac:chgData name="Nicholas King" userId="6a3fdd00-1a36-45fa-9468-6bddc91e512a" providerId="ADAL" clId="{5D51F345-5230-4FCF-9CB8-A4522B3A751C}" dt="2022-06-15T21:56:38.026" v="1963" actId="571"/>
          <ac:picMkLst>
            <pc:docMk/>
            <pc:sldMk cId="664614678" sldId="1248"/>
            <ac:picMk id="331" creationId="{C7FC0100-B873-82EC-8871-EDFC652D8FCE}"/>
          </ac:picMkLst>
        </pc:picChg>
        <pc:picChg chg="add mod">
          <ac:chgData name="Nicholas King" userId="6a3fdd00-1a36-45fa-9468-6bddc91e512a" providerId="ADAL" clId="{5D51F345-5230-4FCF-9CB8-A4522B3A751C}" dt="2022-06-15T21:56:37.431" v="1962" actId="571"/>
          <ac:picMkLst>
            <pc:docMk/>
            <pc:sldMk cId="664614678" sldId="1248"/>
            <ac:picMk id="332" creationId="{0B64CCC9-E08B-5005-DA08-EF3BED579754}"/>
          </ac:picMkLst>
        </pc:picChg>
        <pc:picChg chg="add mod">
          <ac:chgData name="Nicholas King" userId="6a3fdd00-1a36-45fa-9468-6bddc91e512a" providerId="ADAL" clId="{5D51F345-5230-4FCF-9CB8-A4522B3A751C}" dt="2022-06-15T21:56:37.431" v="1962" actId="571"/>
          <ac:picMkLst>
            <pc:docMk/>
            <pc:sldMk cId="664614678" sldId="1248"/>
            <ac:picMk id="333" creationId="{91267B99-43D8-C8AF-FEF5-183565DE19B6}"/>
          </ac:picMkLst>
        </pc:picChg>
        <pc:picChg chg="add mod">
          <ac:chgData name="Nicholas King" userId="6a3fdd00-1a36-45fa-9468-6bddc91e512a" providerId="ADAL" clId="{5D51F345-5230-4FCF-9CB8-A4522B3A751C}" dt="2022-06-15T21:56:37.431" v="1962" actId="571"/>
          <ac:picMkLst>
            <pc:docMk/>
            <pc:sldMk cId="664614678" sldId="1248"/>
            <ac:picMk id="334" creationId="{BB50D631-5385-2839-6125-1E26D4DF1252}"/>
          </ac:picMkLst>
        </pc:picChg>
        <pc:picChg chg="add mod">
          <ac:chgData name="Nicholas King" userId="6a3fdd00-1a36-45fa-9468-6bddc91e512a" providerId="ADAL" clId="{5D51F345-5230-4FCF-9CB8-A4522B3A751C}" dt="2022-06-15T21:56:37.431" v="1962" actId="571"/>
          <ac:picMkLst>
            <pc:docMk/>
            <pc:sldMk cId="664614678" sldId="1248"/>
            <ac:picMk id="335" creationId="{0235189A-C83E-4450-D7C8-C40D065346E2}"/>
          </ac:picMkLst>
        </pc:picChg>
        <pc:picChg chg="add mod">
          <ac:chgData name="Nicholas King" userId="6a3fdd00-1a36-45fa-9468-6bddc91e512a" providerId="ADAL" clId="{5D51F345-5230-4FCF-9CB8-A4522B3A751C}" dt="2022-06-15T21:56:37.431" v="1962" actId="571"/>
          <ac:picMkLst>
            <pc:docMk/>
            <pc:sldMk cId="664614678" sldId="1248"/>
            <ac:picMk id="336" creationId="{2C10D694-D6C3-1228-D794-5DA3AB7606F6}"/>
          </ac:picMkLst>
        </pc:picChg>
        <pc:picChg chg="add mod">
          <ac:chgData name="Nicholas King" userId="6a3fdd00-1a36-45fa-9468-6bddc91e512a" providerId="ADAL" clId="{5D51F345-5230-4FCF-9CB8-A4522B3A751C}" dt="2022-06-15T21:56:37.431" v="1962" actId="571"/>
          <ac:picMkLst>
            <pc:docMk/>
            <pc:sldMk cId="664614678" sldId="1248"/>
            <ac:picMk id="337" creationId="{24516391-5DC4-402F-2AF9-BE40FDE9201B}"/>
          </ac:picMkLst>
        </pc:picChg>
        <pc:picChg chg="add mod">
          <ac:chgData name="Nicholas King" userId="6a3fdd00-1a36-45fa-9468-6bddc91e512a" providerId="ADAL" clId="{5D51F345-5230-4FCF-9CB8-A4522B3A751C}" dt="2022-06-15T21:56:37.431" v="1962" actId="571"/>
          <ac:picMkLst>
            <pc:docMk/>
            <pc:sldMk cId="664614678" sldId="1248"/>
            <ac:picMk id="338" creationId="{2CB6744F-3CFC-EFEF-D53F-E246BBC11822}"/>
          </ac:picMkLst>
        </pc:picChg>
        <pc:picChg chg="add mod">
          <ac:chgData name="Nicholas King" userId="6a3fdd00-1a36-45fa-9468-6bddc91e512a" providerId="ADAL" clId="{5D51F345-5230-4FCF-9CB8-A4522B3A751C}" dt="2022-06-15T21:56:37.431" v="1962" actId="571"/>
          <ac:picMkLst>
            <pc:docMk/>
            <pc:sldMk cId="664614678" sldId="1248"/>
            <ac:picMk id="339" creationId="{0AC3B69C-5623-B0A4-2EB3-40CE00229035}"/>
          </ac:picMkLst>
        </pc:picChg>
        <pc:picChg chg="add mod">
          <ac:chgData name="Nicholas King" userId="6a3fdd00-1a36-45fa-9468-6bddc91e512a" providerId="ADAL" clId="{5D51F345-5230-4FCF-9CB8-A4522B3A751C}" dt="2022-06-15T21:56:37.431" v="1962" actId="571"/>
          <ac:picMkLst>
            <pc:docMk/>
            <pc:sldMk cId="664614678" sldId="1248"/>
            <ac:picMk id="340" creationId="{FF22F4AD-A096-B465-8BFB-C1DA1992D669}"/>
          </ac:picMkLst>
        </pc:picChg>
        <pc:picChg chg="add mod">
          <ac:chgData name="Nicholas King" userId="6a3fdd00-1a36-45fa-9468-6bddc91e512a" providerId="ADAL" clId="{5D51F345-5230-4FCF-9CB8-A4522B3A751C}" dt="2022-06-15T21:56:37.431" v="1962" actId="571"/>
          <ac:picMkLst>
            <pc:docMk/>
            <pc:sldMk cId="664614678" sldId="1248"/>
            <ac:picMk id="341" creationId="{A14783C9-ADC1-07B6-F473-3529AA3EA0A6}"/>
          </ac:picMkLst>
        </pc:picChg>
        <pc:picChg chg="add mod">
          <ac:chgData name="Nicholas King" userId="6a3fdd00-1a36-45fa-9468-6bddc91e512a" providerId="ADAL" clId="{5D51F345-5230-4FCF-9CB8-A4522B3A751C}" dt="2022-06-15T21:56:37.431" v="1962" actId="571"/>
          <ac:picMkLst>
            <pc:docMk/>
            <pc:sldMk cId="664614678" sldId="1248"/>
            <ac:picMk id="342" creationId="{A9333B75-C52B-8B52-30DB-B852CD606D78}"/>
          </ac:picMkLst>
        </pc:picChg>
        <pc:picChg chg="add mod">
          <ac:chgData name="Nicholas King" userId="6a3fdd00-1a36-45fa-9468-6bddc91e512a" providerId="ADAL" clId="{5D51F345-5230-4FCF-9CB8-A4522B3A751C}" dt="2022-06-15T21:56:37.431" v="1962" actId="571"/>
          <ac:picMkLst>
            <pc:docMk/>
            <pc:sldMk cId="664614678" sldId="1248"/>
            <ac:picMk id="343" creationId="{4F33FCC9-38EC-2E75-C46C-7BAE5B437D34}"/>
          </ac:picMkLst>
        </pc:picChg>
        <pc:picChg chg="add mod">
          <ac:chgData name="Nicholas King" userId="6a3fdd00-1a36-45fa-9468-6bddc91e512a" providerId="ADAL" clId="{5D51F345-5230-4FCF-9CB8-A4522B3A751C}" dt="2022-06-15T21:56:37.431" v="1962" actId="571"/>
          <ac:picMkLst>
            <pc:docMk/>
            <pc:sldMk cId="664614678" sldId="1248"/>
            <ac:picMk id="344" creationId="{B1F12CE7-53B9-4818-649F-5B7653E6CB58}"/>
          </ac:picMkLst>
        </pc:picChg>
        <pc:picChg chg="add mod">
          <ac:chgData name="Nicholas King" userId="6a3fdd00-1a36-45fa-9468-6bddc91e512a" providerId="ADAL" clId="{5D51F345-5230-4FCF-9CB8-A4522B3A751C}" dt="2022-06-15T21:56:37.431" v="1962" actId="571"/>
          <ac:picMkLst>
            <pc:docMk/>
            <pc:sldMk cId="664614678" sldId="1248"/>
            <ac:picMk id="345" creationId="{CBD85027-CEA0-01CE-9D01-ADCCD763D787}"/>
          </ac:picMkLst>
        </pc:picChg>
        <pc:picChg chg="add mod">
          <ac:chgData name="Nicholas King" userId="6a3fdd00-1a36-45fa-9468-6bddc91e512a" providerId="ADAL" clId="{5D51F345-5230-4FCF-9CB8-A4522B3A751C}" dt="2022-06-15T21:56:37.431" v="1962" actId="571"/>
          <ac:picMkLst>
            <pc:docMk/>
            <pc:sldMk cId="664614678" sldId="1248"/>
            <ac:picMk id="346" creationId="{304C9A92-880D-20BC-4768-46147CBD4800}"/>
          </ac:picMkLst>
        </pc:picChg>
        <pc:picChg chg="add mod">
          <ac:chgData name="Nicholas King" userId="6a3fdd00-1a36-45fa-9468-6bddc91e512a" providerId="ADAL" clId="{5D51F345-5230-4FCF-9CB8-A4522B3A751C}" dt="2022-06-15T21:56:47.320" v="1966" actId="571"/>
          <ac:picMkLst>
            <pc:docMk/>
            <pc:sldMk cId="664614678" sldId="1248"/>
            <ac:picMk id="347" creationId="{E7CF32A2-710D-C916-8909-D903E990B65C}"/>
          </ac:picMkLst>
        </pc:picChg>
        <pc:picChg chg="add mod">
          <ac:chgData name="Nicholas King" userId="6a3fdd00-1a36-45fa-9468-6bddc91e512a" providerId="ADAL" clId="{5D51F345-5230-4FCF-9CB8-A4522B3A751C}" dt="2022-06-15T21:56:47.320" v="1966" actId="571"/>
          <ac:picMkLst>
            <pc:docMk/>
            <pc:sldMk cId="664614678" sldId="1248"/>
            <ac:picMk id="348" creationId="{6F9EA7F3-D5A7-A155-702F-F67E746199F0}"/>
          </ac:picMkLst>
        </pc:picChg>
        <pc:picChg chg="add mod">
          <ac:chgData name="Nicholas King" userId="6a3fdd00-1a36-45fa-9468-6bddc91e512a" providerId="ADAL" clId="{5D51F345-5230-4FCF-9CB8-A4522B3A751C}" dt="2022-06-15T21:56:47.320" v="1966" actId="571"/>
          <ac:picMkLst>
            <pc:docMk/>
            <pc:sldMk cId="664614678" sldId="1248"/>
            <ac:picMk id="349" creationId="{7EC96FCB-7406-D4B8-8AAE-13E052FC8F08}"/>
          </ac:picMkLst>
        </pc:picChg>
        <pc:picChg chg="add mod">
          <ac:chgData name="Nicholas King" userId="6a3fdd00-1a36-45fa-9468-6bddc91e512a" providerId="ADAL" clId="{5D51F345-5230-4FCF-9CB8-A4522B3A751C}" dt="2022-06-15T21:56:47.320" v="1966" actId="571"/>
          <ac:picMkLst>
            <pc:docMk/>
            <pc:sldMk cId="664614678" sldId="1248"/>
            <ac:picMk id="350" creationId="{B1E89046-761E-DD34-3795-793A1B8652AD}"/>
          </ac:picMkLst>
        </pc:picChg>
        <pc:picChg chg="add mod">
          <ac:chgData name="Nicholas King" userId="6a3fdd00-1a36-45fa-9468-6bddc91e512a" providerId="ADAL" clId="{5D51F345-5230-4FCF-9CB8-A4522B3A751C}" dt="2022-06-15T21:56:57.658" v="1968" actId="571"/>
          <ac:picMkLst>
            <pc:docMk/>
            <pc:sldMk cId="664614678" sldId="1248"/>
            <ac:picMk id="351" creationId="{60A9D463-1029-2558-DF2E-D8F1E9241B85}"/>
          </ac:picMkLst>
        </pc:picChg>
        <pc:picChg chg="add mod">
          <ac:chgData name="Nicholas King" userId="6a3fdd00-1a36-45fa-9468-6bddc91e512a" providerId="ADAL" clId="{5D51F345-5230-4FCF-9CB8-A4522B3A751C}" dt="2022-06-15T21:56:57.658" v="1968" actId="571"/>
          <ac:picMkLst>
            <pc:docMk/>
            <pc:sldMk cId="664614678" sldId="1248"/>
            <ac:picMk id="352" creationId="{C7FF8F3C-FE6A-11B6-F075-088FEF731FF3}"/>
          </ac:picMkLst>
        </pc:picChg>
        <pc:picChg chg="add mod">
          <ac:chgData name="Nicholas King" userId="6a3fdd00-1a36-45fa-9468-6bddc91e512a" providerId="ADAL" clId="{5D51F345-5230-4FCF-9CB8-A4522B3A751C}" dt="2022-06-15T21:56:57.658" v="1968" actId="571"/>
          <ac:picMkLst>
            <pc:docMk/>
            <pc:sldMk cId="664614678" sldId="1248"/>
            <ac:picMk id="353" creationId="{1A4EB409-AC5C-EE8E-156D-26BBC3539CB2}"/>
          </ac:picMkLst>
        </pc:picChg>
        <pc:picChg chg="add mod">
          <ac:chgData name="Nicholas King" userId="6a3fdd00-1a36-45fa-9468-6bddc91e512a" providerId="ADAL" clId="{5D51F345-5230-4FCF-9CB8-A4522B3A751C}" dt="2022-06-15T21:56:57.658" v="1968" actId="571"/>
          <ac:picMkLst>
            <pc:docMk/>
            <pc:sldMk cId="664614678" sldId="1248"/>
            <ac:picMk id="354" creationId="{24875ACD-E262-E0E1-3328-CF56D6AEACF8}"/>
          </ac:picMkLst>
        </pc:picChg>
        <pc:picChg chg="add mod">
          <ac:chgData name="Nicholas King" userId="6a3fdd00-1a36-45fa-9468-6bddc91e512a" providerId="ADAL" clId="{5D51F345-5230-4FCF-9CB8-A4522B3A751C}" dt="2022-06-15T21:56:57.658" v="1968" actId="571"/>
          <ac:picMkLst>
            <pc:docMk/>
            <pc:sldMk cId="664614678" sldId="1248"/>
            <ac:picMk id="355" creationId="{0958EEE3-2752-F332-1283-BC788202DBFE}"/>
          </ac:picMkLst>
        </pc:picChg>
        <pc:picChg chg="add mod">
          <ac:chgData name="Nicholas King" userId="6a3fdd00-1a36-45fa-9468-6bddc91e512a" providerId="ADAL" clId="{5D51F345-5230-4FCF-9CB8-A4522B3A751C}" dt="2022-06-15T21:56:57.658" v="1968" actId="571"/>
          <ac:picMkLst>
            <pc:docMk/>
            <pc:sldMk cId="664614678" sldId="1248"/>
            <ac:picMk id="356" creationId="{1603A97C-D582-D58F-D6AC-4C1D16E26608}"/>
          </ac:picMkLst>
        </pc:picChg>
        <pc:picChg chg="add mod">
          <ac:chgData name="Nicholas King" userId="6a3fdd00-1a36-45fa-9468-6bddc91e512a" providerId="ADAL" clId="{5D51F345-5230-4FCF-9CB8-A4522B3A751C}" dt="2022-06-15T21:56:57.658" v="1968" actId="571"/>
          <ac:picMkLst>
            <pc:docMk/>
            <pc:sldMk cId="664614678" sldId="1248"/>
            <ac:picMk id="357" creationId="{429BF231-1E6F-B63F-CB60-45F99340D60E}"/>
          </ac:picMkLst>
        </pc:picChg>
        <pc:picChg chg="add mod">
          <ac:chgData name="Nicholas King" userId="6a3fdd00-1a36-45fa-9468-6bddc91e512a" providerId="ADAL" clId="{5D51F345-5230-4FCF-9CB8-A4522B3A751C}" dt="2022-06-15T21:56:57.658" v="1968" actId="571"/>
          <ac:picMkLst>
            <pc:docMk/>
            <pc:sldMk cId="664614678" sldId="1248"/>
            <ac:picMk id="358" creationId="{294A0BD2-06EB-8D9A-00E7-129AF824B33D}"/>
          </ac:picMkLst>
        </pc:picChg>
        <pc:picChg chg="add mod">
          <ac:chgData name="Nicholas King" userId="6a3fdd00-1a36-45fa-9468-6bddc91e512a" providerId="ADAL" clId="{5D51F345-5230-4FCF-9CB8-A4522B3A751C}" dt="2022-06-15T21:56:57.658" v="1968" actId="571"/>
          <ac:picMkLst>
            <pc:docMk/>
            <pc:sldMk cId="664614678" sldId="1248"/>
            <ac:picMk id="359" creationId="{D2B4037B-C041-6487-A2A1-15D142802363}"/>
          </ac:picMkLst>
        </pc:picChg>
        <pc:picChg chg="add mod">
          <ac:chgData name="Nicholas King" userId="6a3fdd00-1a36-45fa-9468-6bddc91e512a" providerId="ADAL" clId="{5D51F345-5230-4FCF-9CB8-A4522B3A751C}" dt="2022-06-15T21:56:57.658" v="1968" actId="571"/>
          <ac:picMkLst>
            <pc:docMk/>
            <pc:sldMk cId="664614678" sldId="1248"/>
            <ac:picMk id="360" creationId="{457DC35A-9260-55F1-D7F9-520B54A0588F}"/>
          </ac:picMkLst>
        </pc:picChg>
        <pc:picChg chg="add mod">
          <ac:chgData name="Nicholas King" userId="6a3fdd00-1a36-45fa-9468-6bddc91e512a" providerId="ADAL" clId="{5D51F345-5230-4FCF-9CB8-A4522B3A751C}" dt="2022-06-15T21:56:57.658" v="1968" actId="571"/>
          <ac:picMkLst>
            <pc:docMk/>
            <pc:sldMk cId="664614678" sldId="1248"/>
            <ac:picMk id="361" creationId="{198A3980-8AA3-86B3-B72B-0EBF541D917F}"/>
          </ac:picMkLst>
        </pc:picChg>
        <pc:picChg chg="add mod">
          <ac:chgData name="Nicholas King" userId="6a3fdd00-1a36-45fa-9468-6bddc91e512a" providerId="ADAL" clId="{5D51F345-5230-4FCF-9CB8-A4522B3A751C}" dt="2022-06-15T21:56:57.658" v="1968" actId="571"/>
          <ac:picMkLst>
            <pc:docMk/>
            <pc:sldMk cId="664614678" sldId="1248"/>
            <ac:picMk id="362" creationId="{1A5453A9-43D9-A15A-51DD-93F60FB9BE54}"/>
          </ac:picMkLst>
        </pc:picChg>
        <pc:picChg chg="add mod">
          <ac:chgData name="Nicholas King" userId="6a3fdd00-1a36-45fa-9468-6bddc91e512a" providerId="ADAL" clId="{5D51F345-5230-4FCF-9CB8-A4522B3A751C}" dt="2022-06-15T22:44:57.924" v="2154" actId="207"/>
          <ac:picMkLst>
            <pc:docMk/>
            <pc:sldMk cId="664614678" sldId="1248"/>
            <ac:picMk id="363" creationId="{4C85744D-23DB-F687-8886-7378EE9CC7A3}"/>
          </ac:picMkLst>
        </pc:picChg>
        <pc:picChg chg="add mod">
          <ac:chgData name="Nicholas King" userId="6a3fdd00-1a36-45fa-9468-6bddc91e512a" providerId="ADAL" clId="{5D51F345-5230-4FCF-9CB8-A4522B3A751C}" dt="2022-06-17T16:24:23.289" v="2591" actId="1076"/>
          <ac:picMkLst>
            <pc:docMk/>
            <pc:sldMk cId="664614678" sldId="1248"/>
            <ac:picMk id="364" creationId="{1127FD07-A2BC-4F80-DC33-2B249C714A4C}"/>
          </ac:picMkLst>
        </pc:picChg>
        <pc:picChg chg="add mod">
          <ac:chgData name="Nicholas King" userId="6a3fdd00-1a36-45fa-9468-6bddc91e512a" providerId="ADAL" clId="{5D51F345-5230-4FCF-9CB8-A4522B3A751C}" dt="2022-06-15T22:44:57.924" v="2154" actId="207"/>
          <ac:picMkLst>
            <pc:docMk/>
            <pc:sldMk cId="664614678" sldId="1248"/>
            <ac:picMk id="365" creationId="{82D1277B-7801-1F1D-CD59-026F5C9C1CA7}"/>
          </ac:picMkLst>
        </pc:picChg>
        <pc:picChg chg="add mod">
          <ac:chgData name="Nicholas King" userId="6a3fdd00-1a36-45fa-9468-6bddc91e512a" providerId="ADAL" clId="{5D51F345-5230-4FCF-9CB8-A4522B3A751C}" dt="2022-06-15T22:44:57.924" v="2154" actId="207"/>
          <ac:picMkLst>
            <pc:docMk/>
            <pc:sldMk cId="664614678" sldId="1248"/>
            <ac:picMk id="366" creationId="{6405DC6F-4BAB-4344-C6C5-368B9CC7CF78}"/>
          </ac:picMkLst>
        </pc:picChg>
        <pc:picChg chg="add mod">
          <ac:chgData name="Nicholas King" userId="6a3fdd00-1a36-45fa-9468-6bddc91e512a" providerId="ADAL" clId="{5D51F345-5230-4FCF-9CB8-A4522B3A751C}" dt="2022-06-15T22:44:57.924" v="2154" actId="207"/>
          <ac:picMkLst>
            <pc:docMk/>
            <pc:sldMk cId="664614678" sldId="1248"/>
            <ac:picMk id="367" creationId="{6AB30768-57C1-5661-F86A-20ECD27BD94D}"/>
          </ac:picMkLst>
        </pc:picChg>
        <pc:picChg chg="add mod">
          <ac:chgData name="Nicholas King" userId="6a3fdd00-1a36-45fa-9468-6bddc91e512a" providerId="ADAL" clId="{5D51F345-5230-4FCF-9CB8-A4522B3A751C}" dt="2022-06-15T22:44:57.924" v="2154" actId="207"/>
          <ac:picMkLst>
            <pc:docMk/>
            <pc:sldMk cId="664614678" sldId="1248"/>
            <ac:picMk id="368" creationId="{B5604DA9-2D19-E270-D0D2-104B6DBABD95}"/>
          </ac:picMkLst>
        </pc:picChg>
        <pc:picChg chg="add mod">
          <ac:chgData name="Nicholas King" userId="6a3fdd00-1a36-45fa-9468-6bddc91e512a" providerId="ADAL" clId="{5D51F345-5230-4FCF-9CB8-A4522B3A751C}" dt="2022-06-15T22:44:57.924" v="2154" actId="207"/>
          <ac:picMkLst>
            <pc:docMk/>
            <pc:sldMk cId="664614678" sldId="1248"/>
            <ac:picMk id="369" creationId="{B976CF96-127D-5A72-2D81-405C05485A71}"/>
          </ac:picMkLst>
        </pc:picChg>
        <pc:picChg chg="add mod">
          <ac:chgData name="Nicholas King" userId="6a3fdd00-1a36-45fa-9468-6bddc91e512a" providerId="ADAL" clId="{5D51F345-5230-4FCF-9CB8-A4522B3A751C}" dt="2022-06-15T22:44:57.924" v="2154" actId="207"/>
          <ac:picMkLst>
            <pc:docMk/>
            <pc:sldMk cId="664614678" sldId="1248"/>
            <ac:picMk id="370" creationId="{D2D4D3F3-38CB-A569-3195-A06449F0888A}"/>
          </ac:picMkLst>
        </pc:picChg>
        <pc:picChg chg="add mod">
          <ac:chgData name="Nicholas King" userId="6a3fdd00-1a36-45fa-9468-6bddc91e512a" providerId="ADAL" clId="{5D51F345-5230-4FCF-9CB8-A4522B3A751C}" dt="2022-06-15T22:44:57.924" v="2154" actId="207"/>
          <ac:picMkLst>
            <pc:docMk/>
            <pc:sldMk cId="664614678" sldId="1248"/>
            <ac:picMk id="371" creationId="{CFE1309B-31BF-31BC-9A5A-C25A082FA0B7}"/>
          </ac:picMkLst>
        </pc:picChg>
        <pc:picChg chg="add mod">
          <ac:chgData name="Nicholas King" userId="6a3fdd00-1a36-45fa-9468-6bddc91e512a" providerId="ADAL" clId="{5D51F345-5230-4FCF-9CB8-A4522B3A751C}" dt="2022-06-15T22:44:57.924" v="2154" actId="207"/>
          <ac:picMkLst>
            <pc:docMk/>
            <pc:sldMk cId="664614678" sldId="1248"/>
            <ac:picMk id="372" creationId="{EFE62509-635A-F8BB-E724-4EFA9156CE11}"/>
          </ac:picMkLst>
        </pc:picChg>
        <pc:picChg chg="add mod">
          <ac:chgData name="Nicholas King" userId="6a3fdd00-1a36-45fa-9468-6bddc91e512a" providerId="ADAL" clId="{5D51F345-5230-4FCF-9CB8-A4522B3A751C}" dt="2022-06-15T22:44:57.924" v="2154" actId="207"/>
          <ac:picMkLst>
            <pc:docMk/>
            <pc:sldMk cId="664614678" sldId="1248"/>
            <ac:picMk id="373" creationId="{70C50871-161C-9C79-25D0-0A0A323419A4}"/>
          </ac:picMkLst>
        </pc:picChg>
        <pc:picChg chg="add mod">
          <ac:chgData name="Nicholas King" userId="6a3fdd00-1a36-45fa-9468-6bddc91e512a" providerId="ADAL" clId="{5D51F345-5230-4FCF-9CB8-A4522B3A751C}" dt="2022-06-15T22:00:47.636" v="2029" actId="1076"/>
          <ac:picMkLst>
            <pc:docMk/>
            <pc:sldMk cId="664614678" sldId="1248"/>
            <ac:picMk id="374" creationId="{9DBDC666-AF5D-B346-91FC-710E1F5A2F16}"/>
          </ac:picMkLst>
        </pc:picChg>
        <pc:picChg chg="add mod">
          <ac:chgData name="Nicholas King" userId="6a3fdd00-1a36-45fa-9468-6bddc91e512a" providerId="ADAL" clId="{5D51F345-5230-4FCF-9CB8-A4522B3A751C}" dt="2022-06-15T22:00:47.636" v="2029" actId="1076"/>
          <ac:picMkLst>
            <pc:docMk/>
            <pc:sldMk cId="664614678" sldId="1248"/>
            <ac:picMk id="375" creationId="{1C5B6F01-7BEE-1D04-F4D5-2A57CE51C22D}"/>
          </ac:picMkLst>
        </pc:picChg>
        <pc:picChg chg="add mod">
          <ac:chgData name="Nicholas King" userId="6a3fdd00-1a36-45fa-9468-6bddc91e512a" providerId="ADAL" clId="{5D51F345-5230-4FCF-9CB8-A4522B3A751C}" dt="2022-06-17T12:11:49.028" v="2361" actId="1076"/>
          <ac:picMkLst>
            <pc:docMk/>
            <pc:sldMk cId="664614678" sldId="1248"/>
            <ac:picMk id="376" creationId="{BD8C04F7-ADD4-319D-438A-28BC02C85EE6}"/>
          </ac:picMkLst>
        </pc:picChg>
        <pc:picChg chg="add mod">
          <ac:chgData name="Nicholas King" userId="6a3fdd00-1a36-45fa-9468-6bddc91e512a" providerId="ADAL" clId="{5D51F345-5230-4FCF-9CB8-A4522B3A751C}" dt="2022-06-15T22:44:59.242" v="2156" actId="207"/>
          <ac:picMkLst>
            <pc:docMk/>
            <pc:sldMk cId="664614678" sldId="1248"/>
            <ac:picMk id="377" creationId="{BA3FE31E-57AE-6AE8-3F6A-7C1BC79B725C}"/>
          </ac:picMkLst>
        </pc:picChg>
        <pc:picChg chg="add mod">
          <ac:chgData name="Nicholas King" userId="6a3fdd00-1a36-45fa-9468-6bddc91e512a" providerId="ADAL" clId="{5D51F345-5230-4FCF-9CB8-A4522B3A751C}" dt="2022-06-15T22:00:47.636" v="2029" actId="1076"/>
          <ac:picMkLst>
            <pc:docMk/>
            <pc:sldMk cId="664614678" sldId="1248"/>
            <ac:picMk id="378" creationId="{A45C13D3-26D7-6842-A80B-0986D1A44C24}"/>
          </ac:picMkLst>
        </pc:picChg>
        <pc:picChg chg="add mod">
          <ac:chgData name="Nicholas King" userId="6a3fdd00-1a36-45fa-9468-6bddc91e512a" providerId="ADAL" clId="{5D51F345-5230-4FCF-9CB8-A4522B3A751C}" dt="2022-06-15T22:00:47.636" v="2029" actId="1076"/>
          <ac:picMkLst>
            <pc:docMk/>
            <pc:sldMk cId="664614678" sldId="1248"/>
            <ac:picMk id="379" creationId="{1A1BCC54-9431-7585-D526-A9E2619F5FCC}"/>
          </ac:picMkLst>
        </pc:picChg>
        <pc:picChg chg="add mod">
          <ac:chgData name="Nicholas King" userId="6a3fdd00-1a36-45fa-9468-6bddc91e512a" providerId="ADAL" clId="{5D51F345-5230-4FCF-9CB8-A4522B3A751C}" dt="2022-06-15T22:00:47.636" v="2029" actId="1076"/>
          <ac:picMkLst>
            <pc:docMk/>
            <pc:sldMk cId="664614678" sldId="1248"/>
            <ac:picMk id="380" creationId="{03BC50F7-3FE6-93F8-F640-EDEFB0C9AE8D}"/>
          </ac:picMkLst>
        </pc:picChg>
        <pc:picChg chg="add mod">
          <ac:chgData name="Nicholas King" userId="6a3fdd00-1a36-45fa-9468-6bddc91e512a" providerId="ADAL" clId="{5D51F345-5230-4FCF-9CB8-A4522B3A751C}" dt="2022-06-15T22:00:47.636" v="2029" actId="1076"/>
          <ac:picMkLst>
            <pc:docMk/>
            <pc:sldMk cId="664614678" sldId="1248"/>
            <ac:picMk id="381" creationId="{3EC52868-97A4-936C-F1A1-557317319DC8}"/>
          </ac:picMkLst>
        </pc:picChg>
        <pc:picChg chg="add mod">
          <ac:chgData name="Nicholas King" userId="6a3fdd00-1a36-45fa-9468-6bddc91e512a" providerId="ADAL" clId="{5D51F345-5230-4FCF-9CB8-A4522B3A751C}" dt="2022-06-15T22:00:47.636" v="2029" actId="1076"/>
          <ac:picMkLst>
            <pc:docMk/>
            <pc:sldMk cId="664614678" sldId="1248"/>
            <ac:picMk id="382" creationId="{375B3290-0C1E-9500-E00C-27F5FFF561D6}"/>
          </ac:picMkLst>
        </pc:picChg>
        <pc:picChg chg="add mod">
          <ac:chgData name="Nicholas King" userId="6a3fdd00-1a36-45fa-9468-6bddc91e512a" providerId="ADAL" clId="{5D51F345-5230-4FCF-9CB8-A4522B3A751C}" dt="2022-06-15T22:00:47.636" v="2029" actId="1076"/>
          <ac:picMkLst>
            <pc:docMk/>
            <pc:sldMk cId="664614678" sldId="1248"/>
            <ac:picMk id="383" creationId="{73DB036D-64D5-BBC6-ACA2-F8E2BCDDF6DE}"/>
          </ac:picMkLst>
        </pc:picChg>
        <pc:picChg chg="add mod">
          <ac:chgData name="Nicholas King" userId="6a3fdd00-1a36-45fa-9468-6bddc91e512a" providerId="ADAL" clId="{5D51F345-5230-4FCF-9CB8-A4522B3A751C}" dt="2022-06-15T22:00:47.636" v="2029" actId="1076"/>
          <ac:picMkLst>
            <pc:docMk/>
            <pc:sldMk cId="664614678" sldId="1248"/>
            <ac:picMk id="384" creationId="{1D979AD5-5008-9F05-54B1-615BAFDF2FD7}"/>
          </ac:picMkLst>
        </pc:picChg>
        <pc:picChg chg="add mod">
          <ac:chgData name="Nicholas King" userId="6a3fdd00-1a36-45fa-9468-6bddc91e512a" providerId="ADAL" clId="{5D51F345-5230-4FCF-9CB8-A4522B3A751C}" dt="2022-06-15T22:27:03.170" v="2114" actId="207"/>
          <ac:picMkLst>
            <pc:docMk/>
            <pc:sldMk cId="664614678" sldId="1248"/>
            <ac:picMk id="385" creationId="{A08E392A-7F0D-E5CB-3510-4E9212E8BC7D}"/>
          </ac:picMkLst>
        </pc:picChg>
        <pc:picChg chg="add mod">
          <ac:chgData name="Nicholas King" userId="6a3fdd00-1a36-45fa-9468-6bddc91e512a" providerId="ADAL" clId="{5D51F345-5230-4FCF-9CB8-A4522B3A751C}" dt="2022-06-15T22:00:47.636" v="2029" actId="1076"/>
          <ac:picMkLst>
            <pc:docMk/>
            <pc:sldMk cId="664614678" sldId="1248"/>
            <ac:picMk id="386" creationId="{CCE0DF3B-941A-F507-0948-CF8D37901B20}"/>
          </ac:picMkLst>
        </pc:picChg>
        <pc:picChg chg="add mod">
          <ac:chgData name="Nicholas King" userId="6a3fdd00-1a36-45fa-9468-6bddc91e512a" providerId="ADAL" clId="{5D51F345-5230-4FCF-9CB8-A4522B3A751C}" dt="2022-06-15T22:00:47.636" v="2029" actId="1076"/>
          <ac:picMkLst>
            <pc:docMk/>
            <pc:sldMk cId="664614678" sldId="1248"/>
            <ac:picMk id="387" creationId="{454200AB-7585-42F8-62FE-DBCAA2BF99D9}"/>
          </ac:picMkLst>
        </pc:picChg>
        <pc:picChg chg="add mod">
          <ac:chgData name="Nicholas King" userId="6a3fdd00-1a36-45fa-9468-6bddc91e512a" providerId="ADAL" clId="{5D51F345-5230-4FCF-9CB8-A4522B3A751C}" dt="2022-06-15T22:44:43.288" v="2152" actId="207"/>
          <ac:picMkLst>
            <pc:docMk/>
            <pc:sldMk cId="664614678" sldId="1248"/>
            <ac:picMk id="388" creationId="{06291CFF-9FED-A3AD-4024-7FA6795F8BC7}"/>
          </ac:picMkLst>
        </pc:picChg>
        <pc:picChg chg="add mod">
          <ac:chgData name="Nicholas King" userId="6a3fdd00-1a36-45fa-9468-6bddc91e512a" providerId="ADAL" clId="{5D51F345-5230-4FCF-9CB8-A4522B3A751C}" dt="2022-06-15T22:00:47.636" v="2029" actId="1076"/>
          <ac:picMkLst>
            <pc:docMk/>
            <pc:sldMk cId="664614678" sldId="1248"/>
            <ac:picMk id="389" creationId="{B93B9DE7-CA01-11D6-9812-6B22651D873B}"/>
          </ac:picMkLst>
        </pc:picChg>
        <pc:picChg chg="add mod">
          <ac:chgData name="Nicholas King" userId="6a3fdd00-1a36-45fa-9468-6bddc91e512a" providerId="ADAL" clId="{5D51F345-5230-4FCF-9CB8-A4522B3A751C}" dt="2022-06-15T22:00:47.636" v="2029" actId="1076"/>
          <ac:picMkLst>
            <pc:docMk/>
            <pc:sldMk cId="664614678" sldId="1248"/>
            <ac:picMk id="390" creationId="{27FAD319-237F-0FAD-DF7C-56A6E4C5FD54}"/>
          </ac:picMkLst>
        </pc:picChg>
        <pc:picChg chg="add mod">
          <ac:chgData name="Nicholas King" userId="6a3fdd00-1a36-45fa-9468-6bddc91e512a" providerId="ADAL" clId="{5D51F345-5230-4FCF-9CB8-A4522B3A751C}" dt="2022-06-15T22:44:43.288" v="2152" actId="207"/>
          <ac:picMkLst>
            <pc:docMk/>
            <pc:sldMk cId="664614678" sldId="1248"/>
            <ac:picMk id="391" creationId="{F9F131BE-1DA9-A682-A3A6-9D1A4D6CBC31}"/>
          </ac:picMkLst>
        </pc:picChg>
        <pc:picChg chg="add mod">
          <ac:chgData name="Nicholas King" userId="6a3fdd00-1a36-45fa-9468-6bddc91e512a" providerId="ADAL" clId="{5D51F345-5230-4FCF-9CB8-A4522B3A751C}" dt="2022-06-15T22:44:43.288" v="2152" actId="207"/>
          <ac:picMkLst>
            <pc:docMk/>
            <pc:sldMk cId="664614678" sldId="1248"/>
            <ac:picMk id="392" creationId="{427BE612-7BFE-29C1-0131-7121B3F55C13}"/>
          </ac:picMkLst>
        </pc:picChg>
        <pc:picChg chg="add mod">
          <ac:chgData name="Nicholas King" userId="6a3fdd00-1a36-45fa-9468-6bddc91e512a" providerId="ADAL" clId="{5D51F345-5230-4FCF-9CB8-A4522B3A751C}" dt="2022-06-15T22:00:47.636" v="2029" actId="1076"/>
          <ac:picMkLst>
            <pc:docMk/>
            <pc:sldMk cId="664614678" sldId="1248"/>
            <ac:picMk id="393" creationId="{AE36CBF6-C9BF-AD52-5249-0ACC93CB5A20}"/>
          </ac:picMkLst>
        </pc:picChg>
        <pc:picChg chg="add mod">
          <ac:chgData name="Nicholas King" userId="6a3fdd00-1a36-45fa-9468-6bddc91e512a" providerId="ADAL" clId="{5D51F345-5230-4FCF-9CB8-A4522B3A751C}" dt="2022-06-15T22:00:47.636" v="2029" actId="1076"/>
          <ac:picMkLst>
            <pc:docMk/>
            <pc:sldMk cId="664614678" sldId="1248"/>
            <ac:picMk id="394" creationId="{7A839EC6-9922-963D-E6F7-732205D3D3FD}"/>
          </ac:picMkLst>
        </pc:picChg>
        <pc:picChg chg="add mod">
          <ac:chgData name="Nicholas King" userId="6a3fdd00-1a36-45fa-9468-6bddc91e512a" providerId="ADAL" clId="{5D51F345-5230-4FCF-9CB8-A4522B3A751C}" dt="2022-06-15T22:00:47.636" v="2029" actId="1076"/>
          <ac:picMkLst>
            <pc:docMk/>
            <pc:sldMk cId="664614678" sldId="1248"/>
            <ac:picMk id="395" creationId="{92F5B52E-42BD-B50D-49DD-5C4A9C554A8C}"/>
          </ac:picMkLst>
        </pc:picChg>
        <pc:picChg chg="add mod">
          <ac:chgData name="Nicholas King" userId="6a3fdd00-1a36-45fa-9468-6bddc91e512a" providerId="ADAL" clId="{5D51F345-5230-4FCF-9CB8-A4522B3A751C}" dt="2022-06-15T22:00:47.636" v="2029" actId="1076"/>
          <ac:picMkLst>
            <pc:docMk/>
            <pc:sldMk cId="664614678" sldId="1248"/>
            <ac:picMk id="396" creationId="{ABF39E99-11F7-8367-60F9-3BE7E1A4D0FF}"/>
          </ac:picMkLst>
        </pc:picChg>
        <pc:picChg chg="add mod">
          <ac:chgData name="Nicholas King" userId="6a3fdd00-1a36-45fa-9468-6bddc91e512a" providerId="ADAL" clId="{5D51F345-5230-4FCF-9CB8-A4522B3A751C}" dt="2022-06-15T22:00:47.636" v="2029" actId="1076"/>
          <ac:picMkLst>
            <pc:docMk/>
            <pc:sldMk cId="664614678" sldId="1248"/>
            <ac:picMk id="397" creationId="{3EA4A321-11B5-5401-1F02-EDA4EC991513}"/>
          </ac:picMkLst>
        </pc:picChg>
        <pc:picChg chg="add mod">
          <ac:chgData name="Nicholas King" userId="6a3fdd00-1a36-45fa-9468-6bddc91e512a" providerId="ADAL" clId="{5D51F345-5230-4FCF-9CB8-A4522B3A751C}" dt="2022-06-15T22:44:59.242" v="2156" actId="207"/>
          <ac:picMkLst>
            <pc:docMk/>
            <pc:sldMk cId="664614678" sldId="1248"/>
            <ac:picMk id="398" creationId="{F61BC190-F569-03C1-D383-D5B3FF4C603E}"/>
          </ac:picMkLst>
        </pc:picChg>
        <pc:picChg chg="add mod">
          <ac:chgData name="Nicholas King" userId="6a3fdd00-1a36-45fa-9468-6bddc91e512a" providerId="ADAL" clId="{5D51F345-5230-4FCF-9CB8-A4522B3A751C}" dt="2022-06-15T22:44:59.242" v="2156" actId="207"/>
          <ac:picMkLst>
            <pc:docMk/>
            <pc:sldMk cId="664614678" sldId="1248"/>
            <ac:picMk id="399" creationId="{49E68EB1-9F3A-4A6C-1639-CCAA77BD822F}"/>
          </ac:picMkLst>
        </pc:picChg>
        <pc:picChg chg="add mod">
          <ac:chgData name="Nicholas King" userId="6a3fdd00-1a36-45fa-9468-6bddc91e512a" providerId="ADAL" clId="{5D51F345-5230-4FCF-9CB8-A4522B3A751C}" dt="2022-06-15T22:44:59.242" v="2156" actId="207"/>
          <ac:picMkLst>
            <pc:docMk/>
            <pc:sldMk cId="664614678" sldId="1248"/>
            <ac:picMk id="400" creationId="{CB077713-3C74-73AA-5A5F-F7F035507923}"/>
          </ac:picMkLst>
        </pc:picChg>
        <pc:picChg chg="add mod">
          <ac:chgData name="Nicholas King" userId="6a3fdd00-1a36-45fa-9468-6bddc91e512a" providerId="ADAL" clId="{5D51F345-5230-4FCF-9CB8-A4522B3A751C}" dt="2022-06-15T22:44:59.242" v="2156" actId="207"/>
          <ac:picMkLst>
            <pc:docMk/>
            <pc:sldMk cId="664614678" sldId="1248"/>
            <ac:picMk id="401" creationId="{A92009B0-16C7-5927-1BE1-BB8AD8BBC6EB}"/>
          </ac:picMkLst>
        </pc:picChg>
        <pc:picChg chg="add mod">
          <ac:chgData name="Nicholas King" userId="6a3fdd00-1a36-45fa-9468-6bddc91e512a" providerId="ADAL" clId="{5D51F345-5230-4FCF-9CB8-A4522B3A751C}" dt="2022-06-15T22:44:59.242" v="2156" actId="207"/>
          <ac:picMkLst>
            <pc:docMk/>
            <pc:sldMk cId="664614678" sldId="1248"/>
            <ac:picMk id="402" creationId="{EE17441A-478E-A9AB-8E3E-AE109009C2C4}"/>
          </ac:picMkLst>
        </pc:picChg>
        <pc:picChg chg="add mod">
          <ac:chgData name="Nicholas King" userId="6a3fdd00-1a36-45fa-9468-6bddc91e512a" providerId="ADAL" clId="{5D51F345-5230-4FCF-9CB8-A4522B3A751C}" dt="2022-06-15T22:44:59.242" v="2156" actId="207"/>
          <ac:picMkLst>
            <pc:docMk/>
            <pc:sldMk cId="664614678" sldId="1248"/>
            <ac:picMk id="403" creationId="{4623ED6B-EF69-58F2-1040-A76AB46A2610}"/>
          </ac:picMkLst>
        </pc:picChg>
        <pc:picChg chg="add mod">
          <ac:chgData name="Nicholas King" userId="6a3fdd00-1a36-45fa-9468-6bddc91e512a" providerId="ADAL" clId="{5D51F345-5230-4FCF-9CB8-A4522B3A751C}" dt="2022-06-15T22:44:59.242" v="2156" actId="207"/>
          <ac:picMkLst>
            <pc:docMk/>
            <pc:sldMk cId="664614678" sldId="1248"/>
            <ac:picMk id="404" creationId="{564408E8-2755-4597-C62F-7E6B150C4BB5}"/>
          </ac:picMkLst>
        </pc:picChg>
        <pc:picChg chg="add mod">
          <ac:chgData name="Nicholas King" userId="6a3fdd00-1a36-45fa-9468-6bddc91e512a" providerId="ADAL" clId="{5D51F345-5230-4FCF-9CB8-A4522B3A751C}" dt="2022-06-15T22:44:59.242" v="2156" actId="207"/>
          <ac:picMkLst>
            <pc:docMk/>
            <pc:sldMk cId="664614678" sldId="1248"/>
            <ac:picMk id="405" creationId="{91FD807A-212E-4B89-1E34-8A71E7D1AC02}"/>
          </ac:picMkLst>
        </pc:picChg>
        <pc:picChg chg="add mod">
          <ac:chgData name="Nicholas King" userId="6a3fdd00-1a36-45fa-9468-6bddc91e512a" providerId="ADAL" clId="{5D51F345-5230-4FCF-9CB8-A4522B3A751C}" dt="2022-06-15T22:44:59.242" v="2156" actId="207"/>
          <ac:picMkLst>
            <pc:docMk/>
            <pc:sldMk cId="664614678" sldId="1248"/>
            <ac:picMk id="406" creationId="{6422A605-1181-CA7A-3503-DAC7720C0488}"/>
          </ac:picMkLst>
        </pc:picChg>
        <pc:picChg chg="add mod">
          <ac:chgData name="Nicholas King" userId="6a3fdd00-1a36-45fa-9468-6bddc91e512a" providerId="ADAL" clId="{5D51F345-5230-4FCF-9CB8-A4522B3A751C}" dt="2022-06-15T22:44:59.242" v="2156" actId="207"/>
          <ac:picMkLst>
            <pc:docMk/>
            <pc:sldMk cId="664614678" sldId="1248"/>
            <ac:picMk id="407" creationId="{D660D738-04AB-C33C-5674-FBF212CF4B56}"/>
          </ac:picMkLst>
        </pc:picChg>
        <pc:picChg chg="add mod">
          <ac:chgData name="Nicholas King" userId="6a3fdd00-1a36-45fa-9468-6bddc91e512a" providerId="ADAL" clId="{5D51F345-5230-4FCF-9CB8-A4522B3A751C}" dt="2022-06-15T22:45:01.052" v="2158" actId="207"/>
          <ac:picMkLst>
            <pc:docMk/>
            <pc:sldMk cId="664614678" sldId="1248"/>
            <ac:picMk id="408" creationId="{20823890-3562-8F39-1870-635488E9CC57}"/>
          </ac:picMkLst>
        </pc:picChg>
        <pc:picChg chg="add mod">
          <ac:chgData name="Nicholas King" userId="6a3fdd00-1a36-45fa-9468-6bddc91e512a" providerId="ADAL" clId="{5D51F345-5230-4FCF-9CB8-A4522B3A751C}" dt="2022-06-15T22:45:01.052" v="2158" actId="207"/>
          <ac:picMkLst>
            <pc:docMk/>
            <pc:sldMk cId="664614678" sldId="1248"/>
            <ac:picMk id="409" creationId="{5E9AC0E0-EF04-642B-C6EF-A52F4F9D553F}"/>
          </ac:picMkLst>
        </pc:picChg>
        <pc:picChg chg="add mod">
          <ac:chgData name="Nicholas King" userId="6a3fdd00-1a36-45fa-9468-6bddc91e512a" providerId="ADAL" clId="{5D51F345-5230-4FCF-9CB8-A4522B3A751C}" dt="2022-06-15T22:45:01.052" v="2158" actId="207"/>
          <ac:picMkLst>
            <pc:docMk/>
            <pc:sldMk cId="664614678" sldId="1248"/>
            <ac:picMk id="410" creationId="{8E8F7B8F-9DC7-0142-2B9E-564DC01668FD}"/>
          </ac:picMkLst>
        </pc:picChg>
        <pc:picChg chg="add mod">
          <ac:chgData name="Nicholas King" userId="6a3fdd00-1a36-45fa-9468-6bddc91e512a" providerId="ADAL" clId="{5D51F345-5230-4FCF-9CB8-A4522B3A751C}" dt="2022-06-15T22:45:01.052" v="2158" actId="207"/>
          <ac:picMkLst>
            <pc:docMk/>
            <pc:sldMk cId="664614678" sldId="1248"/>
            <ac:picMk id="411" creationId="{1AF0DDF4-5249-B205-DE8A-7CD8C0E34311}"/>
          </ac:picMkLst>
        </pc:picChg>
        <pc:picChg chg="add mod">
          <ac:chgData name="Nicholas King" userId="6a3fdd00-1a36-45fa-9468-6bddc91e512a" providerId="ADAL" clId="{5D51F345-5230-4FCF-9CB8-A4522B3A751C}" dt="2022-06-15T22:45:01.052" v="2158" actId="207"/>
          <ac:picMkLst>
            <pc:docMk/>
            <pc:sldMk cId="664614678" sldId="1248"/>
            <ac:picMk id="412" creationId="{F98A3057-4E87-2EF3-3ED8-8712D3FAA501}"/>
          </ac:picMkLst>
        </pc:picChg>
        <pc:picChg chg="add mod">
          <ac:chgData name="Nicholas King" userId="6a3fdd00-1a36-45fa-9468-6bddc91e512a" providerId="ADAL" clId="{5D51F345-5230-4FCF-9CB8-A4522B3A751C}" dt="2022-06-15T22:45:01.052" v="2158" actId="207"/>
          <ac:picMkLst>
            <pc:docMk/>
            <pc:sldMk cId="664614678" sldId="1248"/>
            <ac:picMk id="413" creationId="{13F1EC47-2484-2570-CE68-293588923643}"/>
          </ac:picMkLst>
        </pc:picChg>
        <pc:picChg chg="add mod">
          <ac:chgData name="Nicholas King" userId="6a3fdd00-1a36-45fa-9468-6bddc91e512a" providerId="ADAL" clId="{5D51F345-5230-4FCF-9CB8-A4522B3A751C}" dt="2022-06-15T22:45:01.052" v="2158" actId="207"/>
          <ac:picMkLst>
            <pc:docMk/>
            <pc:sldMk cId="664614678" sldId="1248"/>
            <ac:picMk id="414" creationId="{236B71F5-5668-5E4C-07B6-34E84C60BA12}"/>
          </ac:picMkLst>
        </pc:picChg>
        <pc:picChg chg="add mod">
          <ac:chgData name="Nicholas King" userId="6a3fdd00-1a36-45fa-9468-6bddc91e512a" providerId="ADAL" clId="{5D51F345-5230-4FCF-9CB8-A4522B3A751C}" dt="2022-06-15T22:45:01.052" v="2158" actId="207"/>
          <ac:picMkLst>
            <pc:docMk/>
            <pc:sldMk cId="664614678" sldId="1248"/>
            <ac:picMk id="415" creationId="{BC8E46B8-FFB0-CF6A-C177-B3F64937AEC2}"/>
          </ac:picMkLst>
        </pc:picChg>
        <pc:picChg chg="add mod">
          <ac:chgData name="Nicholas King" userId="6a3fdd00-1a36-45fa-9468-6bddc91e512a" providerId="ADAL" clId="{5D51F345-5230-4FCF-9CB8-A4522B3A751C}" dt="2022-06-15T22:45:01.052" v="2158" actId="207"/>
          <ac:picMkLst>
            <pc:docMk/>
            <pc:sldMk cId="664614678" sldId="1248"/>
            <ac:picMk id="416" creationId="{960ADEEB-28E7-957F-EB37-74A7F0B24547}"/>
          </ac:picMkLst>
        </pc:picChg>
        <pc:picChg chg="add mod">
          <ac:chgData name="Nicholas King" userId="6a3fdd00-1a36-45fa-9468-6bddc91e512a" providerId="ADAL" clId="{5D51F345-5230-4FCF-9CB8-A4522B3A751C}" dt="2022-06-15T22:45:01.052" v="2158" actId="207"/>
          <ac:picMkLst>
            <pc:docMk/>
            <pc:sldMk cId="664614678" sldId="1248"/>
            <ac:picMk id="417" creationId="{A7A105DA-3EE2-325E-122A-CA02960F9DB5}"/>
          </ac:picMkLst>
        </pc:picChg>
        <pc:picChg chg="add mod">
          <ac:chgData name="Nicholas King" userId="6a3fdd00-1a36-45fa-9468-6bddc91e512a" providerId="ADAL" clId="{5D51F345-5230-4FCF-9CB8-A4522B3A751C}" dt="2022-06-15T22:00:55.726" v="2030" actId="1076"/>
          <ac:picMkLst>
            <pc:docMk/>
            <pc:sldMk cId="664614678" sldId="1248"/>
            <ac:picMk id="418" creationId="{EC95ED1F-E029-7035-9CDA-513043A094D5}"/>
          </ac:picMkLst>
        </pc:picChg>
        <pc:picChg chg="add mod">
          <ac:chgData name="Nicholas King" userId="6a3fdd00-1a36-45fa-9468-6bddc91e512a" providerId="ADAL" clId="{5D51F345-5230-4FCF-9CB8-A4522B3A751C}" dt="2022-06-15T22:05:19.578" v="2056" actId="1076"/>
          <ac:picMkLst>
            <pc:docMk/>
            <pc:sldMk cId="664614678" sldId="1248"/>
            <ac:picMk id="419" creationId="{31E25507-888F-B243-14A1-028F71E97812}"/>
          </ac:picMkLst>
        </pc:picChg>
        <pc:picChg chg="add mod">
          <ac:chgData name="Nicholas King" userId="6a3fdd00-1a36-45fa-9468-6bddc91e512a" providerId="ADAL" clId="{5D51F345-5230-4FCF-9CB8-A4522B3A751C}" dt="2022-06-15T22:45:01.052" v="2158" actId="207"/>
          <ac:picMkLst>
            <pc:docMk/>
            <pc:sldMk cId="664614678" sldId="1248"/>
            <ac:picMk id="420" creationId="{962E1028-175C-FCF1-B7B8-2E6A36BAAC60}"/>
          </ac:picMkLst>
        </pc:picChg>
        <pc:picChg chg="add mod">
          <ac:chgData name="Nicholas King" userId="6a3fdd00-1a36-45fa-9468-6bddc91e512a" providerId="ADAL" clId="{5D51F345-5230-4FCF-9CB8-A4522B3A751C}" dt="2022-06-15T22:00:55.726" v="2030" actId="1076"/>
          <ac:picMkLst>
            <pc:docMk/>
            <pc:sldMk cId="664614678" sldId="1248"/>
            <ac:picMk id="421" creationId="{2C064F5A-594E-2CE3-8138-2531B08D85BD}"/>
          </ac:picMkLst>
        </pc:picChg>
        <pc:picChg chg="add mod">
          <ac:chgData name="Nicholas King" userId="6a3fdd00-1a36-45fa-9468-6bddc91e512a" providerId="ADAL" clId="{5D51F345-5230-4FCF-9CB8-A4522B3A751C}" dt="2022-06-15T22:45:01.052" v="2158" actId="207"/>
          <ac:picMkLst>
            <pc:docMk/>
            <pc:sldMk cId="664614678" sldId="1248"/>
            <ac:picMk id="422" creationId="{14A7F8B6-4A70-4DC5-C00A-87197F9948BA}"/>
          </ac:picMkLst>
        </pc:picChg>
        <pc:picChg chg="add mod">
          <ac:chgData name="Nicholas King" userId="6a3fdd00-1a36-45fa-9468-6bddc91e512a" providerId="ADAL" clId="{5D51F345-5230-4FCF-9CB8-A4522B3A751C}" dt="2022-06-15T22:04:06.086" v="2044" actId="1076"/>
          <ac:picMkLst>
            <pc:docMk/>
            <pc:sldMk cId="664614678" sldId="1248"/>
            <ac:picMk id="423" creationId="{3FE75882-762C-7935-67C0-B46A2A9844AE}"/>
          </ac:picMkLst>
        </pc:picChg>
        <pc:picChg chg="add mod">
          <ac:chgData name="Nicholas King" userId="6a3fdd00-1a36-45fa-9468-6bddc91e512a" providerId="ADAL" clId="{5D51F345-5230-4FCF-9CB8-A4522B3A751C}" dt="2022-06-15T22:03:58.894" v="2043" actId="1076"/>
          <ac:picMkLst>
            <pc:docMk/>
            <pc:sldMk cId="664614678" sldId="1248"/>
            <ac:picMk id="424" creationId="{9519CECD-A22A-4259-FFF1-26463318B51C}"/>
          </ac:picMkLst>
        </pc:picChg>
        <pc:picChg chg="add mod">
          <ac:chgData name="Nicholas King" userId="6a3fdd00-1a36-45fa-9468-6bddc91e512a" providerId="ADAL" clId="{5D51F345-5230-4FCF-9CB8-A4522B3A751C}" dt="2022-06-15T22:04:06.086" v="2044" actId="1076"/>
          <ac:picMkLst>
            <pc:docMk/>
            <pc:sldMk cId="664614678" sldId="1248"/>
            <ac:picMk id="425" creationId="{6C79F365-2379-254F-32AA-447A46897066}"/>
          </ac:picMkLst>
        </pc:picChg>
        <pc:picChg chg="add mod">
          <ac:chgData name="Nicholas King" userId="6a3fdd00-1a36-45fa-9468-6bddc91e512a" providerId="ADAL" clId="{5D51F345-5230-4FCF-9CB8-A4522B3A751C}" dt="2022-06-15T22:04:06.086" v="2044" actId="1076"/>
          <ac:picMkLst>
            <pc:docMk/>
            <pc:sldMk cId="664614678" sldId="1248"/>
            <ac:picMk id="426" creationId="{0E91134A-D31A-397B-DF55-A571C69765BD}"/>
          </ac:picMkLst>
        </pc:picChg>
        <pc:picChg chg="add mod">
          <ac:chgData name="Nicholas King" userId="6a3fdd00-1a36-45fa-9468-6bddc91e512a" providerId="ADAL" clId="{5D51F345-5230-4FCF-9CB8-A4522B3A751C}" dt="2022-06-15T22:04:06.086" v="2044" actId="1076"/>
          <ac:picMkLst>
            <pc:docMk/>
            <pc:sldMk cId="664614678" sldId="1248"/>
            <ac:picMk id="427" creationId="{A862358E-7B88-6FF7-DDF0-E59B53E3A3B0}"/>
          </ac:picMkLst>
        </pc:picChg>
        <pc:picChg chg="add mod">
          <ac:chgData name="Nicholas King" userId="6a3fdd00-1a36-45fa-9468-6bddc91e512a" providerId="ADAL" clId="{5D51F345-5230-4FCF-9CB8-A4522B3A751C}" dt="2022-06-15T22:04:06.086" v="2044" actId="1076"/>
          <ac:picMkLst>
            <pc:docMk/>
            <pc:sldMk cId="664614678" sldId="1248"/>
            <ac:picMk id="428" creationId="{6B58786B-2693-90EE-C66C-BF8607A6FC3C}"/>
          </ac:picMkLst>
        </pc:picChg>
        <pc:picChg chg="add mod">
          <ac:chgData name="Nicholas King" userId="6a3fdd00-1a36-45fa-9468-6bddc91e512a" providerId="ADAL" clId="{5D51F345-5230-4FCF-9CB8-A4522B3A751C}" dt="2022-06-15T22:04:06.086" v="2044" actId="1076"/>
          <ac:picMkLst>
            <pc:docMk/>
            <pc:sldMk cId="664614678" sldId="1248"/>
            <ac:picMk id="429" creationId="{EE27199F-FA72-AF64-8912-B2836582D2AD}"/>
          </ac:picMkLst>
        </pc:picChg>
        <pc:picChg chg="add mod">
          <ac:chgData name="Nicholas King" userId="6a3fdd00-1a36-45fa-9468-6bddc91e512a" providerId="ADAL" clId="{5D51F345-5230-4FCF-9CB8-A4522B3A751C}" dt="2022-06-15T22:04:06.086" v="2044" actId="1076"/>
          <ac:picMkLst>
            <pc:docMk/>
            <pc:sldMk cId="664614678" sldId="1248"/>
            <ac:picMk id="430" creationId="{DC29D925-C5BD-2709-62ED-2B2C7C6DBCE9}"/>
          </ac:picMkLst>
        </pc:picChg>
        <pc:picChg chg="add mod">
          <ac:chgData name="Nicholas King" userId="6a3fdd00-1a36-45fa-9468-6bddc91e512a" providerId="ADAL" clId="{5D51F345-5230-4FCF-9CB8-A4522B3A751C}" dt="2022-06-15T22:04:06.086" v="2044" actId="1076"/>
          <ac:picMkLst>
            <pc:docMk/>
            <pc:sldMk cId="664614678" sldId="1248"/>
            <ac:picMk id="431" creationId="{81372DED-583F-6B7D-C488-C3AAAB5AADD1}"/>
          </ac:picMkLst>
        </pc:picChg>
        <pc:picChg chg="add mod">
          <ac:chgData name="Nicholas King" userId="6a3fdd00-1a36-45fa-9468-6bddc91e512a" providerId="ADAL" clId="{5D51F345-5230-4FCF-9CB8-A4522B3A751C}" dt="2022-06-15T22:03:58.894" v="2043" actId="1076"/>
          <ac:picMkLst>
            <pc:docMk/>
            <pc:sldMk cId="664614678" sldId="1248"/>
            <ac:picMk id="432" creationId="{E9295858-6C1D-708C-F78A-0B1A746EFC69}"/>
          </ac:picMkLst>
        </pc:picChg>
        <pc:picChg chg="add mod">
          <ac:chgData name="Nicholas King" userId="6a3fdd00-1a36-45fa-9468-6bddc91e512a" providerId="ADAL" clId="{5D51F345-5230-4FCF-9CB8-A4522B3A751C}" dt="2022-06-15T22:03:58.894" v="2043" actId="1076"/>
          <ac:picMkLst>
            <pc:docMk/>
            <pc:sldMk cId="664614678" sldId="1248"/>
            <ac:picMk id="433" creationId="{00B2A890-BA0D-5619-DEC5-7962F12BEE9E}"/>
          </ac:picMkLst>
        </pc:picChg>
        <pc:picChg chg="add mod">
          <ac:chgData name="Nicholas King" userId="6a3fdd00-1a36-45fa-9468-6bddc91e512a" providerId="ADAL" clId="{5D51F345-5230-4FCF-9CB8-A4522B3A751C}" dt="2022-06-15T22:03:58.894" v="2043" actId="1076"/>
          <ac:picMkLst>
            <pc:docMk/>
            <pc:sldMk cId="664614678" sldId="1248"/>
            <ac:picMk id="434" creationId="{508D919F-AA5D-DC94-922E-2518B6865B67}"/>
          </ac:picMkLst>
        </pc:picChg>
        <pc:picChg chg="add mod">
          <ac:chgData name="Nicholas King" userId="6a3fdd00-1a36-45fa-9468-6bddc91e512a" providerId="ADAL" clId="{5D51F345-5230-4FCF-9CB8-A4522B3A751C}" dt="2022-06-15T22:03:58.894" v="2043" actId="1076"/>
          <ac:picMkLst>
            <pc:docMk/>
            <pc:sldMk cId="664614678" sldId="1248"/>
            <ac:picMk id="435" creationId="{D30906B7-C4DF-4761-07D5-B8D517096E1C}"/>
          </ac:picMkLst>
        </pc:picChg>
        <pc:picChg chg="add mod">
          <ac:chgData name="Nicholas King" userId="6a3fdd00-1a36-45fa-9468-6bddc91e512a" providerId="ADAL" clId="{5D51F345-5230-4FCF-9CB8-A4522B3A751C}" dt="2022-06-15T22:03:58.894" v="2043" actId="1076"/>
          <ac:picMkLst>
            <pc:docMk/>
            <pc:sldMk cId="664614678" sldId="1248"/>
            <ac:picMk id="436" creationId="{76F6A3C6-3557-0411-14BC-D3647388CBD9}"/>
          </ac:picMkLst>
        </pc:picChg>
        <pc:picChg chg="add mod">
          <ac:chgData name="Nicholas King" userId="6a3fdd00-1a36-45fa-9468-6bddc91e512a" providerId="ADAL" clId="{5D51F345-5230-4FCF-9CB8-A4522B3A751C}" dt="2022-06-15T22:03:58.894" v="2043" actId="1076"/>
          <ac:picMkLst>
            <pc:docMk/>
            <pc:sldMk cId="664614678" sldId="1248"/>
            <ac:picMk id="437" creationId="{82B2BC5C-793C-104A-33C2-C645D45218B3}"/>
          </ac:picMkLst>
        </pc:picChg>
        <pc:picChg chg="add mod">
          <ac:chgData name="Nicholas King" userId="6a3fdd00-1a36-45fa-9468-6bddc91e512a" providerId="ADAL" clId="{5D51F345-5230-4FCF-9CB8-A4522B3A751C}" dt="2022-06-15T22:03:58.894" v="2043" actId="1076"/>
          <ac:picMkLst>
            <pc:docMk/>
            <pc:sldMk cId="664614678" sldId="1248"/>
            <ac:picMk id="438" creationId="{B149CCC1-8AD6-1C4C-F903-E3C1942B4486}"/>
          </ac:picMkLst>
        </pc:picChg>
        <pc:picChg chg="add mod">
          <ac:chgData name="Nicholas King" userId="6a3fdd00-1a36-45fa-9468-6bddc91e512a" providerId="ADAL" clId="{5D51F345-5230-4FCF-9CB8-A4522B3A751C}" dt="2022-06-15T22:03:58.894" v="2043" actId="1076"/>
          <ac:picMkLst>
            <pc:docMk/>
            <pc:sldMk cId="664614678" sldId="1248"/>
            <ac:picMk id="439" creationId="{27A024FD-C7CB-599C-FFC9-2D91042063AC}"/>
          </ac:picMkLst>
        </pc:picChg>
        <pc:picChg chg="add mod">
          <ac:chgData name="Nicholas King" userId="6a3fdd00-1a36-45fa-9468-6bddc91e512a" providerId="ADAL" clId="{5D51F345-5230-4FCF-9CB8-A4522B3A751C}" dt="2022-06-15T22:03:58.894" v="2043" actId="1076"/>
          <ac:picMkLst>
            <pc:docMk/>
            <pc:sldMk cId="664614678" sldId="1248"/>
            <ac:picMk id="440" creationId="{D82D91FE-A354-E2C2-C42F-C9A385F72209}"/>
          </ac:picMkLst>
        </pc:picChg>
        <pc:picChg chg="add mod">
          <ac:chgData name="Nicholas King" userId="6a3fdd00-1a36-45fa-9468-6bddc91e512a" providerId="ADAL" clId="{5D51F345-5230-4FCF-9CB8-A4522B3A751C}" dt="2022-06-15T22:03:58.894" v="2043" actId="1076"/>
          <ac:picMkLst>
            <pc:docMk/>
            <pc:sldMk cId="664614678" sldId="1248"/>
            <ac:picMk id="441" creationId="{B8BFA735-F989-34F3-6FCB-C6EAA19D0C4D}"/>
          </ac:picMkLst>
        </pc:picChg>
        <pc:picChg chg="add mod">
          <ac:chgData name="Nicholas King" userId="6a3fdd00-1a36-45fa-9468-6bddc91e512a" providerId="ADAL" clId="{5D51F345-5230-4FCF-9CB8-A4522B3A751C}" dt="2022-06-15T22:03:58.894" v="2043" actId="1076"/>
          <ac:picMkLst>
            <pc:docMk/>
            <pc:sldMk cId="664614678" sldId="1248"/>
            <ac:picMk id="442" creationId="{3CEB21B6-5CBA-D92A-1E61-2E2D371AB94D}"/>
          </ac:picMkLst>
        </pc:picChg>
        <pc:picChg chg="add mod">
          <ac:chgData name="Nicholas King" userId="6a3fdd00-1a36-45fa-9468-6bddc91e512a" providerId="ADAL" clId="{5D51F345-5230-4FCF-9CB8-A4522B3A751C}" dt="2022-06-15T22:45:01.052" v="2158" actId="207"/>
          <ac:picMkLst>
            <pc:docMk/>
            <pc:sldMk cId="664614678" sldId="1248"/>
            <ac:picMk id="443" creationId="{FC3A83AB-B05B-E982-54B4-C6F9872155A6}"/>
          </ac:picMkLst>
        </pc:picChg>
        <pc:picChg chg="add mod">
          <ac:chgData name="Nicholas King" userId="6a3fdd00-1a36-45fa-9468-6bddc91e512a" providerId="ADAL" clId="{5D51F345-5230-4FCF-9CB8-A4522B3A751C}" dt="2022-06-15T22:45:01.052" v="2158" actId="207"/>
          <ac:picMkLst>
            <pc:docMk/>
            <pc:sldMk cId="664614678" sldId="1248"/>
            <ac:picMk id="444" creationId="{DCEF107E-92A0-582B-3CBD-B72D018AB321}"/>
          </ac:picMkLst>
        </pc:picChg>
        <pc:picChg chg="add mod">
          <ac:chgData name="Nicholas King" userId="6a3fdd00-1a36-45fa-9468-6bddc91e512a" providerId="ADAL" clId="{5D51F345-5230-4FCF-9CB8-A4522B3A751C}" dt="2022-06-15T22:45:01.052" v="2158" actId="207"/>
          <ac:picMkLst>
            <pc:docMk/>
            <pc:sldMk cId="664614678" sldId="1248"/>
            <ac:picMk id="445" creationId="{E7F7609F-8FA7-A142-4A70-F3E96068595C}"/>
          </ac:picMkLst>
        </pc:picChg>
        <pc:picChg chg="add mod">
          <ac:chgData name="Nicholas King" userId="6a3fdd00-1a36-45fa-9468-6bddc91e512a" providerId="ADAL" clId="{5D51F345-5230-4FCF-9CB8-A4522B3A751C}" dt="2022-06-15T22:45:01.052" v="2158" actId="207"/>
          <ac:picMkLst>
            <pc:docMk/>
            <pc:sldMk cId="664614678" sldId="1248"/>
            <ac:picMk id="446" creationId="{4FF17659-12CD-FBA4-B47E-2C516AD9F54D}"/>
          </ac:picMkLst>
        </pc:picChg>
        <pc:picChg chg="add mod">
          <ac:chgData name="Nicholas King" userId="6a3fdd00-1a36-45fa-9468-6bddc91e512a" providerId="ADAL" clId="{5D51F345-5230-4FCF-9CB8-A4522B3A751C}" dt="2022-06-15T22:45:01.052" v="2158" actId="207"/>
          <ac:picMkLst>
            <pc:docMk/>
            <pc:sldMk cId="664614678" sldId="1248"/>
            <ac:picMk id="447" creationId="{9AB28DA6-CA13-6E28-7800-A1F1C53CF55F}"/>
          </ac:picMkLst>
        </pc:picChg>
        <pc:picChg chg="add mod">
          <ac:chgData name="Nicholas King" userId="6a3fdd00-1a36-45fa-9468-6bddc91e512a" providerId="ADAL" clId="{5D51F345-5230-4FCF-9CB8-A4522B3A751C}" dt="2022-06-15T22:45:01.052" v="2158" actId="207"/>
          <ac:picMkLst>
            <pc:docMk/>
            <pc:sldMk cId="664614678" sldId="1248"/>
            <ac:picMk id="448" creationId="{39C739D3-3681-F58E-A194-E289ECBEEFC4}"/>
          </ac:picMkLst>
        </pc:picChg>
        <pc:picChg chg="add mod">
          <ac:chgData name="Nicholas King" userId="6a3fdd00-1a36-45fa-9468-6bddc91e512a" providerId="ADAL" clId="{5D51F345-5230-4FCF-9CB8-A4522B3A751C}" dt="2022-06-15T22:45:01.052" v="2158" actId="207"/>
          <ac:picMkLst>
            <pc:docMk/>
            <pc:sldMk cId="664614678" sldId="1248"/>
            <ac:picMk id="449" creationId="{01320284-CA11-6F57-3B16-592038AFD6A6}"/>
          </ac:picMkLst>
        </pc:picChg>
        <pc:picChg chg="add mod">
          <ac:chgData name="Nicholas King" userId="6a3fdd00-1a36-45fa-9468-6bddc91e512a" providerId="ADAL" clId="{5D51F345-5230-4FCF-9CB8-A4522B3A751C}" dt="2022-06-15T22:45:01.052" v="2158" actId="207"/>
          <ac:picMkLst>
            <pc:docMk/>
            <pc:sldMk cId="664614678" sldId="1248"/>
            <ac:picMk id="450" creationId="{2523AD70-40A6-0D11-8E96-064BDE58FC64}"/>
          </ac:picMkLst>
        </pc:picChg>
        <pc:picChg chg="add mod">
          <ac:chgData name="Nicholas King" userId="6a3fdd00-1a36-45fa-9468-6bddc91e512a" providerId="ADAL" clId="{5D51F345-5230-4FCF-9CB8-A4522B3A751C}" dt="2022-06-20T13:16:40.363" v="2713" actId="1076"/>
          <ac:picMkLst>
            <pc:docMk/>
            <pc:sldMk cId="664614678" sldId="1248"/>
            <ac:picMk id="451" creationId="{2B0143A6-176E-7576-1E6F-C76EB6C0E76D}"/>
          </ac:picMkLst>
        </pc:picChg>
        <pc:picChg chg="add mod">
          <ac:chgData name="Nicholas King" userId="6a3fdd00-1a36-45fa-9468-6bddc91e512a" providerId="ADAL" clId="{5D51F345-5230-4FCF-9CB8-A4522B3A751C}" dt="2022-06-17T16:34:13.067" v="2607" actId="1076"/>
          <ac:picMkLst>
            <pc:docMk/>
            <pc:sldMk cId="664614678" sldId="1248"/>
            <ac:picMk id="452" creationId="{B10635BD-BC4F-68F5-2DCB-D67D72031462}"/>
          </ac:picMkLst>
        </pc:picChg>
        <pc:picChg chg="add mod">
          <ac:chgData name="Nicholas King" userId="6a3fdd00-1a36-45fa-9468-6bddc91e512a" providerId="ADAL" clId="{5D51F345-5230-4FCF-9CB8-A4522B3A751C}" dt="2022-06-15T22:45:03.052" v="2160" actId="692"/>
          <ac:picMkLst>
            <pc:docMk/>
            <pc:sldMk cId="664614678" sldId="1248"/>
            <ac:picMk id="453" creationId="{0496EFCC-39FC-3F00-E4F1-C2EC875AC2E0}"/>
          </ac:picMkLst>
        </pc:picChg>
        <pc:picChg chg="add mod">
          <ac:chgData name="Nicholas King" userId="6a3fdd00-1a36-45fa-9468-6bddc91e512a" providerId="ADAL" clId="{5D51F345-5230-4FCF-9CB8-A4522B3A751C}" dt="2022-06-15T22:45:03.052" v="2160" actId="692"/>
          <ac:picMkLst>
            <pc:docMk/>
            <pc:sldMk cId="664614678" sldId="1248"/>
            <ac:picMk id="454" creationId="{3500A2FF-3EAB-30D6-1A51-4F7A8F649F60}"/>
          </ac:picMkLst>
        </pc:picChg>
        <pc:picChg chg="add mod">
          <ac:chgData name="Nicholas King" userId="6a3fdd00-1a36-45fa-9468-6bddc91e512a" providerId="ADAL" clId="{5D51F345-5230-4FCF-9CB8-A4522B3A751C}" dt="2022-06-15T22:45:03.052" v="2160" actId="692"/>
          <ac:picMkLst>
            <pc:docMk/>
            <pc:sldMk cId="664614678" sldId="1248"/>
            <ac:picMk id="455" creationId="{3EC54329-8A51-8ECC-DDC1-D9225915CAC4}"/>
          </ac:picMkLst>
        </pc:picChg>
        <pc:picChg chg="add mod">
          <ac:chgData name="Nicholas King" userId="6a3fdd00-1a36-45fa-9468-6bddc91e512a" providerId="ADAL" clId="{5D51F345-5230-4FCF-9CB8-A4522B3A751C}" dt="2022-06-15T22:45:03.052" v="2160" actId="692"/>
          <ac:picMkLst>
            <pc:docMk/>
            <pc:sldMk cId="664614678" sldId="1248"/>
            <ac:picMk id="456" creationId="{F433BF14-A5F9-8659-7114-87C28DBD8253}"/>
          </ac:picMkLst>
        </pc:picChg>
        <pc:picChg chg="add mod">
          <ac:chgData name="Nicholas King" userId="6a3fdd00-1a36-45fa-9468-6bddc91e512a" providerId="ADAL" clId="{5D51F345-5230-4FCF-9CB8-A4522B3A751C}" dt="2022-06-15T22:45:03.052" v="2160" actId="692"/>
          <ac:picMkLst>
            <pc:docMk/>
            <pc:sldMk cId="664614678" sldId="1248"/>
            <ac:picMk id="457" creationId="{301E4715-734E-A123-5D82-139786A78A81}"/>
          </ac:picMkLst>
        </pc:picChg>
        <pc:picChg chg="add mod">
          <ac:chgData name="Nicholas King" userId="6a3fdd00-1a36-45fa-9468-6bddc91e512a" providerId="ADAL" clId="{5D51F345-5230-4FCF-9CB8-A4522B3A751C}" dt="2022-06-15T22:45:03.052" v="2160" actId="692"/>
          <ac:picMkLst>
            <pc:docMk/>
            <pc:sldMk cId="664614678" sldId="1248"/>
            <ac:picMk id="458" creationId="{D40419C0-0817-05A6-363E-6BCA46681036}"/>
          </ac:picMkLst>
        </pc:picChg>
        <pc:picChg chg="add mod">
          <ac:chgData name="Nicholas King" userId="6a3fdd00-1a36-45fa-9468-6bddc91e512a" providerId="ADAL" clId="{5D51F345-5230-4FCF-9CB8-A4522B3A751C}" dt="2022-06-15T22:45:03.052" v="2160" actId="692"/>
          <ac:picMkLst>
            <pc:docMk/>
            <pc:sldMk cId="664614678" sldId="1248"/>
            <ac:picMk id="459" creationId="{C0175BA0-090B-7F8B-98F6-AEE7BBAED06C}"/>
          </ac:picMkLst>
        </pc:picChg>
        <pc:picChg chg="add mod">
          <ac:chgData name="Nicholas King" userId="6a3fdd00-1a36-45fa-9468-6bddc91e512a" providerId="ADAL" clId="{5D51F345-5230-4FCF-9CB8-A4522B3A751C}" dt="2022-06-15T22:45:03.052" v="2160" actId="692"/>
          <ac:picMkLst>
            <pc:docMk/>
            <pc:sldMk cId="664614678" sldId="1248"/>
            <ac:picMk id="460" creationId="{24B5D26A-0215-CD07-6AF2-DF719BF97FAE}"/>
          </ac:picMkLst>
        </pc:picChg>
        <pc:picChg chg="add mod">
          <ac:chgData name="Nicholas King" userId="6a3fdd00-1a36-45fa-9468-6bddc91e512a" providerId="ADAL" clId="{5D51F345-5230-4FCF-9CB8-A4522B3A751C}" dt="2022-06-15T22:45:03.052" v="2160" actId="692"/>
          <ac:picMkLst>
            <pc:docMk/>
            <pc:sldMk cId="664614678" sldId="1248"/>
            <ac:picMk id="461" creationId="{AED965A5-8F75-61D1-B6A2-B74A272DC366}"/>
          </ac:picMkLst>
        </pc:picChg>
        <pc:picChg chg="add mod">
          <ac:chgData name="Nicholas King" userId="6a3fdd00-1a36-45fa-9468-6bddc91e512a" providerId="ADAL" clId="{5D51F345-5230-4FCF-9CB8-A4522B3A751C}" dt="2022-06-15T22:45:03.052" v="2160" actId="692"/>
          <ac:picMkLst>
            <pc:docMk/>
            <pc:sldMk cId="664614678" sldId="1248"/>
            <ac:picMk id="462" creationId="{AE053F28-E927-CFEF-9CB0-6622A6D673B3}"/>
          </ac:picMkLst>
        </pc:picChg>
        <pc:picChg chg="add mod">
          <ac:chgData name="Nicholas King" userId="6a3fdd00-1a36-45fa-9468-6bddc91e512a" providerId="ADAL" clId="{5D51F345-5230-4FCF-9CB8-A4522B3A751C}" dt="2022-06-15T22:45:03.052" v="2160" actId="692"/>
          <ac:picMkLst>
            <pc:docMk/>
            <pc:sldMk cId="664614678" sldId="1248"/>
            <ac:picMk id="463" creationId="{32478470-0A7B-2DA6-3A86-D7E17F25C15B}"/>
          </ac:picMkLst>
        </pc:picChg>
        <pc:picChg chg="add mod">
          <ac:chgData name="Nicholas King" userId="6a3fdd00-1a36-45fa-9468-6bddc91e512a" providerId="ADAL" clId="{5D51F345-5230-4FCF-9CB8-A4522B3A751C}" dt="2022-06-15T22:45:03.052" v="2160" actId="692"/>
          <ac:picMkLst>
            <pc:docMk/>
            <pc:sldMk cId="664614678" sldId="1248"/>
            <ac:picMk id="464" creationId="{1A4E31F2-6B50-B777-7E80-C3C9173A53EB}"/>
          </ac:picMkLst>
        </pc:picChg>
        <pc:picChg chg="add mod">
          <ac:chgData name="Nicholas King" userId="6a3fdd00-1a36-45fa-9468-6bddc91e512a" providerId="ADAL" clId="{5D51F345-5230-4FCF-9CB8-A4522B3A751C}" dt="2022-06-15T22:45:03.052" v="2160" actId="692"/>
          <ac:picMkLst>
            <pc:docMk/>
            <pc:sldMk cId="664614678" sldId="1248"/>
            <ac:picMk id="465" creationId="{26CEC388-F5AE-EACE-3C6D-D441858E5496}"/>
          </ac:picMkLst>
        </pc:picChg>
        <pc:picChg chg="add mod">
          <ac:chgData name="Nicholas King" userId="6a3fdd00-1a36-45fa-9468-6bddc91e512a" providerId="ADAL" clId="{5D51F345-5230-4FCF-9CB8-A4522B3A751C}" dt="2022-06-15T22:45:03.052" v="2160" actId="692"/>
          <ac:picMkLst>
            <pc:docMk/>
            <pc:sldMk cId="664614678" sldId="1248"/>
            <ac:picMk id="466" creationId="{19AEDF73-51FB-60CE-EFF8-C8E3774F0D0A}"/>
          </ac:picMkLst>
        </pc:picChg>
        <pc:picChg chg="add mod">
          <ac:chgData name="Nicholas King" userId="6a3fdd00-1a36-45fa-9468-6bddc91e512a" providerId="ADAL" clId="{5D51F345-5230-4FCF-9CB8-A4522B3A751C}" dt="2022-06-15T22:45:03.052" v="2160" actId="692"/>
          <ac:picMkLst>
            <pc:docMk/>
            <pc:sldMk cId="664614678" sldId="1248"/>
            <ac:picMk id="467" creationId="{E173A92E-90BD-D6B6-3D52-369D0886814F}"/>
          </ac:picMkLst>
        </pc:picChg>
        <pc:picChg chg="add mod">
          <ac:chgData name="Nicholas King" userId="6a3fdd00-1a36-45fa-9468-6bddc91e512a" providerId="ADAL" clId="{5D51F345-5230-4FCF-9CB8-A4522B3A751C}" dt="2022-06-15T22:45:03.052" v="2160" actId="692"/>
          <ac:picMkLst>
            <pc:docMk/>
            <pc:sldMk cId="664614678" sldId="1248"/>
            <ac:picMk id="468" creationId="{7876B1D4-7B8A-D2F7-EC06-665AD165D73E}"/>
          </ac:picMkLst>
        </pc:picChg>
        <pc:picChg chg="add mod">
          <ac:chgData name="Nicholas King" userId="6a3fdd00-1a36-45fa-9468-6bddc91e512a" providerId="ADAL" clId="{5D51F345-5230-4FCF-9CB8-A4522B3A751C}" dt="2022-06-15T22:45:03.052" v="2160" actId="692"/>
          <ac:picMkLst>
            <pc:docMk/>
            <pc:sldMk cId="664614678" sldId="1248"/>
            <ac:picMk id="469" creationId="{C75CABD6-ED6F-E763-401E-B90866E6F4AA}"/>
          </ac:picMkLst>
        </pc:picChg>
        <pc:picChg chg="add mod">
          <ac:chgData name="Nicholas King" userId="6a3fdd00-1a36-45fa-9468-6bddc91e512a" providerId="ADAL" clId="{5D51F345-5230-4FCF-9CB8-A4522B3A751C}" dt="2022-06-15T22:45:03.052" v="2160" actId="692"/>
          <ac:picMkLst>
            <pc:docMk/>
            <pc:sldMk cId="664614678" sldId="1248"/>
            <ac:picMk id="470" creationId="{32C8F889-CD30-0392-9C12-31940D873119}"/>
          </ac:picMkLst>
        </pc:picChg>
        <pc:picChg chg="add mod">
          <ac:chgData name="Nicholas King" userId="6a3fdd00-1a36-45fa-9468-6bddc91e512a" providerId="ADAL" clId="{5D51F345-5230-4FCF-9CB8-A4522B3A751C}" dt="2022-06-15T22:45:03.052" v="2160" actId="692"/>
          <ac:picMkLst>
            <pc:docMk/>
            <pc:sldMk cId="664614678" sldId="1248"/>
            <ac:picMk id="471" creationId="{3EF2846A-83A4-2C38-CD20-E11CA57BCE71}"/>
          </ac:picMkLst>
        </pc:picChg>
        <pc:picChg chg="add mod">
          <ac:chgData name="Nicholas King" userId="6a3fdd00-1a36-45fa-9468-6bddc91e512a" providerId="ADAL" clId="{5D51F345-5230-4FCF-9CB8-A4522B3A751C}" dt="2022-06-15T22:45:03.052" v="2160" actId="692"/>
          <ac:picMkLst>
            <pc:docMk/>
            <pc:sldMk cId="664614678" sldId="1248"/>
            <ac:picMk id="472" creationId="{551CFC5F-E492-E41E-EEC6-B24E0FD79032}"/>
          </ac:picMkLst>
        </pc:picChg>
        <pc:picChg chg="add mod">
          <ac:chgData name="Nicholas King" userId="6a3fdd00-1a36-45fa-9468-6bddc91e512a" providerId="ADAL" clId="{5D51F345-5230-4FCF-9CB8-A4522B3A751C}" dt="2022-06-15T22:45:03.052" v="2160" actId="692"/>
          <ac:picMkLst>
            <pc:docMk/>
            <pc:sldMk cId="664614678" sldId="1248"/>
            <ac:picMk id="473" creationId="{B587C4DC-6362-5672-9D07-FD180593A582}"/>
          </ac:picMkLst>
        </pc:picChg>
        <pc:picChg chg="add mod">
          <ac:chgData name="Nicholas King" userId="6a3fdd00-1a36-45fa-9468-6bddc91e512a" providerId="ADAL" clId="{5D51F345-5230-4FCF-9CB8-A4522B3A751C}" dt="2022-06-15T22:45:03.052" v="2160" actId="692"/>
          <ac:picMkLst>
            <pc:docMk/>
            <pc:sldMk cId="664614678" sldId="1248"/>
            <ac:picMk id="474" creationId="{0C018717-4F3E-1350-6C93-836E40127503}"/>
          </ac:picMkLst>
        </pc:picChg>
        <pc:picChg chg="add mod">
          <ac:chgData name="Nicholas King" userId="6a3fdd00-1a36-45fa-9468-6bddc91e512a" providerId="ADAL" clId="{5D51F345-5230-4FCF-9CB8-A4522B3A751C}" dt="2022-06-15T22:45:03.052" v="2160" actId="692"/>
          <ac:picMkLst>
            <pc:docMk/>
            <pc:sldMk cId="664614678" sldId="1248"/>
            <ac:picMk id="475" creationId="{86327AF1-329C-127E-CBE4-BDEEB6339F51}"/>
          </ac:picMkLst>
        </pc:picChg>
        <pc:picChg chg="add mod">
          <ac:chgData name="Nicholas King" userId="6a3fdd00-1a36-45fa-9468-6bddc91e512a" providerId="ADAL" clId="{5D51F345-5230-4FCF-9CB8-A4522B3A751C}" dt="2022-06-15T22:45:03.052" v="2160" actId="692"/>
          <ac:picMkLst>
            <pc:docMk/>
            <pc:sldMk cId="664614678" sldId="1248"/>
            <ac:picMk id="476" creationId="{B41632DE-24F3-CBBC-06CF-2D05BCAD13EF}"/>
          </ac:picMkLst>
        </pc:picChg>
        <pc:picChg chg="add mod">
          <ac:chgData name="Nicholas King" userId="6a3fdd00-1a36-45fa-9468-6bddc91e512a" providerId="ADAL" clId="{5D51F345-5230-4FCF-9CB8-A4522B3A751C}" dt="2022-06-15T22:45:03.052" v="2160" actId="692"/>
          <ac:picMkLst>
            <pc:docMk/>
            <pc:sldMk cId="664614678" sldId="1248"/>
            <ac:picMk id="477" creationId="{12FB179B-FF13-70A2-EE9C-74EFCB2744EF}"/>
          </ac:picMkLst>
        </pc:picChg>
        <pc:picChg chg="add mod">
          <ac:chgData name="Nicholas King" userId="6a3fdd00-1a36-45fa-9468-6bddc91e512a" providerId="ADAL" clId="{5D51F345-5230-4FCF-9CB8-A4522B3A751C}" dt="2022-06-15T22:45:03.052" v="2160" actId="692"/>
          <ac:picMkLst>
            <pc:docMk/>
            <pc:sldMk cId="664614678" sldId="1248"/>
            <ac:picMk id="478" creationId="{2F84C16E-3A7B-34B9-D164-4D55EFE43375}"/>
          </ac:picMkLst>
        </pc:picChg>
        <pc:picChg chg="add mod">
          <ac:chgData name="Nicholas King" userId="6a3fdd00-1a36-45fa-9468-6bddc91e512a" providerId="ADAL" clId="{5D51F345-5230-4FCF-9CB8-A4522B3A751C}" dt="2022-06-15T22:45:03.052" v="2160" actId="692"/>
          <ac:picMkLst>
            <pc:docMk/>
            <pc:sldMk cId="664614678" sldId="1248"/>
            <ac:picMk id="479" creationId="{4B707C43-F6A3-2F3B-7098-1B8D407FD629}"/>
          </ac:picMkLst>
        </pc:picChg>
        <pc:picChg chg="add mod">
          <ac:chgData name="Nicholas King" userId="6a3fdd00-1a36-45fa-9468-6bddc91e512a" providerId="ADAL" clId="{5D51F345-5230-4FCF-9CB8-A4522B3A751C}" dt="2022-06-15T22:45:03.052" v="2160" actId="692"/>
          <ac:picMkLst>
            <pc:docMk/>
            <pc:sldMk cId="664614678" sldId="1248"/>
            <ac:picMk id="480" creationId="{EF29479B-223F-A326-E6B9-02A6242D2F7D}"/>
          </ac:picMkLst>
        </pc:picChg>
        <pc:picChg chg="add mod">
          <ac:chgData name="Nicholas King" userId="6a3fdd00-1a36-45fa-9468-6bddc91e512a" providerId="ADAL" clId="{5D51F345-5230-4FCF-9CB8-A4522B3A751C}" dt="2022-06-15T22:45:03.052" v="2160" actId="692"/>
          <ac:picMkLst>
            <pc:docMk/>
            <pc:sldMk cId="664614678" sldId="1248"/>
            <ac:picMk id="481" creationId="{DA309ED7-7684-3956-DF4A-312381493A8B}"/>
          </ac:picMkLst>
        </pc:picChg>
        <pc:picChg chg="add mod">
          <ac:chgData name="Nicholas King" userId="6a3fdd00-1a36-45fa-9468-6bddc91e512a" providerId="ADAL" clId="{5D51F345-5230-4FCF-9CB8-A4522B3A751C}" dt="2022-06-15T22:45:03.052" v="2160" actId="692"/>
          <ac:picMkLst>
            <pc:docMk/>
            <pc:sldMk cId="664614678" sldId="1248"/>
            <ac:picMk id="482" creationId="{D42ADCBD-70CA-1BED-00CB-5BC8CAB771C0}"/>
          </ac:picMkLst>
        </pc:picChg>
        <pc:picChg chg="add mod">
          <ac:chgData name="Nicholas King" userId="6a3fdd00-1a36-45fa-9468-6bddc91e512a" providerId="ADAL" clId="{5D51F345-5230-4FCF-9CB8-A4522B3A751C}" dt="2022-06-15T22:45:03.052" v="2160" actId="692"/>
          <ac:picMkLst>
            <pc:docMk/>
            <pc:sldMk cId="664614678" sldId="1248"/>
            <ac:picMk id="483" creationId="{4D7310D9-6DED-5D10-9979-EC865A2631E7}"/>
          </ac:picMkLst>
        </pc:picChg>
        <pc:picChg chg="add mod">
          <ac:chgData name="Nicholas King" userId="6a3fdd00-1a36-45fa-9468-6bddc91e512a" providerId="ADAL" clId="{5D51F345-5230-4FCF-9CB8-A4522B3A751C}" dt="2022-06-15T22:45:03.052" v="2160" actId="692"/>
          <ac:picMkLst>
            <pc:docMk/>
            <pc:sldMk cId="664614678" sldId="1248"/>
            <ac:picMk id="484" creationId="{B7DADA5A-F76E-B333-C970-B2E98948E8FC}"/>
          </ac:picMkLst>
        </pc:picChg>
        <pc:picChg chg="add mod">
          <ac:chgData name="Nicholas King" userId="6a3fdd00-1a36-45fa-9468-6bddc91e512a" providerId="ADAL" clId="{5D51F345-5230-4FCF-9CB8-A4522B3A751C}" dt="2022-06-15T22:45:03.052" v="2160" actId="692"/>
          <ac:picMkLst>
            <pc:docMk/>
            <pc:sldMk cId="664614678" sldId="1248"/>
            <ac:picMk id="485" creationId="{767D274A-E006-1BC0-B352-810A79F5AB83}"/>
          </ac:picMkLst>
        </pc:picChg>
        <pc:picChg chg="add mod">
          <ac:chgData name="Nicholas King" userId="6a3fdd00-1a36-45fa-9468-6bddc91e512a" providerId="ADAL" clId="{5D51F345-5230-4FCF-9CB8-A4522B3A751C}" dt="2022-06-15T22:45:03.052" v="2160" actId="692"/>
          <ac:picMkLst>
            <pc:docMk/>
            <pc:sldMk cId="664614678" sldId="1248"/>
            <ac:picMk id="486" creationId="{A613CF28-14DF-79AB-ED77-D12CECB4C7C6}"/>
          </ac:picMkLst>
        </pc:picChg>
        <pc:picChg chg="add mod">
          <ac:chgData name="Nicholas King" userId="6a3fdd00-1a36-45fa-9468-6bddc91e512a" providerId="ADAL" clId="{5D51F345-5230-4FCF-9CB8-A4522B3A751C}" dt="2022-06-15T22:45:03.052" v="2160" actId="692"/>
          <ac:picMkLst>
            <pc:docMk/>
            <pc:sldMk cId="664614678" sldId="1248"/>
            <ac:picMk id="487" creationId="{EBE5520E-B7C2-30AB-C629-A468081CEBE6}"/>
          </ac:picMkLst>
        </pc:picChg>
        <pc:picChg chg="add mod">
          <ac:chgData name="Nicholas King" userId="6a3fdd00-1a36-45fa-9468-6bddc91e512a" providerId="ADAL" clId="{5D51F345-5230-4FCF-9CB8-A4522B3A751C}" dt="2022-06-15T22:45:03.052" v="2160" actId="692"/>
          <ac:picMkLst>
            <pc:docMk/>
            <pc:sldMk cId="664614678" sldId="1248"/>
            <ac:picMk id="488" creationId="{870318DB-017B-AB11-D1FD-E1D564495608}"/>
          </ac:picMkLst>
        </pc:picChg>
        <pc:picChg chg="add mod">
          <ac:chgData name="Nicholas King" userId="6a3fdd00-1a36-45fa-9468-6bddc91e512a" providerId="ADAL" clId="{5D51F345-5230-4FCF-9CB8-A4522B3A751C}" dt="2022-06-15T22:45:03.052" v="2160" actId="692"/>
          <ac:picMkLst>
            <pc:docMk/>
            <pc:sldMk cId="664614678" sldId="1248"/>
            <ac:picMk id="489" creationId="{70F92B5F-4CCE-8125-69F7-F7925DA12B6C}"/>
          </ac:picMkLst>
        </pc:picChg>
        <pc:picChg chg="add mod">
          <ac:chgData name="Nicholas King" userId="6a3fdd00-1a36-45fa-9468-6bddc91e512a" providerId="ADAL" clId="{5D51F345-5230-4FCF-9CB8-A4522B3A751C}" dt="2022-06-15T22:45:03.052" v="2160" actId="692"/>
          <ac:picMkLst>
            <pc:docMk/>
            <pc:sldMk cId="664614678" sldId="1248"/>
            <ac:picMk id="490" creationId="{8E306120-7C91-B14C-C3FD-93C529A09D8F}"/>
          </ac:picMkLst>
        </pc:picChg>
        <pc:picChg chg="add mod">
          <ac:chgData name="Nicholas King" userId="6a3fdd00-1a36-45fa-9468-6bddc91e512a" providerId="ADAL" clId="{5D51F345-5230-4FCF-9CB8-A4522B3A751C}" dt="2022-06-15T22:45:03.052" v="2160" actId="692"/>
          <ac:picMkLst>
            <pc:docMk/>
            <pc:sldMk cId="664614678" sldId="1248"/>
            <ac:picMk id="491" creationId="{05C443DA-898C-1DAB-4BBE-338E603C1906}"/>
          </ac:picMkLst>
        </pc:picChg>
        <pc:picChg chg="add mod">
          <ac:chgData name="Nicholas King" userId="6a3fdd00-1a36-45fa-9468-6bddc91e512a" providerId="ADAL" clId="{5D51F345-5230-4FCF-9CB8-A4522B3A751C}" dt="2022-06-15T22:45:03.052" v="2160" actId="692"/>
          <ac:picMkLst>
            <pc:docMk/>
            <pc:sldMk cId="664614678" sldId="1248"/>
            <ac:picMk id="492" creationId="{F218E3AC-CFAA-CF93-4125-20AD949BDEF9}"/>
          </ac:picMkLst>
        </pc:picChg>
        <pc:picChg chg="add mod">
          <ac:chgData name="Nicholas King" userId="6a3fdd00-1a36-45fa-9468-6bddc91e512a" providerId="ADAL" clId="{5D51F345-5230-4FCF-9CB8-A4522B3A751C}" dt="2022-06-15T22:45:03.052" v="2160" actId="692"/>
          <ac:picMkLst>
            <pc:docMk/>
            <pc:sldMk cId="664614678" sldId="1248"/>
            <ac:picMk id="493" creationId="{38624D65-5325-22B2-2065-D7DD243D5466}"/>
          </ac:picMkLst>
        </pc:picChg>
        <pc:picChg chg="add mod">
          <ac:chgData name="Nicholas King" userId="6a3fdd00-1a36-45fa-9468-6bddc91e512a" providerId="ADAL" clId="{5D51F345-5230-4FCF-9CB8-A4522B3A751C}" dt="2022-06-15T22:45:03.052" v="2160" actId="692"/>
          <ac:picMkLst>
            <pc:docMk/>
            <pc:sldMk cId="664614678" sldId="1248"/>
            <ac:picMk id="494" creationId="{ED6A779A-9D4C-506E-0183-E13E239B2CF6}"/>
          </ac:picMkLst>
        </pc:picChg>
        <pc:picChg chg="add mod">
          <ac:chgData name="Nicholas King" userId="6a3fdd00-1a36-45fa-9468-6bddc91e512a" providerId="ADAL" clId="{5D51F345-5230-4FCF-9CB8-A4522B3A751C}" dt="2022-06-15T22:45:03.052" v="2160" actId="692"/>
          <ac:picMkLst>
            <pc:docMk/>
            <pc:sldMk cId="664614678" sldId="1248"/>
            <ac:picMk id="495" creationId="{8DA9CE3D-E522-FFE5-EEE3-650F04804C18}"/>
          </ac:picMkLst>
        </pc:picChg>
        <pc:picChg chg="add mod">
          <ac:chgData name="Nicholas King" userId="6a3fdd00-1a36-45fa-9468-6bddc91e512a" providerId="ADAL" clId="{5D51F345-5230-4FCF-9CB8-A4522B3A751C}" dt="2022-06-15T22:45:03.052" v="2160" actId="692"/>
          <ac:picMkLst>
            <pc:docMk/>
            <pc:sldMk cId="664614678" sldId="1248"/>
            <ac:picMk id="496" creationId="{C7FD16C9-8845-003B-D02F-F536B832DA05}"/>
          </ac:picMkLst>
        </pc:picChg>
        <pc:picChg chg="add mod">
          <ac:chgData name="Nicholas King" userId="6a3fdd00-1a36-45fa-9468-6bddc91e512a" providerId="ADAL" clId="{5D51F345-5230-4FCF-9CB8-A4522B3A751C}" dt="2022-06-15T22:45:03.052" v="2160" actId="692"/>
          <ac:picMkLst>
            <pc:docMk/>
            <pc:sldMk cId="664614678" sldId="1248"/>
            <ac:picMk id="497" creationId="{B531463D-D7C1-97C3-D7D9-B7262C78D70B}"/>
          </ac:picMkLst>
        </pc:picChg>
        <pc:picChg chg="add del mod">
          <ac:chgData name="Nicholas King" userId="6a3fdd00-1a36-45fa-9468-6bddc91e512a" providerId="ADAL" clId="{5D51F345-5230-4FCF-9CB8-A4522B3A751C}" dt="2022-06-15T22:44:00.339" v="2149"/>
          <ac:picMkLst>
            <pc:docMk/>
            <pc:sldMk cId="664614678" sldId="1248"/>
            <ac:picMk id="498" creationId="{9E956E71-A9C3-4171-A15D-7ADFABED5ECB}"/>
          </ac:picMkLst>
        </pc:picChg>
        <pc:picChg chg="add del mod">
          <ac:chgData name="Nicholas King" userId="6a3fdd00-1a36-45fa-9468-6bddc91e512a" providerId="ADAL" clId="{5D51F345-5230-4FCF-9CB8-A4522B3A751C}" dt="2022-06-15T22:44:00.339" v="2149"/>
          <ac:picMkLst>
            <pc:docMk/>
            <pc:sldMk cId="664614678" sldId="1248"/>
            <ac:picMk id="499" creationId="{A78D573A-4767-9256-768F-D13D136B3EBD}"/>
          </ac:picMkLst>
        </pc:picChg>
        <pc:picChg chg="add del mod">
          <ac:chgData name="Nicholas King" userId="6a3fdd00-1a36-45fa-9468-6bddc91e512a" providerId="ADAL" clId="{5D51F345-5230-4FCF-9CB8-A4522B3A751C}" dt="2022-06-15T22:44:00.339" v="2149"/>
          <ac:picMkLst>
            <pc:docMk/>
            <pc:sldMk cId="664614678" sldId="1248"/>
            <ac:picMk id="500" creationId="{6C78D819-54EE-1342-C38A-5CA7C0468525}"/>
          </ac:picMkLst>
        </pc:picChg>
        <pc:picChg chg="add del mod">
          <ac:chgData name="Nicholas King" userId="6a3fdd00-1a36-45fa-9468-6bddc91e512a" providerId="ADAL" clId="{5D51F345-5230-4FCF-9CB8-A4522B3A751C}" dt="2022-06-15T22:44:00.339" v="2149"/>
          <ac:picMkLst>
            <pc:docMk/>
            <pc:sldMk cId="664614678" sldId="1248"/>
            <ac:picMk id="501" creationId="{7D527CEE-E5ED-6827-2708-5EBB72242C02}"/>
          </ac:picMkLst>
        </pc:picChg>
        <pc:picChg chg="add del mod">
          <ac:chgData name="Nicholas King" userId="6a3fdd00-1a36-45fa-9468-6bddc91e512a" providerId="ADAL" clId="{5D51F345-5230-4FCF-9CB8-A4522B3A751C}" dt="2022-06-15T22:44:00.339" v="2149"/>
          <ac:picMkLst>
            <pc:docMk/>
            <pc:sldMk cId="664614678" sldId="1248"/>
            <ac:picMk id="502" creationId="{2CDB5AF6-0682-808A-272A-AC57EFE8AA11}"/>
          </ac:picMkLst>
        </pc:picChg>
        <pc:picChg chg="add del mod">
          <ac:chgData name="Nicholas King" userId="6a3fdd00-1a36-45fa-9468-6bddc91e512a" providerId="ADAL" clId="{5D51F345-5230-4FCF-9CB8-A4522B3A751C}" dt="2022-06-15T22:44:00.339" v="2149"/>
          <ac:picMkLst>
            <pc:docMk/>
            <pc:sldMk cId="664614678" sldId="1248"/>
            <ac:picMk id="503" creationId="{2352543E-AB95-6417-D503-5F4930D3A7F0}"/>
          </ac:picMkLst>
        </pc:picChg>
        <pc:picChg chg="add del mod">
          <ac:chgData name="Nicholas King" userId="6a3fdd00-1a36-45fa-9468-6bddc91e512a" providerId="ADAL" clId="{5D51F345-5230-4FCF-9CB8-A4522B3A751C}" dt="2022-06-15T22:44:00.339" v="2149"/>
          <ac:picMkLst>
            <pc:docMk/>
            <pc:sldMk cId="664614678" sldId="1248"/>
            <ac:picMk id="504" creationId="{1046E169-3131-880C-5515-6C00A86C9DDE}"/>
          </ac:picMkLst>
        </pc:picChg>
        <pc:picChg chg="add del mod">
          <ac:chgData name="Nicholas King" userId="6a3fdd00-1a36-45fa-9468-6bddc91e512a" providerId="ADAL" clId="{5D51F345-5230-4FCF-9CB8-A4522B3A751C}" dt="2022-06-15T22:44:00.339" v="2149"/>
          <ac:picMkLst>
            <pc:docMk/>
            <pc:sldMk cId="664614678" sldId="1248"/>
            <ac:picMk id="505" creationId="{C11BF954-6289-BD92-C438-A58A3D969611}"/>
          </ac:picMkLst>
        </pc:picChg>
        <pc:picChg chg="add del mod">
          <ac:chgData name="Nicholas King" userId="6a3fdd00-1a36-45fa-9468-6bddc91e512a" providerId="ADAL" clId="{5D51F345-5230-4FCF-9CB8-A4522B3A751C}" dt="2022-06-15T22:44:00.339" v="2149"/>
          <ac:picMkLst>
            <pc:docMk/>
            <pc:sldMk cId="664614678" sldId="1248"/>
            <ac:picMk id="506" creationId="{B14A2559-4081-DAE8-BF0A-5664E4DAC966}"/>
          </ac:picMkLst>
        </pc:picChg>
        <pc:picChg chg="add del mod">
          <ac:chgData name="Nicholas King" userId="6a3fdd00-1a36-45fa-9468-6bddc91e512a" providerId="ADAL" clId="{5D51F345-5230-4FCF-9CB8-A4522B3A751C}" dt="2022-06-15T22:44:00.339" v="2149"/>
          <ac:picMkLst>
            <pc:docMk/>
            <pc:sldMk cId="664614678" sldId="1248"/>
            <ac:picMk id="507" creationId="{9514A7BF-9C1A-CF42-1F8B-357019E965B2}"/>
          </ac:picMkLst>
        </pc:picChg>
        <pc:picChg chg="add del mod">
          <ac:chgData name="Nicholas King" userId="6a3fdd00-1a36-45fa-9468-6bddc91e512a" providerId="ADAL" clId="{5D51F345-5230-4FCF-9CB8-A4522B3A751C}" dt="2022-06-15T22:44:00.339" v="2149"/>
          <ac:picMkLst>
            <pc:docMk/>
            <pc:sldMk cId="664614678" sldId="1248"/>
            <ac:picMk id="508" creationId="{FAC39519-1B4E-AE07-9C8E-370BB66C5EF0}"/>
          </ac:picMkLst>
        </pc:picChg>
        <pc:picChg chg="add del mod">
          <ac:chgData name="Nicholas King" userId="6a3fdd00-1a36-45fa-9468-6bddc91e512a" providerId="ADAL" clId="{5D51F345-5230-4FCF-9CB8-A4522B3A751C}" dt="2022-06-15T22:44:00.339" v="2149"/>
          <ac:picMkLst>
            <pc:docMk/>
            <pc:sldMk cId="664614678" sldId="1248"/>
            <ac:picMk id="509" creationId="{B312B354-E512-FD29-BA96-222BB4868772}"/>
          </ac:picMkLst>
        </pc:picChg>
        <pc:picChg chg="add del mod">
          <ac:chgData name="Nicholas King" userId="6a3fdd00-1a36-45fa-9468-6bddc91e512a" providerId="ADAL" clId="{5D51F345-5230-4FCF-9CB8-A4522B3A751C}" dt="2022-06-15T22:44:00.339" v="2149"/>
          <ac:picMkLst>
            <pc:docMk/>
            <pc:sldMk cId="664614678" sldId="1248"/>
            <ac:picMk id="510" creationId="{492123DA-DFF5-4244-C54D-FE3C2AA84EE6}"/>
          </ac:picMkLst>
        </pc:picChg>
        <pc:picChg chg="add del mod">
          <ac:chgData name="Nicholas King" userId="6a3fdd00-1a36-45fa-9468-6bddc91e512a" providerId="ADAL" clId="{5D51F345-5230-4FCF-9CB8-A4522B3A751C}" dt="2022-06-15T22:44:00.339" v="2149"/>
          <ac:picMkLst>
            <pc:docMk/>
            <pc:sldMk cId="664614678" sldId="1248"/>
            <ac:picMk id="511" creationId="{A206DB5C-311F-1501-8659-5F280A195F32}"/>
          </ac:picMkLst>
        </pc:picChg>
        <pc:picChg chg="add del mod">
          <ac:chgData name="Nicholas King" userId="6a3fdd00-1a36-45fa-9468-6bddc91e512a" providerId="ADAL" clId="{5D51F345-5230-4FCF-9CB8-A4522B3A751C}" dt="2022-06-15T22:44:00.339" v="2149"/>
          <ac:picMkLst>
            <pc:docMk/>
            <pc:sldMk cId="664614678" sldId="1248"/>
            <ac:picMk id="512" creationId="{E8CA350D-67CE-7782-751E-F7C32093D343}"/>
          </ac:picMkLst>
        </pc:picChg>
        <pc:picChg chg="add del mod">
          <ac:chgData name="Nicholas King" userId="6a3fdd00-1a36-45fa-9468-6bddc91e512a" providerId="ADAL" clId="{5D51F345-5230-4FCF-9CB8-A4522B3A751C}" dt="2022-06-15T22:44:00.339" v="2149"/>
          <ac:picMkLst>
            <pc:docMk/>
            <pc:sldMk cId="664614678" sldId="1248"/>
            <ac:picMk id="513" creationId="{9DF36FE4-CC44-C383-42A8-7CD934685252}"/>
          </ac:picMkLst>
        </pc:picChg>
        <pc:picChg chg="add del mod">
          <ac:chgData name="Nicholas King" userId="6a3fdd00-1a36-45fa-9468-6bddc91e512a" providerId="ADAL" clId="{5D51F345-5230-4FCF-9CB8-A4522B3A751C}" dt="2022-06-15T22:44:00.339" v="2149"/>
          <ac:picMkLst>
            <pc:docMk/>
            <pc:sldMk cId="664614678" sldId="1248"/>
            <ac:picMk id="514" creationId="{DC0DF06F-C52F-4955-59D3-4589CB043B08}"/>
          </ac:picMkLst>
        </pc:picChg>
        <pc:picChg chg="add del mod">
          <ac:chgData name="Nicholas King" userId="6a3fdd00-1a36-45fa-9468-6bddc91e512a" providerId="ADAL" clId="{5D51F345-5230-4FCF-9CB8-A4522B3A751C}" dt="2022-06-15T22:44:00.339" v="2149"/>
          <ac:picMkLst>
            <pc:docMk/>
            <pc:sldMk cId="664614678" sldId="1248"/>
            <ac:picMk id="515" creationId="{E5659409-0B72-CCE8-BB2D-016C9D6A309B}"/>
          </ac:picMkLst>
        </pc:picChg>
        <pc:picChg chg="add del mod">
          <ac:chgData name="Nicholas King" userId="6a3fdd00-1a36-45fa-9468-6bddc91e512a" providerId="ADAL" clId="{5D51F345-5230-4FCF-9CB8-A4522B3A751C}" dt="2022-06-15T22:44:00.339" v="2149"/>
          <ac:picMkLst>
            <pc:docMk/>
            <pc:sldMk cId="664614678" sldId="1248"/>
            <ac:picMk id="516" creationId="{AFB28CD2-F838-DD92-055F-E52DC881C8B5}"/>
          </ac:picMkLst>
        </pc:picChg>
        <pc:picChg chg="add del mod">
          <ac:chgData name="Nicholas King" userId="6a3fdd00-1a36-45fa-9468-6bddc91e512a" providerId="ADAL" clId="{5D51F345-5230-4FCF-9CB8-A4522B3A751C}" dt="2022-06-15T22:44:00.339" v="2149"/>
          <ac:picMkLst>
            <pc:docMk/>
            <pc:sldMk cId="664614678" sldId="1248"/>
            <ac:picMk id="517" creationId="{C7FBF645-92FB-FE1E-6398-3426B14A92EA}"/>
          </ac:picMkLst>
        </pc:picChg>
        <pc:picChg chg="add del mod">
          <ac:chgData name="Nicholas King" userId="6a3fdd00-1a36-45fa-9468-6bddc91e512a" providerId="ADAL" clId="{5D51F345-5230-4FCF-9CB8-A4522B3A751C}" dt="2022-06-15T22:44:00.339" v="2149"/>
          <ac:picMkLst>
            <pc:docMk/>
            <pc:sldMk cId="664614678" sldId="1248"/>
            <ac:picMk id="518" creationId="{2F6E12B6-A6A8-C0F5-6911-7662767B391F}"/>
          </ac:picMkLst>
        </pc:picChg>
        <pc:picChg chg="add del mod">
          <ac:chgData name="Nicholas King" userId="6a3fdd00-1a36-45fa-9468-6bddc91e512a" providerId="ADAL" clId="{5D51F345-5230-4FCF-9CB8-A4522B3A751C}" dt="2022-06-15T22:44:00.339" v="2149"/>
          <ac:picMkLst>
            <pc:docMk/>
            <pc:sldMk cId="664614678" sldId="1248"/>
            <ac:picMk id="519" creationId="{EE601196-9C18-80AF-93A0-B62D27F4C385}"/>
          </ac:picMkLst>
        </pc:picChg>
        <pc:picChg chg="add del mod">
          <ac:chgData name="Nicholas King" userId="6a3fdd00-1a36-45fa-9468-6bddc91e512a" providerId="ADAL" clId="{5D51F345-5230-4FCF-9CB8-A4522B3A751C}" dt="2022-06-15T22:44:00.339" v="2149"/>
          <ac:picMkLst>
            <pc:docMk/>
            <pc:sldMk cId="664614678" sldId="1248"/>
            <ac:picMk id="520" creationId="{EAAC6AC4-7ADC-6F47-1997-39CC7B51F291}"/>
          </ac:picMkLst>
        </pc:picChg>
        <pc:picChg chg="add del mod">
          <ac:chgData name="Nicholas King" userId="6a3fdd00-1a36-45fa-9468-6bddc91e512a" providerId="ADAL" clId="{5D51F345-5230-4FCF-9CB8-A4522B3A751C}" dt="2022-06-15T22:44:00.339" v="2149"/>
          <ac:picMkLst>
            <pc:docMk/>
            <pc:sldMk cId="664614678" sldId="1248"/>
            <ac:picMk id="521" creationId="{458F050D-3D88-D8E7-9B9D-4A8D6C061C96}"/>
          </ac:picMkLst>
        </pc:picChg>
        <pc:picChg chg="add del mod">
          <ac:chgData name="Nicholas King" userId="6a3fdd00-1a36-45fa-9468-6bddc91e512a" providerId="ADAL" clId="{5D51F345-5230-4FCF-9CB8-A4522B3A751C}" dt="2022-06-15T22:44:00.339" v="2149"/>
          <ac:picMkLst>
            <pc:docMk/>
            <pc:sldMk cId="664614678" sldId="1248"/>
            <ac:picMk id="522" creationId="{CE856449-2570-05A7-0849-FD7AA4519CF8}"/>
          </ac:picMkLst>
        </pc:picChg>
        <pc:picChg chg="add del mod">
          <ac:chgData name="Nicholas King" userId="6a3fdd00-1a36-45fa-9468-6bddc91e512a" providerId="ADAL" clId="{5D51F345-5230-4FCF-9CB8-A4522B3A751C}" dt="2022-06-15T22:44:00.339" v="2149"/>
          <ac:picMkLst>
            <pc:docMk/>
            <pc:sldMk cId="664614678" sldId="1248"/>
            <ac:picMk id="523" creationId="{F1DCCB08-DC48-9571-C614-584A1DF57FA2}"/>
          </ac:picMkLst>
        </pc:picChg>
        <pc:picChg chg="add del mod">
          <ac:chgData name="Nicholas King" userId="6a3fdd00-1a36-45fa-9468-6bddc91e512a" providerId="ADAL" clId="{5D51F345-5230-4FCF-9CB8-A4522B3A751C}" dt="2022-06-15T22:44:00.339" v="2149"/>
          <ac:picMkLst>
            <pc:docMk/>
            <pc:sldMk cId="664614678" sldId="1248"/>
            <ac:picMk id="524" creationId="{94EA5E38-56EA-97EC-8B08-29B5BC498D72}"/>
          </ac:picMkLst>
        </pc:picChg>
        <pc:picChg chg="add del mod">
          <ac:chgData name="Nicholas King" userId="6a3fdd00-1a36-45fa-9468-6bddc91e512a" providerId="ADAL" clId="{5D51F345-5230-4FCF-9CB8-A4522B3A751C}" dt="2022-06-15T22:44:00.339" v="2149"/>
          <ac:picMkLst>
            <pc:docMk/>
            <pc:sldMk cId="664614678" sldId="1248"/>
            <ac:picMk id="525" creationId="{9406B8DA-4AA2-0EF3-2A07-538ABD22730D}"/>
          </ac:picMkLst>
        </pc:picChg>
        <pc:picChg chg="add del mod">
          <ac:chgData name="Nicholas King" userId="6a3fdd00-1a36-45fa-9468-6bddc91e512a" providerId="ADAL" clId="{5D51F345-5230-4FCF-9CB8-A4522B3A751C}" dt="2022-06-15T22:44:00.339" v="2149"/>
          <ac:picMkLst>
            <pc:docMk/>
            <pc:sldMk cId="664614678" sldId="1248"/>
            <ac:picMk id="526" creationId="{284AD041-C0ED-2F74-56C3-1C45AECB4A22}"/>
          </ac:picMkLst>
        </pc:picChg>
        <pc:picChg chg="add del mod">
          <ac:chgData name="Nicholas King" userId="6a3fdd00-1a36-45fa-9468-6bddc91e512a" providerId="ADAL" clId="{5D51F345-5230-4FCF-9CB8-A4522B3A751C}" dt="2022-06-15T22:44:00.339" v="2149"/>
          <ac:picMkLst>
            <pc:docMk/>
            <pc:sldMk cId="664614678" sldId="1248"/>
            <ac:picMk id="527" creationId="{E9AA5855-46D7-1700-25C4-BD07CB63CFCC}"/>
          </ac:picMkLst>
        </pc:picChg>
        <pc:picChg chg="add del mod">
          <ac:chgData name="Nicholas King" userId="6a3fdd00-1a36-45fa-9468-6bddc91e512a" providerId="ADAL" clId="{5D51F345-5230-4FCF-9CB8-A4522B3A751C}" dt="2022-06-15T22:44:00.339" v="2149"/>
          <ac:picMkLst>
            <pc:docMk/>
            <pc:sldMk cId="664614678" sldId="1248"/>
            <ac:picMk id="528" creationId="{4F66E5F9-FABC-1D27-D23A-77F3EF6F83F6}"/>
          </ac:picMkLst>
        </pc:picChg>
        <pc:picChg chg="add del mod">
          <ac:chgData name="Nicholas King" userId="6a3fdd00-1a36-45fa-9468-6bddc91e512a" providerId="ADAL" clId="{5D51F345-5230-4FCF-9CB8-A4522B3A751C}" dt="2022-06-15T22:44:00.339" v="2149"/>
          <ac:picMkLst>
            <pc:docMk/>
            <pc:sldMk cId="664614678" sldId="1248"/>
            <ac:picMk id="529" creationId="{DA73936E-2008-AA5B-9FC6-E5AA72053351}"/>
          </ac:picMkLst>
        </pc:picChg>
        <pc:picChg chg="add del mod">
          <ac:chgData name="Nicholas King" userId="6a3fdd00-1a36-45fa-9468-6bddc91e512a" providerId="ADAL" clId="{5D51F345-5230-4FCF-9CB8-A4522B3A751C}" dt="2022-06-15T22:44:00.339" v="2149"/>
          <ac:picMkLst>
            <pc:docMk/>
            <pc:sldMk cId="664614678" sldId="1248"/>
            <ac:picMk id="530" creationId="{16218961-3AB1-9FB2-2762-0F9DC72B667B}"/>
          </ac:picMkLst>
        </pc:picChg>
        <pc:picChg chg="add del mod">
          <ac:chgData name="Nicholas King" userId="6a3fdd00-1a36-45fa-9468-6bddc91e512a" providerId="ADAL" clId="{5D51F345-5230-4FCF-9CB8-A4522B3A751C}" dt="2022-06-15T22:44:00.339" v="2149"/>
          <ac:picMkLst>
            <pc:docMk/>
            <pc:sldMk cId="664614678" sldId="1248"/>
            <ac:picMk id="531" creationId="{760B07DF-6F5C-E149-606D-A8C4A310CB05}"/>
          </ac:picMkLst>
        </pc:picChg>
        <pc:picChg chg="add del mod">
          <ac:chgData name="Nicholas King" userId="6a3fdd00-1a36-45fa-9468-6bddc91e512a" providerId="ADAL" clId="{5D51F345-5230-4FCF-9CB8-A4522B3A751C}" dt="2022-06-15T22:44:00.339" v="2149"/>
          <ac:picMkLst>
            <pc:docMk/>
            <pc:sldMk cId="664614678" sldId="1248"/>
            <ac:picMk id="532" creationId="{7B78E43C-0A82-C1F6-E142-E94AA7691267}"/>
          </ac:picMkLst>
        </pc:picChg>
        <pc:picChg chg="add del mod">
          <ac:chgData name="Nicholas King" userId="6a3fdd00-1a36-45fa-9468-6bddc91e512a" providerId="ADAL" clId="{5D51F345-5230-4FCF-9CB8-A4522B3A751C}" dt="2022-06-15T22:44:00.339" v="2149"/>
          <ac:picMkLst>
            <pc:docMk/>
            <pc:sldMk cId="664614678" sldId="1248"/>
            <ac:picMk id="533" creationId="{4650D9DE-D2DA-1550-2A42-FEC201BCF01E}"/>
          </ac:picMkLst>
        </pc:picChg>
        <pc:picChg chg="add del mod">
          <ac:chgData name="Nicholas King" userId="6a3fdd00-1a36-45fa-9468-6bddc91e512a" providerId="ADAL" clId="{5D51F345-5230-4FCF-9CB8-A4522B3A751C}" dt="2022-06-15T22:44:00.339" v="2149"/>
          <ac:picMkLst>
            <pc:docMk/>
            <pc:sldMk cId="664614678" sldId="1248"/>
            <ac:picMk id="534" creationId="{E06A858C-9B0B-6E19-E34B-21F5E03D3D44}"/>
          </ac:picMkLst>
        </pc:picChg>
        <pc:picChg chg="add del mod">
          <ac:chgData name="Nicholas King" userId="6a3fdd00-1a36-45fa-9468-6bddc91e512a" providerId="ADAL" clId="{5D51F345-5230-4FCF-9CB8-A4522B3A751C}" dt="2022-06-15T22:44:00.339" v="2149"/>
          <ac:picMkLst>
            <pc:docMk/>
            <pc:sldMk cId="664614678" sldId="1248"/>
            <ac:picMk id="535" creationId="{09312F59-6772-9D88-54DB-14FED22623D0}"/>
          </ac:picMkLst>
        </pc:picChg>
        <pc:picChg chg="add del mod">
          <ac:chgData name="Nicholas King" userId="6a3fdd00-1a36-45fa-9468-6bddc91e512a" providerId="ADAL" clId="{5D51F345-5230-4FCF-9CB8-A4522B3A751C}" dt="2022-06-15T22:44:00.339" v="2149"/>
          <ac:picMkLst>
            <pc:docMk/>
            <pc:sldMk cId="664614678" sldId="1248"/>
            <ac:picMk id="536" creationId="{EFEB0FDB-D6A1-EEC9-D8FA-58F85E07534A}"/>
          </ac:picMkLst>
        </pc:picChg>
        <pc:picChg chg="add del mod">
          <ac:chgData name="Nicholas King" userId="6a3fdd00-1a36-45fa-9468-6bddc91e512a" providerId="ADAL" clId="{5D51F345-5230-4FCF-9CB8-A4522B3A751C}" dt="2022-06-15T22:44:00.339" v="2149"/>
          <ac:picMkLst>
            <pc:docMk/>
            <pc:sldMk cId="664614678" sldId="1248"/>
            <ac:picMk id="537" creationId="{B587958E-9A99-C728-B4CA-522F140C720B}"/>
          </ac:picMkLst>
        </pc:picChg>
        <pc:picChg chg="add del mod">
          <ac:chgData name="Nicholas King" userId="6a3fdd00-1a36-45fa-9468-6bddc91e512a" providerId="ADAL" clId="{5D51F345-5230-4FCF-9CB8-A4522B3A751C}" dt="2022-06-15T22:44:00.339" v="2149"/>
          <ac:picMkLst>
            <pc:docMk/>
            <pc:sldMk cId="664614678" sldId="1248"/>
            <ac:picMk id="538" creationId="{08159759-85D1-19AC-2302-859F67D7D4EF}"/>
          </ac:picMkLst>
        </pc:picChg>
        <pc:picChg chg="add del mod">
          <ac:chgData name="Nicholas King" userId="6a3fdd00-1a36-45fa-9468-6bddc91e512a" providerId="ADAL" clId="{5D51F345-5230-4FCF-9CB8-A4522B3A751C}" dt="2022-06-15T22:44:00.339" v="2149"/>
          <ac:picMkLst>
            <pc:docMk/>
            <pc:sldMk cId="664614678" sldId="1248"/>
            <ac:picMk id="539" creationId="{9C8BDD33-C840-C557-6DA4-931520A26634}"/>
          </ac:picMkLst>
        </pc:picChg>
        <pc:picChg chg="add del mod">
          <ac:chgData name="Nicholas King" userId="6a3fdd00-1a36-45fa-9468-6bddc91e512a" providerId="ADAL" clId="{5D51F345-5230-4FCF-9CB8-A4522B3A751C}" dt="2022-06-15T22:44:00.339" v="2149"/>
          <ac:picMkLst>
            <pc:docMk/>
            <pc:sldMk cId="664614678" sldId="1248"/>
            <ac:picMk id="540" creationId="{66D092A6-1EE8-5F2F-B7DB-E66DF18B2545}"/>
          </ac:picMkLst>
        </pc:picChg>
        <pc:picChg chg="add del mod">
          <ac:chgData name="Nicholas King" userId="6a3fdd00-1a36-45fa-9468-6bddc91e512a" providerId="ADAL" clId="{5D51F345-5230-4FCF-9CB8-A4522B3A751C}" dt="2022-06-15T22:44:00.339" v="2149"/>
          <ac:picMkLst>
            <pc:docMk/>
            <pc:sldMk cId="664614678" sldId="1248"/>
            <ac:picMk id="541" creationId="{82C404A7-3050-38DC-4D6E-81FE59E7DCE2}"/>
          </ac:picMkLst>
        </pc:picChg>
        <pc:picChg chg="add del mod">
          <ac:chgData name="Nicholas King" userId="6a3fdd00-1a36-45fa-9468-6bddc91e512a" providerId="ADAL" clId="{5D51F345-5230-4FCF-9CB8-A4522B3A751C}" dt="2022-06-15T22:44:00.339" v="2149"/>
          <ac:picMkLst>
            <pc:docMk/>
            <pc:sldMk cId="664614678" sldId="1248"/>
            <ac:picMk id="542" creationId="{4A3DCC7D-19F6-A571-4B11-675D918DFAEA}"/>
          </ac:picMkLst>
        </pc:picChg>
        <pc:picChg chg="mod">
          <ac:chgData name="Nicholas King" userId="6a3fdd00-1a36-45fa-9468-6bddc91e512a" providerId="ADAL" clId="{5D51F345-5230-4FCF-9CB8-A4522B3A751C}" dt="2022-06-15T23:06:02.184" v="2240"/>
          <ac:picMkLst>
            <pc:docMk/>
            <pc:sldMk cId="664614678" sldId="1248"/>
            <ac:picMk id="544" creationId="{27338426-1A3D-E7BE-0DF4-1D1076E5C667}"/>
          </ac:picMkLst>
        </pc:picChg>
        <pc:cxnChg chg="add del mod">
          <ac:chgData name="Nicholas King" userId="6a3fdd00-1a36-45fa-9468-6bddc91e512a" providerId="ADAL" clId="{5D51F345-5230-4FCF-9CB8-A4522B3A751C}" dt="2022-06-17T09:56:00.357" v="2309" actId="478"/>
          <ac:cxnSpMkLst>
            <pc:docMk/>
            <pc:sldMk cId="664614678" sldId="1248"/>
            <ac:cxnSpMk id="3" creationId="{AE6C1B6C-A765-9CDA-D5CC-DDCEE73FB642}"/>
          </ac:cxnSpMkLst>
        </pc:cxnChg>
        <pc:cxnChg chg="add del mod">
          <ac:chgData name="Nicholas King" userId="6a3fdd00-1a36-45fa-9468-6bddc91e512a" providerId="ADAL" clId="{5D51F345-5230-4FCF-9CB8-A4522B3A751C}" dt="2022-06-17T09:55:40.178" v="2307" actId="11529"/>
          <ac:cxnSpMkLst>
            <pc:docMk/>
            <pc:sldMk cId="664614678" sldId="1248"/>
            <ac:cxnSpMk id="13" creationId="{DAAB17C4-D93E-CE94-DA91-283C5BA7E327}"/>
          </ac:cxnSpMkLst>
        </pc:cxnChg>
        <pc:cxnChg chg="add mod">
          <ac:chgData name="Nicholas King" userId="6a3fdd00-1a36-45fa-9468-6bddc91e512a" providerId="ADAL" clId="{5D51F345-5230-4FCF-9CB8-A4522B3A751C}" dt="2022-06-20T20:38:34.678" v="4378" actId="1076"/>
          <ac:cxnSpMkLst>
            <pc:docMk/>
            <pc:sldMk cId="664614678" sldId="1248"/>
            <ac:cxnSpMk id="26" creationId="{7DE3BFB6-8F19-127C-3FEC-2B4A587D12A0}"/>
          </ac:cxnSpMkLst>
        </pc:cxnChg>
        <pc:cxnChg chg="add mod">
          <ac:chgData name="Nicholas King" userId="6a3fdd00-1a36-45fa-9468-6bddc91e512a" providerId="ADAL" clId="{5D51F345-5230-4FCF-9CB8-A4522B3A751C}" dt="2022-06-17T09:57:28.609" v="2324" actId="1076"/>
          <ac:cxnSpMkLst>
            <pc:docMk/>
            <pc:sldMk cId="664614678" sldId="1248"/>
            <ac:cxnSpMk id="30" creationId="{C1BC6517-4B77-B938-0DEC-5FB0383D7B5F}"/>
          </ac:cxnSpMkLst>
        </pc:cxnChg>
        <pc:cxnChg chg="add mod">
          <ac:chgData name="Nicholas King" userId="6a3fdd00-1a36-45fa-9468-6bddc91e512a" providerId="ADAL" clId="{5D51F345-5230-4FCF-9CB8-A4522B3A751C}" dt="2022-06-17T09:57:28.609" v="2324" actId="1076"/>
          <ac:cxnSpMkLst>
            <pc:docMk/>
            <pc:sldMk cId="664614678" sldId="1248"/>
            <ac:cxnSpMk id="34" creationId="{1B453D7A-E461-7911-8642-258575FD8423}"/>
          </ac:cxnSpMkLst>
        </pc:cxnChg>
        <pc:cxnChg chg="add mod">
          <ac:chgData name="Nicholas King" userId="6a3fdd00-1a36-45fa-9468-6bddc91e512a" providerId="ADAL" clId="{5D51F345-5230-4FCF-9CB8-A4522B3A751C}" dt="2022-06-17T09:57:28.609" v="2324" actId="1076"/>
          <ac:cxnSpMkLst>
            <pc:docMk/>
            <pc:sldMk cId="664614678" sldId="1248"/>
            <ac:cxnSpMk id="38" creationId="{B6DD70C3-5640-0AD7-735E-40FF8476AEF5}"/>
          </ac:cxnSpMkLst>
        </pc:cxnChg>
      </pc:sldChg>
      <pc:sldChg chg="del">
        <pc:chgData name="Nicholas King" userId="6a3fdd00-1a36-45fa-9468-6bddc91e512a" providerId="ADAL" clId="{5D51F345-5230-4FCF-9CB8-A4522B3A751C}" dt="2022-06-20T16:01:42.194" v="2996" actId="47"/>
        <pc:sldMkLst>
          <pc:docMk/>
          <pc:sldMk cId="2016409590" sldId="1249"/>
        </pc:sldMkLst>
      </pc:sldChg>
      <pc:sldChg chg="del">
        <pc:chgData name="Nicholas King" userId="6a3fdd00-1a36-45fa-9468-6bddc91e512a" providerId="ADAL" clId="{5D51F345-5230-4FCF-9CB8-A4522B3A751C}" dt="2022-06-20T16:01:43.502" v="2997" actId="47"/>
        <pc:sldMkLst>
          <pc:docMk/>
          <pc:sldMk cId="2421839476" sldId="1250"/>
        </pc:sldMkLst>
      </pc:sldChg>
      <pc:sldChg chg="del">
        <pc:chgData name="Nicholas King" userId="6a3fdd00-1a36-45fa-9468-6bddc91e512a" providerId="ADAL" clId="{5D51F345-5230-4FCF-9CB8-A4522B3A751C}" dt="2022-06-20T16:01:45.238" v="2998" actId="47"/>
        <pc:sldMkLst>
          <pc:docMk/>
          <pc:sldMk cId="3029391333" sldId="1251"/>
        </pc:sldMkLst>
      </pc:sldChg>
      <pc:sldChg chg="del">
        <pc:chgData name="Nicholas King" userId="6a3fdd00-1a36-45fa-9468-6bddc91e512a" providerId="ADAL" clId="{5D51F345-5230-4FCF-9CB8-A4522B3A751C}" dt="2022-06-20T16:01:47.816" v="2999" actId="47"/>
        <pc:sldMkLst>
          <pc:docMk/>
          <pc:sldMk cId="1997632335" sldId="1252"/>
        </pc:sldMkLst>
      </pc:sldChg>
      <pc:sldChg chg="del">
        <pc:chgData name="Nicholas King" userId="6a3fdd00-1a36-45fa-9468-6bddc91e512a" providerId="ADAL" clId="{5D51F345-5230-4FCF-9CB8-A4522B3A751C}" dt="2022-06-20T16:01:39.895" v="2995" actId="47"/>
        <pc:sldMkLst>
          <pc:docMk/>
          <pc:sldMk cId="3295548666" sldId="1253"/>
        </pc:sldMkLst>
      </pc:sldChg>
      <pc:sldChg chg="del">
        <pc:chgData name="Nicholas King" userId="6a3fdd00-1a36-45fa-9468-6bddc91e512a" providerId="ADAL" clId="{5D51F345-5230-4FCF-9CB8-A4522B3A751C}" dt="2022-06-20T16:01:27.157" v="2994" actId="2696"/>
        <pc:sldMkLst>
          <pc:docMk/>
          <pc:sldMk cId="1181335777" sldId="1254"/>
        </pc:sldMkLst>
      </pc:sldChg>
      <pc:sldChg chg="modSp mod modShow">
        <pc:chgData name="Nicholas King" userId="6a3fdd00-1a36-45fa-9468-6bddc91e512a" providerId="ADAL" clId="{5D51F345-5230-4FCF-9CB8-A4522B3A751C}" dt="2022-06-20T17:50:22.135" v="3009" actId="729"/>
        <pc:sldMkLst>
          <pc:docMk/>
          <pc:sldMk cId="3789479358" sldId="1259"/>
        </pc:sldMkLst>
        <pc:spChg chg="mod">
          <ac:chgData name="Nicholas King" userId="6a3fdd00-1a36-45fa-9468-6bddc91e512a" providerId="ADAL" clId="{5D51F345-5230-4FCF-9CB8-A4522B3A751C}" dt="2022-06-20T17:50:14.606" v="3006" actId="113"/>
          <ac:spMkLst>
            <pc:docMk/>
            <pc:sldMk cId="3789479358" sldId="1259"/>
            <ac:spMk id="17" creationId="{C9BF9BE5-CDED-4E94-8BC5-C673BBE87BA0}"/>
          </ac:spMkLst>
        </pc:spChg>
      </pc:sldChg>
      <pc:sldChg chg="delSp modSp mod delAnim modAnim modNotesTx">
        <pc:chgData name="Nicholas King" userId="6a3fdd00-1a36-45fa-9468-6bddc91e512a" providerId="ADAL" clId="{5D51F345-5230-4FCF-9CB8-A4522B3A751C}" dt="2022-06-20T20:34:57.427" v="4376" actId="207"/>
        <pc:sldMkLst>
          <pc:docMk/>
          <pc:sldMk cId="3311414514" sldId="1260"/>
        </pc:sldMkLst>
        <pc:spChg chg="mod">
          <ac:chgData name="Nicholas King" userId="6a3fdd00-1a36-45fa-9468-6bddc91e512a" providerId="ADAL" clId="{5D51F345-5230-4FCF-9CB8-A4522B3A751C}" dt="2022-06-20T20:34:57.427" v="4376" actId="207"/>
          <ac:spMkLst>
            <pc:docMk/>
            <pc:sldMk cId="3311414514" sldId="1260"/>
            <ac:spMk id="8" creationId="{5A526ECD-760C-7C4C-93DE-6B4B3B377695}"/>
          </ac:spMkLst>
        </pc:spChg>
        <pc:spChg chg="del mod">
          <ac:chgData name="Nicholas King" userId="6a3fdd00-1a36-45fa-9468-6bddc91e512a" providerId="ADAL" clId="{5D51F345-5230-4FCF-9CB8-A4522B3A751C}" dt="2022-06-15T10:06:35.869" v="311" actId="478"/>
          <ac:spMkLst>
            <pc:docMk/>
            <pc:sldMk cId="3311414514" sldId="1260"/>
            <ac:spMk id="16" creationId="{C68EC5C1-0C41-47E6-B428-C7C1E40BD92A}"/>
          </ac:spMkLst>
        </pc:spChg>
        <pc:spChg chg="del mod">
          <ac:chgData name="Nicholas King" userId="6a3fdd00-1a36-45fa-9468-6bddc91e512a" providerId="ADAL" clId="{5D51F345-5230-4FCF-9CB8-A4522B3A751C}" dt="2022-06-15T10:06:38.914" v="313" actId="478"/>
          <ac:spMkLst>
            <pc:docMk/>
            <pc:sldMk cId="3311414514" sldId="1260"/>
            <ac:spMk id="23" creationId="{AD2567C8-D9EF-4E7F-91ED-189B9D9220F1}"/>
          </ac:spMkLst>
        </pc:spChg>
        <pc:picChg chg="del mod">
          <ac:chgData name="Nicholas King" userId="6a3fdd00-1a36-45fa-9468-6bddc91e512a" providerId="ADAL" clId="{5D51F345-5230-4FCF-9CB8-A4522B3A751C}" dt="2022-06-15T10:06:32.959" v="310" actId="478"/>
          <ac:picMkLst>
            <pc:docMk/>
            <pc:sldMk cId="3311414514" sldId="1260"/>
            <ac:picMk id="17" creationId="{8878A755-2324-4E45-A583-B07760BBAD33}"/>
          </ac:picMkLst>
        </pc:picChg>
        <pc:picChg chg="del">
          <ac:chgData name="Nicholas King" userId="6a3fdd00-1a36-45fa-9468-6bddc91e512a" providerId="ADAL" clId="{5D51F345-5230-4FCF-9CB8-A4522B3A751C}" dt="2022-06-15T10:06:41.316" v="314" actId="478"/>
          <ac:picMkLst>
            <pc:docMk/>
            <pc:sldMk cId="3311414514" sldId="1260"/>
            <ac:picMk id="18" creationId="{07B4F987-18D2-41A7-980D-5488096D0175}"/>
          </ac:picMkLst>
        </pc:picChg>
      </pc:sldChg>
      <pc:sldChg chg="addSp delSp modSp mod modAnim modShow">
        <pc:chgData name="Nicholas King" userId="6a3fdd00-1a36-45fa-9468-6bddc91e512a" providerId="ADAL" clId="{5D51F345-5230-4FCF-9CB8-A4522B3A751C}" dt="2022-06-20T21:53:45.917" v="5014" actId="14100"/>
        <pc:sldMkLst>
          <pc:docMk/>
          <pc:sldMk cId="2649322819" sldId="1265"/>
        </pc:sldMkLst>
        <pc:spChg chg="add mod">
          <ac:chgData name="Nicholas King" userId="6a3fdd00-1a36-45fa-9468-6bddc91e512a" providerId="ADAL" clId="{5D51F345-5230-4FCF-9CB8-A4522B3A751C}" dt="2022-06-20T21:03:25.711" v="4498" actId="1038"/>
          <ac:spMkLst>
            <pc:docMk/>
            <pc:sldMk cId="2649322819" sldId="1265"/>
            <ac:spMk id="4" creationId="{646C5B0B-0720-5043-C5C2-6D78BECEB195}"/>
          </ac:spMkLst>
        </pc:spChg>
        <pc:spChg chg="add del mod">
          <ac:chgData name="Nicholas King" userId="6a3fdd00-1a36-45fa-9468-6bddc91e512a" providerId="ADAL" clId="{5D51F345-5230-4FCF-9CB8-A4522B3A751C}" dt="2022-06-20T21:00:46.503" v="4468" actId="478"/>
          <ac:spMkLst>
            <pc:docMk/>
            <pc:sldMk cId="2649322819" sldId="1265"/>
            <ac:spMk id="6" creationId="{A4E91E75-CF3C-D553-99E9-E45351A20196}"/>
          </ac:spMkLst>
        </pc:spChg>
        <pc:spChg chg="add del mod">
          <ac:chgData name="Nicholas King" userId="6a3fdd00-1a36-45fa-9468-6bddc91e512a" providerId="ADAL" clId="{5D51F345-5230-4FCF-9CB8-A4522B3A751C}" dt="2022-06-20T21:00:45.616" v="4467" actId="478"/>
          <ac:spMkLst>
            <pc:docMk/>
            <pc:sldMk cId="2649322819" sldId="1265"/>
            <ac:spMk id="7" creationId="{28DC5319-64C9-0D8C-C64C-13221C69E65A}"/>
          </ac:spMkLst>
        </pc:spChg>
        <pc:spChg chg="add mod">
          <ac:chgData name="Nicholas King" userId="6a3fdd00-1a36-45fa-9468-6bddc91e512a" providerId="ADAL" clId="{5D51F345-5230-4FCF-9CB8-A4522B3A751C}" dt="2022-06-20T21:05:38.901" v="4517" actId="1076"/>
          <ac:spMkLst>
            <pc:docMk/>
            <pc:sldMk cId="2649322819" sldId="1265"/>
            <ac:spMk id="8" creationId="{3258C9FF-EC96-FBBC-D23C-7C00C7F8721C}"/>
          </ac:spMkLst>
        </pc:spChg>
        <pc:spChg chg="add mod">
          <ac:chgData name="Nicholas King" userId="6a3fdd00-1a36-45fa-9468-6bddc91e512a" providerId="ADAL" clId="{5D51F345-5230-4FCF-9CB8-A4522B3A751C}" dt="2022-06-20T21:03:49.855" v="4506" actId="1037"/>
          <ac:spMkLst>
            <pc:docMk/>
            <pc:sldMk cId="2649322819" sldId="1265"/>
            <ac:spMk id="9" creationId="{96E573AB-C1D8-C1A4-B2E0-2DEFF5394833}"/>
          </ac:spMkLst>
        </pc:spChg>
        <pc:spChg chg="mod">
          <ac:chgData name="Nicholas King" userId="6a3fdd00-1a36-45fa-9468-6bddc91e512a" providerId="ADAL" clId="{5D51F345-5230-4FCF-9CB8-A4522B3A751C}" dt="2022-06-20T17:50:14.232" v="3005" actId="1076"/>
          <ac:spMkLst>
            <pc:docMk/>
            <pc:sldMk cId="2649322819" sldId="1265"/>
            <ac:spMk id="56" creationId="{561FBA52-8921-4F9E-A50D-434C3DF7D96D}"/>
          </ac:spMkLst>
        </pc:spChg>
        <pc:grpChg chg="mod">
          <ac:chgData name="Nicholas King" userId="6a3fdd00-1a36-45fa-9468-6bddc91e512a" providerId="ADAL" clId="{5D51F345-5230-4FCF-9CB8-A4522B3A751C}" dt="2022-06-20T21:53:45.917" v="5014" actId="14100"/>
          <ac:grpSpMkLst>
            <pc:docMk/>
            <pc:sldMk cId="2649322819" sldId="1265"/>
            <ac:grpSpMk id="38" creationId="{EDE40FCB-466D-43D7-93EA-DD5C1471D766}"/>
          </ac:grpSpMkLst>
        </pc:grpChg>
        <pc:grpChg chg="mod">
          <ac:chgData name="Nicholas King" userId="6a3fdd00-1a36-45fa-9468-6bddc91e512a" providerId="ADAL" clId="{5D51F345-5230-4FCF-9CB8-A4522B3A751C}" dt="2022-06-20T21:05:16.375" v="4512" actId="14100"/>
          <ac:grpSpMkLst>
            <pc:docMk/>
            <pc:sldMk cId="2649322819" sldId="1265"/>
            <ac:grpSpMk id="72" creationId="{4B87EBE5-A369-43CD-9044-AADF2EA07651}"/>
          </ac:grpSpMkLst>
        </pc:grpChg>
      </pc:sldChg>
      <pc:sldChg chg="del">
        <pc:chgData name="Nicholas King" userId="6a3fdd00-1a36-45fa-9468-6bddc91e512a" providerId="ADAL" clId="{5D51F345-5230-4FCF-9CB8-A4522B3A751C}" dt="2022-06-20T16:01:49.840" v="3000" actId="47"/>
        <pc:sldMkLst>
          <pc:docMk/>
          <pc:sldMk cId="163165072" sldId="2734"/>
        </pc:sldMkLst>
      </pc:sldChg>
      <pc:sldChg chg="addSp delSp modSp add mod ord addAnim delAnim modAnim">
        <pc:chgData name="Nicholas King" userId="6a3fdd00-1a36-45fa-9468-6bddc91e512a" providerId="ADAL" clId="{5D51F345-5230-4FCF-9CB8-A4522B3A751C}" dt="2022-06-20T20:55:35.763" v="4450"/>
        <pc:sldMkLst>
          <pc:docMk/>
          <pc:sldMk cId="655909901" sldId="2735"/>
        </pc:sldMkLst>
        <pc:spChg chg="del">
          <ac:chgData name="Nicholas King" userId="6a3fdd00-1a36-45fa-9468-6bddc91e512a" providerId="ADAL" clId="{5D51F345-5230-4FCF-9CB8-A4522B3A751C}" dt="2022-06-17T09:58:20.560" v="2328" actId="478"/>
          <ac:spMkLst>
            <pc:docMk/>
            <pc:sldMk cId="655909901" sldId="2735"/>
            <ac:spMk id="11" creationId="{1C19FBCC-C7B3-0597-0C77-3996578FF488}"/>
          </ac:spMkLst>
        </pc:spChg>
        <pc:spChg chg="del">
          <ac:chgData name="Nicholas King" userId="6a3fdd00-1a36-45fa-9468-6bddc91e512a" providerId="ADAL" clId="{5D51F345-5230-4FCF-9CB8-A4522B3A751C}" dt="2022-06-17T09:58:20.560" v="2328" actId="478"/>
          <ac:spMkLst>
            <pc:docMk/>
            <pc:sldMk cId="655909901" sldId="2735"/>
            <ac:spMk id="12" creationId="{EE8A5714-13D7-CC3B-A8D3-C74E7E74A515}"/>
          </ac:spMkLst>
        </pc:spChg>
        <pc:spChg chg="del">
          <ac:chgData name="Nicholas King" userId="6a3fdd00-1a36-45fa-9468-6bddc91e512a" providerId="ADAL" clId="{5D51F345-5230-4FCF-9CB8-A4522B3A751C}" dt="2022-06-17T09:58:20.560" v="2328" actId="478"/>
          <ac:spMkLst>
            <pc:docMk/>
            <pc:sldMk cId="655909901" sldId="2735"/>
            <ac:spMk id="14" creationId="{26F34769-8576-11F0-F1AD-F037CD8D2E8B}"/>
          </ac:spMkLst>
        </pc:spChg>
        <pc:spChg chg="del">
          <ac:chgData name="Nicholas King" userId="6a3fdd00-1a36-45fa-9468-6bddc91e512a" providerId="ADAL" clId="{5D51F345-5230-4FCF-9CB8-A4522B3A751C}" dt="2022-06-17T09:58:20.560" v="2328" actId="478"/>
          <ac:spMkLst>
            <pc:docMk/>
            <pc:sldMk cId="655909901" sldId="2735"/>
            <ac:spMk id="15" creationId="{AC94676D-5AB6-C647-E729-B59AFC7CF1AE}"/>
          </ac:spMkLst>
        </pc:spChg>
        <pc:spChg chg="del">
          <ac:chgData name="Nicholas King" userId="6a3fdd00-1a36-45fa-9468-6bddc91e512a" providerId="ADAL" clId="{5D51F345-5230-4FCF-9CB8-A4522B3A751C}" dt="2022-06-15T23:05:55.383" v="2237" actId="478"/>
          <ac:spMkLst>
            <pc:docMk/>
            <pc:sldMk cId="655909901" sldId="2735"/>
            <ac:spMk id="24" creationId="{A078B45C-3979-8CDD-B706-DA150AD4F041}"/>
          </ac:spMkLst>
        </pc:spChg>
        <pc:spChg chg="del">
          <ac:chgData name="Nicholas King" userId="6a3fdd00-1a36-45fa-9468-6bddc91e512a" providerId="ADAL" clId="{5D51F345-5230-4FCF-9CB8-A4522B3A751C}" dt="2022-06-15T23:05:55.383" v="2237" actId="478"/>
          <ac:spMkLst>
            <pc:docMk/>
            <pc:sldMk cId="655909901" sldId="2735"/>
            <ac:spMk id="28" creationId="{5D9593F1-E281-9826-C21C-431642C80A38}"/>
          </ac:spMkLst>
        </pc:spChg>
        <pc:spChg chg="del">
          <ac:chgData name="Nicholas King" userId="6a3fdd00-1a36-45fa-9468-6bddc91e512a" providerId="ADAL" clId="{5D51F345-5230-4FCF-9CB8-A4522B3A751C}" dt="2022-06-15T23:05:55.383" v="2237" actId="478"/>
          <ac:spMkLst>
            <pc:docMk/>
            <pc:sldMk cId="655909901" sldId="2735"/>
            <ac:spMk id="32" creationId="{70656E34-C257-88BE-437B-64B0AA2521FB}"/>
          </ac:spMkLst>
        </pc:spChg>
        <pc:spChg chg="add del mod">
          <ac:chgData name="Nicholas King" userId="6a3fdd00-1a36-45fa-9468-6bddc91e512a" providerId="ADAL" clId="{5D51F345-5230-4FCF-9CB8-A4522B3A751C}" dt="2022-06-17T09:58:15.705" v="2327"/>
          <ac:spMkLst>
            <pc:docMk/>
            <pc:sldMk cId="655909901" sldId="2735"/>
            <ac:spMk id="195" creationId="{FC3D45F6-FF8F-1052-90EB-F636648577C2}"/>
          </ac:spMkLst>
        </pc:spChg>
        <pc:spChg chg="add del mod">
          <ac:chgData name="Nicholas King" userId="6a3fdd00-1a36-45fa-9468-6bddc91e512a" providerId="ADAL" clId="{5D51F345-5230-4FCF-9CB8-A4522B3A751C}" dt="2022-06-17T09:58:15.705" v="2327"/>
          <ac:spMkLst>
            <pc:docMk/>
            <pc:sldMk cId="655909901" sldId="2735"/>
            <ac:spMk id="196" creationId="{37CE65B4-9A30-6200-6F8E-0D8E7E441189}"/>
          </ac:spMkLst>
        </pc:spChg>
        <pc:spChg chg="add del mod">
          <ac:chgData name="Nicholas King" userId="6a3fdd00-1a36-45fa-9468-6bddc91e512a" providerId="ADAL" clId="{5D51F345-5230-4FCF-9CB8-A4522B3A751C}" dt="2022-06-17T09:58:15.705" v="2327"/>
          <ac:spMkLst>
            <pc:docMk/>
            <pc:sldMk cId="655909901" sldId="2735"/>
            <ac:spMk id="197" creationId="{C176D722-9E9A-55D1-7FD0-84B040CFD408}"/>
          </ac:spMkLst>
        </pc:spChg>
        <pc:spChg chg="add del mod">
          <ac:chgData name="Nicholas King" userId="6a3fdd00-1a36-45fa-9468-6bddc91e512a" providerId="ADAL" clId="{5D51F345-5230-4FCF-9CB8-A4522B3A751C}" dt="2022-06-17T09:58:15.705" v="2327"/>
          <ac:spMkLst>
            <pc:docMk/>
            <pc:sldMk cId="655909901" sldId="2735"/>
            <ac:spMk id="198" creationId="{DE4C9B9A-F070-25A6-41C7-24F95E257CA6}"/>
          </ac:spMkLst>
        </pc:spChg>
        <pc:spChg chg="mod">
          <ac:chgData name="Nicholas King" userId="6a3fdd00-1a36-45fa-9468-6bddc91e512a" providerId="ADAL" clId="{5D51F345-5230-4FCF-9CB8-A4522B3A751C}" dt="2022-06-17T09:58:12.989" v="2326"/>
          <ac:spMkLst>
            <pc:docMk/>
            <pc:sldMk cId="655909901" sldId="2735"/>
            <ac:spMk id="203" creationId="{C8F90AF2-49A7-D473-A85B-C84CD867FC61}"/>
          </ac:spMkLst>
        </pc:spChg>
        <pc:spChg chg="add mod">
          <ac:chgData name="Nicholas King" userId="6a3fdd00-1a36-45fa-9468-6bddc91e512a" providerId="ADAL" clId="{5D51F345-5230-4FCF-9CB8-A4522B3A751C}" dt="2022-06-17T09:58:22.147" v="2329"/>
          <ac:spMkLst>
            <pc:docMk/>
            <pc:sldMk cId="655909901" sldId="2735"/>
            <ac:spMk id="210" creationId="{864B69F9-C94C-1A00-E41E-A23F31ABA17D}"/>
          </ac:spMkLst>
        </pc:spChg>
        <pc:spChg chg="add mod">
          <ac:chgData name="Nicholas King" userId="6a3fdd00-1a36-45fa-9468-6bddc91e512a" providerId="ADAL" clId="{5D51F345-5230-4FCF-9CB8-A4522B3A751C}" dt="2022-06-17T09:58:22.147" v="2329"/>
          <ac:spMkLst>
            <pc:docMk/>
            <pc:sldMk cId="655909901" sldId="2735"/>
            <ac:spMk id="211" creationId="{D572E8FC-CFB3-2E09-70D4-E6B4FA85861C}"/>
          </ac:spMkLst>
        </pc:spChg>
        <pc:spChg chg="add mod">
          <ac:chgData name="Nicholas King" userId="6a3fdd00-1a36-45fa-9468-6bddc91e512a" providerId="ADAL" clId="{5D51F345-5230-4FCF-9CB8-A4522B3A751C}" dt="2022-06-17T09:58:22.147" v="2329"/>
          <ac:spMkLst>
            <pc:docMk/>
            <pc:sldMk cId="655909901" sldId="2735"/>
            <ac:spMk id="212" creationId="{CA1BA4F5-870B-227B-CED3-CEFB19B74A65}"/>
          </ac:spMkLst>
        </pc:spChg>
        <pc:spChg chg="add mod">
          <ac:chgData name="Nicholas King" userId="6a3fdd00-1a36-45fa-9468-6bddc91e512a" providerId="ADAL" clId="{5D51F345-5230-4FCF-9CB8-A4522B3A751C}" dt="2022-06-17T09:58:22.147" v="2329"/>
          <ac:spMkLst>
            <pc:docMk/>
            <pc:sldMk cId="655909901" sldId="2735"/>
            <ac:spMk id="213" creationId="{3B454130-4CF2-2F77-5551-2C80E0FA533E}"/>
          </ac:spMkLst>
        </pc:spChg>
        <pc:spChg chg="mod">
          <ac:chgData name="Nicholas King" userId="6a3fdd00-1a36-45fa-9468-6bddc91e512a" providerId="ADAL" clId="{5D51F345-5230-4FCF-9CB8-A4522B3A751C}" dt="2022-06-17T09:58:22.147" v="2329"/>
          <ac:spMkLst>
            <pc:docMk/>
            <pc:sldMk cId="655909901" sldId="2735"/>
            <ac:spMk id="218" creationId="{72F95C00-075E-ED79-9F12-3EFD688F9919}"/>
          </ac:spMkLst>
        </pc:spChg>
        <pc:spChg chg="mod">
          <ac:chgData name="Nicholas King" userId="6a3fdd00-1a36-45fa-9468-6bddc91e512a" providerId="ADAL" clId="{5D51F345-5230-4FCF-9CB8-A4522B3A751C}" dt="2022-06-15T23:05:56.682" v="2238"/>
          <ac:spMkLst>
            <pc:docMk/>
            <pc:sldMk cId="655909901" sldId="2735"/>
            <ac:spMk id="242" creationId="{BCCBED6A-DC7D-A273-C00A-C927C05BF060}"/>
          </ac:spMkLst>
        </pc:spChg>
        <pc:grpChg chg="add del mod">
          <ac:chgData name="Nicholas King" userId="6a3fdd00-1a36-45fa-9468-6bddc91e512a" providerId="ADAL" clId="{5D51F345-5230-4FCF-9CB8-A4522B3A751C}" dt="2022-06-17T09:58:15.705" v="2327"/>
          <ac:grpSpMkLst>
            <pc:docMk/>
            <pc:sldMk cId="655909901" sldId="2735"/>
            <ac:grpSpMk id="201" creationId="{05D63519-2F6A-27F4-B16D-7046FB759444}"/>
          </ac:grpSpMkLst>
        </pc:grpChg>
        <pc:grpChg chg="add mod">
          <ac:chgData name="Nicholas King" userId="6a3fdd00-1a36-45fa-9468-6bddc91e512a" providerId="ADAL" clId="{5D51F345-5230-4FCF-9CB8-A4522B3A751C}" dt="2022-06-17T09:58:22.147" v="2329"/>
          <ac:grpSpMkLst>
            <pc:docMk/>
            <pc:sldMk cId="655909901" sldId="2735"/>
            <ac:grpSpMk id="216" creationId="{747FFDF3-F61B-0CE2-892B-E4B063A80CE7}"/>
          </ac:grpSpMkLst>
        </pc:grpChg>
        <pc:grpChg chg="add del mod">
          <ac:chgData name="Nicholas King" userId="6a3fdd00-1a36-45fa-9468-6bddc91e512a" providerId="ADAL" clId="{5D51F345-5230-4FCF-9CB8-A4522B3A751C}" dt="2022-06-17T09:58:11.543" v="2325" actId="478"/>
          <ac:grpSpMkLst>
            <pc:docMk/>
            <pc:sldMk cId="655909901" sldId="2735"/>
            <ac:grpSpMk id="240" creationId="{CB457664-A148-081B-487F-977A71336309}"/>
          </ac:grpSpMkLst>
        </pc:grpChg>
        <pc:grpChg chg="add mod">
          <ac:chgData name="Nicholas King" userId="6a3fdd00-1a36-45fa-9468-6bddc91e512a" providerId="ADAL" clId="{5D51F345-5230-4FCF-9CB8-A4522B3A751C}" dt="2022-06-20T20:55:35.763" v="4450"/>
          <ac:grpSpMkLst>
            <pc:docMk/>
            <pc:sldMk cId="655909901" sldId="2735"/>
            <ac:grpSpMk id="256" creationId="{061C15E9-A8BD-E87C-FAEC-4EEB7B686F5D}"/>
          </ac:grpSpMkLst>
        </pc:grpChg>
        <pc:picChg chg="add">
          <ac:chgData name="Nicholas King" userId="6a3fdd00-1a36-45fa-9468-6bddc91e512a" providerId="ADAL" clId="{5D51F345-5230-4FCF-9CB8-A4522B3A751C}" dt="2022-06-17T09:59:30.492" v="2336" actId="22"/>
          <ac:picMkLst>
            <pc:docMk/>
            <pc:sldMk cId="655909901" sldId="2735"/>
            <ac:picMk id="2" creationId="{ACE9E483-1D2B-5B20-0012-D6094B2D4ECD}"/>
          </ac:picMkLst>
        </pc:picChg>
        <pc:picChg chg="add">
          <ac:chgData name="Nicholas King" userId="6a3fdd00-1a36-45fa-9468-6bddc91e512a" providerId="ADAL" clId="{5D51F345-5230-4FCF-9CB8-A4522B3A751C}" dt="2022-06-17T09:59:30.492" v="2336" actId="22"/>
          <ac:picMkLst>
            <pc:docMk/>
            <pc:sldMk cId="655909901" sldId="2735"/>
            <ac:picMk id="3" creationId="{1BBB08D7-1BD9-D9FA-7A29-EF220C63C8A2}"/>
          </ac:picMkLst>
        </pc:picChg>
        <pc:picChg chg="add">
          <ac:chgData name="Nicholas King" userId="6a3fdd00-1a36-45fa-9468-6bddc91e512a" providerId="ADAL" clId="{5D51F345-5230-4FCF-9CB8-A4522B3A751C}" dt="2022-06-17T09:59:30.492" v="2336" actId="22"/>
          <ac:picMkLst>
            <pc:docMk/>
            <pc:sldMk cId="655909901" sldId="2735"/>
            <ac:picMk id="4" creationId="{585F8684-8E8C-2CD5-BC02-308BF7A01228}"/>
          </ac:picMkLst>
        </pc:picChg>
        <pc:picChg chg="mod">
          <ac:chgData name="Nicholas King" userId="6a3fdd00-1a36-45fa-9468-6bddc91e512a" providerId="ADAL" clId="{5D51F345-5230-4FCF-9CB8-A4522B3A751C}" dt="2022-06-20T13:11:30.417" v="2683" actId="692"/>
          <ac:picMkLst>
            <pc:docMk/>
            <pc:sldMk cId="655909901" sldId="2735"/>
            <ac:picMk id="5" creationId="{84B331D3-8234-4459-EF47-1BBE6D713387}"/>
          </ac:picMkLst>
        </pc:picChg>
        <pc:picChg chg="mod">
          <ac:chgData name="Nicholas King" userId="6a3fdd00-1a36-45fa-9468-6bddc91e512a" providerId="ADAL" clId="{5D51F345-5230-4FCF-9CB8-A4522B3A751C}" dt="2022-06-20T13:11:30.417" v="2683" actId="692"/>
          <ac:picMkLst>
            <pc:docMk/>
            <pc:sldMk cId="655909901" sldId="2735"/>
            <ac:picMk id="6" creationId="{4D6FA369-652B-B94C-5046-4487BD1C9B82}"/>
          </ac:picMkLst>
        </pc:picChg>
        <pc:picChg chg="mod">
          <ac:chgData name="Nicholas King" userId="6a3fdd00-1a36-45fa-9468-6bddc91e512a" providerId="ADAL" clId="{5D51F345-5230-4FCF-9CB8-A4522B3A751C}" dt="2022-06-20T13:11:30.417" v="2683" actId="692"/>
          <ac:picMkLst>
            <pc:docMk/>
            <pc:sldMk cId="655909901" sldId="2735"/>
            <ac:picMk id="7" creationId="{F48FA693-9027-56AF-E04A-0B564AAF6713}"/>
          </ac:picMkLst>
        </pc:picChg>
        <pc:picChg chg="mod">
          <ac:chgData name="Nicholas King" userId="6a3fdd00-1a36-45fa-9468-6bddc91e512a" providerId="ADAL" clId="{5D51F345-5230-4FCF-9CB8-A4522B3A751C}" dt="2022-06-20T13:15:57.475" v="2711" actId="1076"/>
          <ac:picMkLst>
            <pc:docMk/>
            <pc:sldMk cId="655909901" sldId="2735"/>
            <ac:picMk id="8" creationId="{E7A609B5-8F79-DB11-7658-3B3BA6548AEC}"/>
          </ac:picMkLst>
        </pc:picChg>
        <pc:picChg chg="del">
          <ac:chgData name="Nicholas King" userId="6a3fdd00-1a36-45fa-9468-6bddc91e512a" providerId="ADAL" clId="{5D51F345-5230-4FCF-9CB8-A4522B3A751C}" dt="2022-06-17T09:58:20.560" v="2328" actId="478"/>
          <ac:picMkLst>
            <pc:docMk/>
            <pc:sldMk cId="655909901" sldId="2735"/>
            <ac:picMk id="9" creationId="{79C6E56D-FD0A-3D88-F289-A29E8F8600EE}"/>
          </ac:picMkLst>
        </pc:picChg>
        <pc:picChg chg="del">
          <ac:chgData name="Nicholas King" userId="6a3fdd00-1a36-45fa-9468-6bddc91e512a" providerId="ADAL" clId="{5D51F345-5230-4FCF-9CB8-A4522B3A751C}" dt="2022-06-17T09:58:20.560" v="2328" actId="478"/>
          <ac:picMkLst>
            <pc:docMk/>
            <pc:sldMk cId="655909901" sldId="2735"/>
            <ac:picMk id="10" creationId="{A413C38A-EBBE-9240-2962-B1A4AF2E7219}"/>
          </ac:picMkLst>
        </pc:picChg>
        <pc:picChg chg="add">
          <ac:chgData name="Nicholas King" userId="6a3fdd00-1a36-45fa-9468-6bddc91e512a" providerId="ADAL" clId="{5D51F345-5230-4FCF-9CB8-A4522B3A751C}" dt="2022-06-17T09:59:30.492" v="2336" actId="22"/>
          <ac:picMkLst>
            <pc:docMk/>
            <pc:sldMk cId="655909901" sldId="2735"/>
            <ac:picMk id="13" creationId="{9D8EDB42-5AAF-A380-6D49-109D5518D597}"/>
          </ac:picMkLst>
        </pc:picChg>
        <pc:picChg chg="del">
          <ac:chgData name="Nicholas King" userId="6a3fdd00-1a36-45fa-9468-6bddc91e512a" providerId="ADAL" clId="{5D51F345-5230-4FCF-9CB8-A4522B3A751C}" dt="2022-06-17T09:58:20.560" v="2328" actId="478"/>
          <ac:picMkLst>
            <pc:docMk/>
            <pc:sldMk cId="655909901" sldId="2735"/>
            <ac:picMk id="16" creationId="{AD7A1A98-99F4-150B-4D8B-91B37B69C0B9}"/>
          </ac:picMkLst>
        </pc:picChg>
        <pc:picChg chg="mod">
          <ac:chgData name="Nicholas King" userId="6a3fdd00-1a36-45fa-9468-6bddc91e512a" providerId="ADAL" clId="{5D51F345-5230-4FCF-9CB8-A4522B3A751C}" dt="2022-06-20T13:11:30.417" v="2683" actId="692"/>
          <ac:picMkLst>
            <pc:docMk/>
            <pc:sldMk cId="655909901" sldId="2735"/>
            <ac:picMk id="17" creationId="{93FF7518-C41E-D9B2-39E3-167DC577AE8D}"/>
          </ac:picMkLst>
        </pc:picChg>
        <pc:picChg chg="del">
          <ac:chgData name="Nicholas King" userId="6a3fdd00-1a36-45fa-9468-6bddc91e512a" providerId="ADAL" clId="{5D51F345-5230-4FCF-9CB8-A4522B3A751C}" dt="2022-06-17T09:58:20.560" v="2328" actId="478"/>
          <ac:picMkLst>
            <pc:docMk/>
            <pc:sldMk cId="655909901" sldId="2735"/>
            <ac:picMk id="18" creationId="{7474766A-B749-A366-F3F9-E7971FE00968}"/>
          </ac:picMkLst>
        </pc:picChg>
        <pc:picChg chg="mod">
          <ac:chgData name="Nicholas King" userId="6a3fdd00-1a36-45fa-9468-6bddc91e512a" providerId="ADAL" clId="{5D51F345-5230-4FCF-9CB8-A4522B3A751C}" dt="2022-06-20T13:11:30.417" v="2683" actId="692"/>
          <ac:picMkLst>
            <pc:docMk/>
            <pc:sldMk cId="655909901" sldId="2735"/>
            <ac:picMk id="19" creationId="{8CDE2D8F-1075-9BDC-7F8E-EA88F8F47038}"/>
          </ac:picMkLst>
        </pc:picChg>
        <pc:picChg chg="add">
          <ac:chgData name="Nicholas King" userId="6a3fdd00-1a36-45fa-9468-6bddc91e512a" providerId="ADAL" clId="{5D51F345-5230-4FCF-9CB8-A4522B3A751C}" dt="2022-06-17T09:59:30.492" v="2336" actId="22"/>
          <ac:picMkLst>
            <pc:docMk/>
            <pc:sldMk cId="655909901" sldId="2735"/>
            <ac:picMk id="20" creationId="{AF8A9315-16B3-8320-2B08-7728B24A543A}"/>
          </ac:picMkLst>
        </pc:picChg>
        <pc:picChg chg="mod">
          <ac:chgData name="Nicholas King" userId="6a3fdd00-1a36-45fa-9468-6bddc91e512a" providerId="ADAL" clId="{5D51F345-5230-4FCF-9CB8-A4522B3A751C}" dt="2022-06-20T13:11:30.417" v="2683" actId="692"/>
          <ac:picMkLst>
            <pc:docMk/>
            <pc:sldMk cId="655909901" sldId="2735"/>
            <ac:picMk id="21" creationId="{DBC8A0BF-7C4E-C035-45D6-C9986EAC80A4}"/>
          </ac:picMkLst>
        </pc:picChg>
        <pc:picChg chg="del">
          <ac:chgData name="Nicholas King" userId="6a3fdd00-1a36-45fa-9468-6bddc91e512a" providerId="ADAL" clId="{5D51F345-5230-4FCF-9CB8-A4522B3A751C}" dt="2022-06-15T23:05:55.383" v="2237" actId="478"/>
          <ac:picMkLst>
            <pc:docMk/>
            <pc:sldMk cId="655909901" sldId="2735"/>
            <ac:picMk id="22" creationId="{99C9CCC9-3F79-3618-4331-7D841457FB9A}"/>
          </ac:picMkLst>
        </pc:picChg>
        <pc:picChg chg="add">
          <ac:chgData name="Nicholas King" userId="6a3fdd00-1a36-45fa-9468-6bddc91e512a" providerId="ADAL" clId="{5D51F345-5230-4FCF-9CB8-A4522B3A751C}" dt="2022-06-17T09:59:30.492" v="2336" actId="22"/>
          <ac:picMkLst>
            <pc:docMk/>
            <pc:sldMk cId="655909901" sldId="2735"/>
            <ac:picMk id="22" creationId="{E11F8CA9-5A37-4E15-F918-A1A0029D5519}"/>
          </ac:picMkLst>
        </pc:picChg>
        <pc:picChg chg="mod">
          <ac:chgData name="Nicholas King" userId="6a3fdd00-1a36-45fa-9468-6bddc91e512a" providerId="ADAL" clId="{5D51F345-5230-4FCF-9CB8-A4522B3A751C}" dt="2022-06-20T13:11:30.417" v="2683" actId="692"/>
          <ac:picMkLst>
            <pc:docMk/>
            <pc:sldMk cId="655909901" sldId="2735"/>
            <ac:picMk id="23" creationId="{BB37222C-537C-8EF8-A7D3-712D02A71B51}"/>
          </ac:picMkLst>
        </pc:picChg>
        <pc:picChg chg="add">
          <ac:chgData name="Nicholas King" userId="6a3fdd00-1a36-45fa-9468-6bddc91e512a" providerId="ADAL" clId="{5D51F345-5230-4FCF-9CB8-A4522B3A751C}" dt="2022-06-17T09:59:30.492" v="2336" actId="22"/>
          <ac:picMkLst>
            <pc:docMk/>
            <pc:sldMk cId="655909901" sldId="2735"/>
            <ac:picMk id="24" creationId="{DD7A7338-EF7C-9446-4BD9-D0C261E9B3B5}"/>
          </ac:picMkLst>
        </pc:picChg>
        <pc:picChg chg="mod">
          <ac:chgData name="Nicholas King" userId="6a3fdd00-1a36-45fa-9468-6bddc91e512a" providerId="ADAL" clId="{5D51F345-5230-4FCF-9CB8-A4522B3A751C}" dt="2022-06-20T13:11:30.417" v="2683" actId="692"/>
          <ac:picMkLst>
            <pc:docMk/>
            <pc:sldMk cId="655909901" sldId="2735"/>
            <ac:picMk id="25" creationId="{FDA5E8DB-AA66-EFB4-45BC-04DC3FBD73DF}"/>
          </ac:picMkLst>
        </pc:picChg>
        <pc:picChg chg="add">
          <ac:chgData name="Nicholas King" userId="6a3fdd00-1a36-45fa-9468-6bddc91e512a" providerId="ADAL" clId="{5D51F345-5230-4FCF-9CB8-A4522B3A751C}" dt="2022-06-17T09:59:30.492" v="2336" actId="22"/>
          <ac:picMkLst>
            <pc:docMk/>
            <pc:sldMk cId="655909901" sldId="2735"/>
            <ac:picMk id="26" creationId="{3275FE9B-673B-B6B6-8071-0D6F4A00677E}"/>
          </ac:picMkLst>
        </pc:picChg>
        <pc:picChg chg="del">
          <ac:chgData name="Nicholas King" userId="6a3fdd00-1a36-45fa-9468-6bddc91e512a" providerId="ADAL" clId="{5D51F345-5230-4FCF-9CB8-A4522B3A751C}" dt="2022-06-15T23:05:55.383" v="2237" actId="478"/>
          <ac:picMkLst>
            <pc:docMk/>
            <pc:sldMk cId="655909901" sldId="2735"/>
            <ac:picMk id="26" creationId="{47ACFC23-F891-D882-4487-5424C1733F06}"/>
          </ac:picMkLst>
        </pc:picChg>
        <pc:picChg chg="mod">
          <ac:chgData name="Nicholas King" userId="6a3fdd00-1a36-45fa-9468-6bddc91e512a" providerId="ADAL" clId="{5D51F345-5230-4FCF-9CB8-A4522B3A751C}" dt="2022-06-20T13:11:30.417" v="2683" actId="692"/>
          <ac:picMkLst>
            <pc:docMk/>
            <pc:sldMk cId="655909901" sldId="2735"/>
            <ac:picMk id="27" creationId="{DE486153-C0E9-4209-657E-56D6751BB43C}"/>
          </ac:picMkLst>
        </pc:picChg>
        <pc:picChg chg="add">
          <ac:chgData name="Nicholas King" userId="6a3fdd00-1a36-45fa-9468-6bddc91e512a" providerId="ADAL" clId="{5D51F345-5230-4FCF-9CB8-A4522B3A751C}" dt="2022-06-17T09:59:30.492" v="2336" actId="22"/>
          <ac:picMkLst>
            <pc:docMk/>
            <pc:sldMk cId="655909901" sldId="2735"/>
            <ac:picMk id="28" creationId="{5718EC8F-BB03-34F8-EAF4-B7CFC4548091}"/>
          </ac:picMkLst>
        </pc:picChg>
        <pc:picChg chg="mod">
          <ac:chgData name="Nicholas King" userId="6a3fdd00-1a36-45fa-9468-6bddc91e512a" providerId="ADAL" clId="{5D51F345-5230-4FCF-9CB8-A4522B3A751C}" dt="2022-06-20T13:11:38.205" v="2684" actId="692"/>
          <ac:picMkLst>
            <pc:docMk/>
            <pc:sldMk cId="655909901" sldId="2735"/>
            <ac:picMk id="29" creationId="{7F7D615A-DD45-5985-D96D-412272F42085}"/>
          </ac:picMkLst>
        </pc:picChg>
        <pc:picChg chg="del">
          <ac:chgData name="Nicholas King" userId="6a3fdd00-1a36-45fa-9468-6bddc91e512a" providerId="ADAL" clId="{5D51F345-5230-4FCF-9CB8-A4522B3A751C}" dt="2022-06-15T23:05:55.383" v="2237" actId="478"/>
          <ac:picMkLst>
            <pc:docMk/>
            <pc:sldMk cId="655909901" sldId="2735"/>
            <ac:picMk id="30" creationId="{5810C748-6AA3-1D2F-E3B8-B7B3DD4E98A3}"/>
          </ac:picMkLst>
        </pc:picChg>
        <pc:picChg chg="mod">
          <ac:chgData name="Nicholas King" userId="6a3fdd00-1a36-45fa-9468-6bddc91e512a" providerId="ADAL" clId="{5D51F345-5230-4FCF-9CB8-A4522B3A751C}" dt="2022-06-20T13:11:50.198" v="2686" actId="692"/>
          <ac:picMkLst>
            <pc:docMk/>
            <pc:sldMk cId="655909901" sldId="2735"/>
            <ac:picMk id="33" creationId="{9F40C76F-004E-761C-C4CD-C589358E268E}"/>
          </ac:picMkLst>
        </pc:picChg>
        <pc:picChg chg="mod">
          <ac:chgData name="Nicholas King" userId="6a3fdd00-1a36-45fa-9468-6bddc91e512a" providerId="ADAL" clId="{5D51F345-5230-4FCF-9CB8-A4522B3A751C}" dt="2022-06-20T13:11:38.205" v="2684" actId="692"/>
          <ac:picMkLst>
            <pc:docMk/>
            <pc:sldMk cId="655909901" sldId="2735"/>
            <ac:picMk id="35" creationId="{C2706AEC-4737-35F6-D2C2-3A95E531208C}"/>
          </ac:picMkLst>
        </pc:picChg>
        <pc:picChg chg="mod">
          <ac:chgData name="Nicholas King" userId="6a3fdd00-1a36-45fa-9468-6bddc91e512a" providerId="ADAL" clId="{5D51F345-5230-4FCF-9CB8-A4522B3A751C}" dt="2022-06-20T13:13:11.257" v="2692" actId="692"/>
          <ac:picMkLst>
            <pc:docMk/>
            <pc:sldMk cId="655909901" sldId="2735"/>
            <ac:picMk id="37" creationId="{49A1BBAE-09A3-28F8-397E-B65FFB5D54E5}"/>
          </ac:picMkLst>
        </pc:picChg>
        <pc:picChg chg="mod">
          <ac:chgData name="Nicholas King" userId="6a3fdd00-1a36-45fa-9468-6bddc91e512a" providerId="ADAL" clId="{5D51F345-5230-4FCF-9CB8-A4522B3A751C}" dt="2022-06-15T22:56:48.006" v="2203" actId="207"/>
          <ac:picMkLst>
            <pc:docMk/>
            <pc:sldMk cId="655909901" sldId="2735"/>
            <ac:picMk id="73" creationId="{503EEB1D-E21C-1099-3F95-D160F90588ED}"/>
          </ac:picMkLst>
        </pc:picChg>
        <pc:picChg chg="mod">
          <ac:chgData name="Nicholas King" userId="6a3fdd00-1a36-45fa-9468-6bddc91e512a" providerId="ADAL" clId="{5D51F345-5230-4FCF-9CB8-A4522B3A751C}" dt="2022-06-15T22:56:53.017" v="2204" actId="1076"/>
          <ac:picMkLst>
            <pc:docMk/>
            <pc:sldMk cId="655909901" sldId="2735"/>
            <ac:picMk id="89" creationId="{CCEFE349-EC97-42AD-97FF-DD5EED44900D}"/>
          </ac:picMkLst>
        </pc:picChg>
        <pc:picChg chg="mod">
          <ac:chgData name="Nicholas King" userId="6a3fdd00-1a36-45fa-9468-6bddc91e512a" providerId="ADAL" clId="{5D51F345-5230-4FCF-9CB8-A4522B3A751C}" dt="2022-06-20T13:11:50.198" v="2686" actId="692"/>
          <ac:picMkLst>
            <pc:docMk/>
            <pc:sldMk cId="655909901" sldId="2735"/>
            <ac:picMk id="91" creationId="{37D57E00-D71D-8623-BA5F-98AD38CAE75E}"/>
          </ac:picMkLst>
        </pc:picChg>
        <pc:picChg chg="mod">
          <ac:chgData name="Nicholas King" userId="6a3fdd00-1a36-45fa-9468-6bddc91e512a" providerId="ADAL" clId="{5D51F345-5230-4FCF-9CB8-A4522B3A751C}" dt="2022-06-15T22:56:53.017" v="2204" actId="1076"/>
          <ac:picMkLst>
            <pc:docMk/>
            <pc:sldMk cId="655909901" sldId="2735"/>
            <ac:picMk id="93" creationId="{7FB9342B-7E29-73C9-00D8-4002A1071CA0}"/>
          </ac:picMkLst>
        </pc:picChg>
        <pc:picChg chg="mod">
          <ac:chgData name="Nicholas King" userId="6a3fdd00-1a36-45fa-9468-6bddc91e512a" providerId="ADAL" clId="{5D51F345-5230-4FCF-9CB8-A4522B3A751C}" dt="2022-06-15T22:56:53.017" v="2204" actId="1076"/>
          <ac:picMkLst>
            <pc:docMk/>
            <pc:sldMk cId="655909901" sldId="2735"/>
            <ac:picMk id="95" creationId="{54AA2C7A-53A8-ED6B-EC94-4C711CC6C979}"/>
          </ac:picMkLst>
        </pc:picChg>
        <pc:picChg chg="mod">
          <ac:chgData name="Nicholas King" userId="6a3fdd00-1a36-45fa-9468-6bddc91e512a" providerId="ADAL" clId="{5D51F345-5230-4FCF-9CB8-A4522B3A751C}" dt="2022-06-20T13:11:50.198" v="2686" actId="692"/>
          <ac:picMkLst>
            <pc:docMk/>
            <pc:sldMk cId="655909901" sldId="2735"/>
            <ac:picMk id="97" creationId="{D56AC1D6-9A58-D322-62FC-A0A7B908B8DD}"/>
          </ac:picMkLst>
        </pc:picChg>
        <pc:picChg chg="mod">
          <ac:chgData name="Nicholas King" userId="6a3fdd00-1a36-45fa-9468-6bddc91e512a" providerId="ADAL" clId="{5D51F345-5230-4FCF-9CB8-A4522B3A751C}" dt="2022-06-20T13:11:50.198" v="2686" actId="692"/>
          <ac:picMkLst>
            <pc:docMk/>
            <pc:sldMk cId="655909901" sldId="2735"/>
            <ac:picMk id="99" creationId="{141E4047-06B5-D387-1AC1-5434E66344BC}"/>
          </ac:picMkLst>
        </pc:picChg>
        <pc:picChg chg="mod">
          <ac:chgData name="Nicholas King" userId="6a3fdd00-1a36-45fa-9468-6bddc91e512a" providerId="ADAL" clId="{5D51F345-5230-4FCF-9CB8-A4522B3A751C}" dt="2022-06-15T22:56:53.017" v="2204" actId="1076"/>
          <ac:picMkLst>
            <pc:docMk/>
            <pc:sldMk cId="655909901" sldId="2735"/>
            <ac:picMk id="101" creationId="{070F9536-892D-7A3B-67A0-4C34D02BBC78}"/>
          </ac:picMkLst>
        </pc:picChg>
        <pc:picChg chg="mod">
          <ac:chgData name="Nicholas King" userId="6a3fdd00-1a36-45fa-9468-6bddc91e512a" providerId="ADAL" clId="{5D51F345-5230-4FCF-9CB8-A4522B3A751C}" dt="2022-06-15T22:56:48.006" v="2203" actId="207"/>
          <ac:picMkLst>
            <pc:docMk/>
            <pc:sldMk cId="655909901" sldId="2735"/>
            <ac:picMk id="103" creationId="{6D5EADA4-AA28-A24C-5A8B-2FA0FA3411AA}"/>
          </ac:picMkLst>
        </pc:picChg>
        <pc:picChg chg="mod">
          <ac:chgData name="Nicholas King" userId="6a3fdd00-1a36-45fa-9468-6bddc91e512a" providerId="ADAL" clId="{5D51F345-5230-4FCF-9CB8-A4522B3A751C}" dt="2022-06-15T22:56:48.006" v="2203" actId="207"/>
          <ac:picMkLst>
            <pc:docMk/>
            <pc:sldMk cId="655909901" sldId="2735"/>
            <ac:picMk id="105" creationId="{F1E1AC98-4A95-A5FB-9473-7353E3BCB874}"/>
          </ac:picMkLst>
        </pc:picChg>
        <pc:picChg chg="mod">
          <ac:chgData name="Nicholas King" userId="6a3fdd00-1a36-45fa-9468-6bddc91e512a" providerId="ADAL" clId="{5D51F345-5230-4FCF-9CB8-A4522B3A751C}" dt="2022-06-15T22:56:53.017" v="2204" actId="1076"/>
          <ac:picMkLst>
            <pc:docMk/>
            <pc:sldMk cId="655909901" sldId="2735"/>
            <ac:picMk id="107" creationId="{96241BF2-BDA0-2CCB-7F9B-46D9C760E165}"/>
          </ac:picMkLst>
        </pc:picChg>
        <pc:picChg chg="mod">
          <ac:chgData name="Nicholas King" userId="6a3fdd00-1a36-45fa-9468-6bddc91e512a" providerId="ADAL" clId="{5D51F345-5230-4FCF-9CB8-A4522B3A751C}" dt="2022-06-15T22:56:53.017" v="2204" actId="1076"/>
          <ac:picMkLst>
            <pc:docMk/>
            <pc:sldMk cId="655909901" sldId="2735"/>
            <ac:picMk id="109" creationId="{E6FEF92B-D19B-BC5D-8747-C0B00379D3CE}"/>
          </ac:picMkLst>
        </pc:picChg>
        <pc:picChg chg="mod">
          <ac:chgData name="Nicholas King" userId="6a3fdd00-1a36-45fa-9468-6bddc91e512a" providerId="ADAL" clId="{5D51F345-5230-4FCF-9CB8-A4522B3A751C}" dt="2022-06-20T13:13:11.257" v="2692" actId="692"/>
          <ac:picMkLst>
            <pc:docMk/>
            <pc:sldMk cId="655909901" sldId="2735"/>
            <ac:picMk id="111" creationId="{E6CA4427-3A70-9467-D918-86465D38797D}"/>
          </ac:picMkLst>
        </pc:picChg>
        <pc:picChg chg="mod">
          <ac:chgData name="Nicholas King" userId="6a3fdd00-1a36-45fa-9468-6bddc91e512a" providerId="ADAL" clId="{5D51F345-5230-4FCF-9CB8-A4522B3A751C}" dt="2022-06-20T13:13:11.257" v="2692" actId="692"/>
          <ac:picMkLst>
            <pc:docMk/>
            <pc:sldMk cId="655909901" sldId="2735"/>
            <ac:picMk id="113" creationId="{AAE7169A-D8F9-FC60-8D6E-0E0F407EB423}"/>
          </ac:picMkLst>
        </pc:picChg>
        <pc:picChg chg="mod">
          <ac:chgData name="Nicholas King" userId="6a3fdd00-1a36-45fa-9468-6bddc91e512a" providerId="ADAL" clId="{5D51F345-5230-4FCF-9CB8-A4522B3A751C}" dt="2022-06-20T13:13:11.257" v="2692" actId="692"/>
          <ac:picMkLst>
            <pc:docMk/>
            <pc:sldMk cId="655909901" sldId="2735"/>
            <ac:picMk id="115" creationId="{DCEC8FE1-0F8E-0C12-CC4E-D0EC3EF3D5E0}"/>
          </ac:picMkLst>
        </pc:picChg>
        <pc:picChg chg="mod">
          <ac:chgData name="Nicholas King" userId="6a3fdd00-1a36-45fa-9468-6bddc91e512a" providerId="ADAL" clId="{5D51F345-5230-4FCF-9CB8-A4522B3A751C}" dt="2022-06-20T13:13:11.257" v="2692" actId="692"/>
          <ac:picMkLst>
            <pc:docMk/>
            <pc:sldMk cId="655909901" sldId="2735"/>
            <ac:picMk id="117" creationId="{DA410C93-17A7-E9FA-ABAC-F1D786F9DB92}"/>
          </ac:picMkLst>
        </pc:picChg>
        <pc:picChg chg="mod">
          <ac:chgData name="Nicholas King" userId="6a3fdd00-1a36-45fa-9468-6bddc91e512a" providerId="ADAL" clId="{5D51F345-5230-4FCF-9CB8-A4522B3A751C}" dt="2022-06-20T13:13:11.257" v="2692" actId="692"/>
          <ac:picMkLst>
            <pc:docMk/>
            <pc:sldMk cId="655909901" sldId="2735"/>
            <ac:picMk id="119" creationId="{45ACF1B0-5CD1-B371-D571-68DE6B9D0779}"/>
          </ac:picMkLst>
        </pc:picChg>
        <pc:picChg chg="mod">
          <ac:chgData name="Nicholas King" userId="6a3fdd00-1a36-45fa-9468-6bddc91e512a" providerId="ADAL" clId="{5D51F345-5230-4FCF-9CB8-A4522B3A751C}" dt="2022-06-20T13:13:11.257" v="2692" actId="692"/>
          <ac:picMkLst>
            <pc:docMk/>
            <pc:sldMk cId="655909901" sldId="2735"/>
            <ac:picMk id="121" creationId="{5BFA0B75-ED11-8535-CBDD-A3BE71ED6420}"/>
          </ac:picMkLst>
        </pc:picChg>
        <pc:picChg chg="mod">
          <ac:chgData name="Nicholas King" userId="6a3fdd00-1a36-45fa-9468-6bddc91e512a" providerId="ADAL" clId="{5D51F345-5230-4FCF-9CB8-A4522B3A751C}" dt="2022-06-20T13:13:11.257" v="2692" actId="692"/>
          <ac:picMkLst>
            <pc:docMk/>
            <pc:sldMk cId="655909901" sldId="2735"/>
            <ac:picMk id="123" creationId="{C19986AD-9535-D62F-6F89-CE1375ADFA1D}"/>
          </ac:picMkLst>
        </pc:picChg>
        <pc:picChg chg="mod">
          <ac:chgData name="Nicholas King" userId="6a3fdd00-1a36-45fa-9468-6bddc91e512a" providerId="ADAL" clId="{5D51F345-5230-4FCF-9CB8-A4522B3A751C}" dt="2022-06-20T13:13:11.257" v="2692" actId="692"/>
          <ac:picMkLst>
            <pc:docMk/>
            <pc:sldMk cId="655909901" sldId="2735"/>
            <ac:picMk id="125" creationId="{9C83D130-F7F6-0954-1AC1-ACBCC65B1379}"/>
          </ac:picMkLst>
        </pc:picChg>
        <pc:picChg chg="mod">
          <ac:chgData name="Nicholas King" userId="6a3fdd00-1a36-45fa-9468-6bddc91e512a" providerId="ADAL" clId="{5D51F345-5230-4FCF-9CB8-A4522B3A751C}" dt="2022-06-20T13:13:11.257" v="2692" actId="692"/>
          <ac:picMkLst>
            <pc:docMk/>
            <pc:sldMk cId="655909901" sldId="2735"/>
            <ac:picMk id="127" creationId="{1FB422F1-3F44-D1A0-8388-D764908A218C}"/>
          </ac:picMkLst>
        </pc:picChg>
        <pc:picChg chg="mod">
          <ac:chgData name="Nicholas King" userId="6a3fdd00-1a36-45fa-9468-6bddc91e512a" providerId="ADAL" clId="{5D51F345-5230-4FCF-9CB8-A4522B3A751C}" dt="2022-06-20T13:13:11.257" v="2692" actId="692"/>
          <ac:picMkLst>
            <pc:docMk/>
            <pc:sldMk cId="655909901" sldId="2735"/>
            <ac:picMk id="129" creationId="{E5ADBE90-D432-C9A4-B6C6-62227D9BB91C}"/>
          </ac:picMkLst>
        </pc:picChg>
        <pc:picChg chg="add del mod">
          <ac:chgData name="Nicholas King" userId="6a3fdd00-1a36-45fa-9468-6bddc91e512a" providerId="ADAL" clId="{5D51F345-5230-4FCF-9CB8-A4522B3A751C}" dt="2022-06-17T09:58:15.705" v="2327"/>
          <ac:picMkLst>
            <pc:docMk/>
            <pc:sldMk cId="655909901" sldId="2735"/>
            <ac:picMk id="193" creationId="{5B80D364-8B0D-701E-E037-BDF806F669DA}"/>
          </ac:picMkLst>
        </pc:picChg>
        <pc:picChg chg="add del mod">
          <ac:chgData name="Nicholas King" userId="6a3fdd00-1a36-45fa-9468-6bddc91e512a" providerId="ADAL" clId="{5D51F345-5230-4FCF-9CB8-A4522B3A751C}" dt="2022-06-17T09:58:15.705" v="2327"/>
          <ac:picMkLst>
            <pc:docMk/>
            <pc:sldMk cId="655909901" sldId="2735"/>
            <ac:picMk id="194" creationId="{E48CE019-7045-8423-0EA5-10051D334B0D}"/>
          </ac:picMkLst>
        </pc:picChg>
        <pc:picChg chg="add del mod">
          <ac:chgData name="Nicholas King" userId="6a3fdd00-1a36-45fa-9468-6bddc91e512a" providerId="ADAL" clId="{5D51F345-5230-4FCF-9CB8-A4522B3A751C}" dt="2022-06-15T22:50:04.039" v="2183"/>
          <ac:picMkLst>
            <pc:docMk/>
            <pc:sldMk cId="655909901" sldId="2735"/>
            <ac:picMk id="196" creationId="{AD936581-C6A0-CF1B-BA32-A2ED45CCF518}"/>
          </ac:picMkLst>
        </pc:picChg>
        <pc:picChg chg="add del mod">
          <ac:chgData name="Nicholas King" userId="6a3fdd00-1a36-45fa-9468-6bddc91e512a" providerId="ADAL" clId="{5D51F345-5230-4FCF-9CB8-A4522B3A751C}" dt="2022-06-15T22:50:04.039" v="2183"/>
          <ac:picMkLst>
            <pc:docMk/>
            <pc:sldMk cId="655909901" sldId="2735"/>
            <ac:picMk id="197" creationId="{5DB21D9C-21A0-7B57-5D4E-EA9252613C45}"/>
          </ac:picMkLst>
        </pc:picChg>
        <pc:picChg chg="add del mod">
          <ac:chgData name="Nicholas King" userId="6a3fdd00-1a36-45fa-9468-6bddc91e512a" providerId="ADAL" clId="{5D51F345-5230-4FCF-9CB8-A4522B3A751C}" dt="2022-06-15T22:50:04.039" v="2183"/>
          <ac:picMkLst>
            <pc:docMk/>
            <pc:sldMk cId="655909901" sldId="2735"/>
            <ac:picMk id="198" creationId="{5210482C-6D8E-518F-37C5-C37CAA6CEDD9}"/>
          </ac:picMkLst>
        </pc:picChg>
        <pc:picChg chg="add del mod">
          <ac:chgData name="Nicholas King" userId="6a3fdd00-1a36-45fa-9468-6bddc91e512a" providerId="ADAL" clId="{5D51F345-5230-4FCF-9CB8-A4522B3A751C}" dt="2022-06-17T09:58:15.705" v="2327"/>
          <ac:picMkLst>
            <pc:docMk/>
            <pc:sldMk cId="655909901" sldId="2735"/>
            <ac:picMk id="199" creationId="{0C7FC98C-D10E-8352-6D17-61EE141F1F03}"/>
          </ac:picMkLst>
        </pc:picChg>
        <pc:picChg chg="add del mod">
          <ac:chgData name="Nicholas King" userId="6a3fdd00-1a36-45fa-9468-6bddc91e512a" providerId="ADAL" clId="{5D51F345-5230-4FCF-9CB8-A4522B3A751C}" dt="2022-06-15T22:50:04.039" v="2183"/>
          <ac:picMkLst>
            <pc:docMk/>
            <pc:sldMk cId="655909901" sldId="2735"/>
            <ac:picMk id="199" creationId="{BFD18AE7-8C86-FCEC-84F9-CAC96B7D655A}"/>
          </ac:picMkLst>
        </pc:picChg>
        <pc:picChg chg="add del mod">
          <ac:chgData name="Nicholas King" userId="6a3fdd00-1a36-45fa-9468-6bddc91e512a" providerId="ADAL" clId="{5D51F345-5230-4FCF-9CB8-A4522B3A751C}" dt="2022-06-17T09:58:15.705" v="2327"/>
          <ac:picMkLst>
            <pc:docMk/>
            <pc:sldMk cId="655909901" sldId="2735"/>
            <ac:picMk id="200" creationId="{A957FD05-562B-5FA3-C3BA-721C58B628E6}"/>
          </ac:picMkLst>
        </pc:picChg>
        <pc:picChg chg="add del mod">
          <ac:chgData name="Nicholas King" userId="6a3fdd00-1a36-45fa-9468-6bddc91e512a" providerId="ADAL" clId="{5D51F345-5230-4FCF-9CB8-A4522B3A751C}" dt="2022-06-15T22:50:04.039" v="2183"/>
          <ac:picMkLst>
            <pc:docMk/>
            <pc:sldMk cId="655909901" sldId="2735"/>
            <ac:picMk id="200" creationId="{AC7BA3E5-4732-A98D-2F24-7069C6106A5F}"/>
          </ac:picMkLst>
        </pc:picChg>
        <pc:picChg chg="add del mod">
          <ac:chgData name="Nicholas King" userId="6a3fdd00-1a36-45fa-9468-6bddc91e512a" providerId="ADAL" clId="{5D51F345-5230-4FCF-9CB8-A4522B3A751C}" dt="2022-06-15T22:50:04.039" v="2183"/>
          <ac:picMkLst>
            <pc:docMk/>
            <pc:sldMk cId="655909901" sldId="2735"/>
            <ac:picMk id="201" creationId="{1349688A-902E-BA76-D162-0E7FD5DAD984}"/>
          </ac:picMkLst>
        </pc:picChg>
        <pc:picChg chg="mod">
          <ac:chgData name="Nicholas King" userId="6a3fdd00-1a36-45fa-9468-6bddc91e512a" providerId="ADAL" clId="{5D51F345-5230-4FCF-9CB8-A4522B3A751C}" dt="2022-06-17T09:58:12.989" v="2326"/>
          <ac:picMkLst>
            <pc:docMk/>
            <pc:sldMk cId="655909901" sldId="2735"/>
            <ac:picMk id="202" creationId="{2850D872-F205-F771-016F-C889BC7402D7}"/>
          </ac:picMkLst>
        </pc:picChg>
        <pc:picChg chg="add del mod">
          <ac:chgData name="Nicholas King" userId="6a3fdd00-1a36-45fa-9468-6bddc91e512a" providerId="ADAL" clId="{5D51F345-5230-4FCF-9CB8-A4522B3A751C}" dt="2022-06-15T22:50:04.039" v="2183"/>
          <ac:picMkLst>
            <pc:docMk/>
            <pc:sldMk cId="655909901" sldId="2735"/>
            <ac:picMk id="202" creationId="{68111F60-1FA5-DF21-CC41-DA0D1F47308A}"/>
          </ac:picMkLst>
        </pc:picChg>
        <pc:picChg chg="add del mod">
          <ac:chgData name="Nicholas King" userId="6a3fdd00-1a36-45fa-9468-6bddc91e512a" providerId="ADAL" clId="{5D51F345-5230-4FCF-9CB8-A4522B3A751C}" dt="2022-06-15T22:50:04.039" v="2183"/>
          <ac:picMkLst>
            <pc:docMk/>
            <pc:sldMk cId="655909901" sldId="2735"/>
            <ac:picMk id="203" creationId="{89004E7E-0316-4A39-E710-516A2AD27DD4}"/>
          </ac:picMkLst>
        </pc:picChg>
        <pc:picChg chg="add del mod">
          <ac:chgData name="Nicholas King" userId="6a3fdd00-1a36-45fa-9468-6bddc91e512a" providerId="ADAL" clId="{5D51F345-5230-4FCF-9CB8-A4522B3A751C}" dt="2022-06-15T22:50:04.039" v="2183"/>
          <ac:picMkLst>
            <pc:docMk/>
            <pc:sldMk cId="655909901" sldId="2735"/>
            <ac:picMk id="204" creationId="{1030D52A-22F6-BCD6-7B6B-D6E3E4335C96}"/>
          </ac:picMkLst>
        </pc:picChg>
        <pc:picChg chg="add del mod">
          <ac:chgData name="Nicholas King" userId="6a3fdd00-1a36-45fa-9468-6bddc91e512a" providerId="ADAL" clId="{5D51F345-5230-4FCF-9CB8-A4522B3A751C}" dt="2022-06-15T22:50:04.039" v="2183"/>
          <ac:picMkLst>
            <pc:docMk/>
            <pc:sldMk cId="655909901" sldId="2735"/>
            <ac:picMk id="205" creationId="{2641919E-F28F-3FD1-C57B-0D3E79F2FE04}"/>
          </ac:picMkLst>
        </pc:picChg>
        <pc:picChg chg="add del mod">
          <ac:chgData name="Nicholas King" userId="6a3fdd00-1a36-45fa-9468-6bddc91e512a" providerId="ADAL" clId="{5D51F345-5230-4FCF-9CB8-A4522B3A751C}" dt="2022-06-15T22:50:04.039" v="2183"/>
          <ac:picMkLst>
            <pc:docMk/>
            <pc:sldMk cId="655909901" sldId="2735"/>
            <ac:picMk id="206" creationId="{30FE11E4-C797-F643-BD5C-F44AC5F2E1FC}"/>
          </ac:picMkLst>
        </pc:picChg>
        <pc:picChg chg="add del mod">
          <ac:chgData name="Nicholas King" userId="6a3fdd00-1a36-45fa-9468-6bddc91e512a" providerId="ADAL" clId="{5D51F345-5230-4FCF-9CB8-A4522B3A751C}" dt="2022-06-15T22:50:04.039" v="2183"/>
          <ac:picMkLst>
            <pc:docMk/>
            <pc:sldMk cId="655909901" sldId="2735"/>
            <ac:picMk id="207" creationId="{3AB665CA-2041-B8DA-E631-E6069DD5F93C}"/>
          </ac:picMkLst>
        </pc:picChg>
        <pc:picChg chg="add del mod">
          <ac:chgData name="Nicholas King" userId="6a3fdd00-1a36-45fa-9468-6bddc91e512a" providerId="ADAL" clId="{5D51F345-5230-4FCF-9CB8-A4522B3A751C}" dt="2022-06-15T22:50:04.039" v="2183"/>
          <ac:picMkLst>
            <pc:docMk/>
            <pc:sldMk cId="655909901" sldId="2735"/>
            <ac:picMk id="208" creationId="{1E50F0FD-0DF1-AF6C-281D-1BEB5D24FAB9}"/>
          </ac:picMkLst>
        </pc:picChg>
        <pc:picChg chg="add mod">
          <ac:chgData name="Nicholas King" userId="6a3fdd00-1a36-45fa-9468-6bddc91e512a" providerId="ADAL" clId="{5D51F345-5230-4FCF-9CB8-A4522B3A751C}" dt="2022-06-17T09:58:22.147" v="2329"/>
          <ac:picMkLst>
            <pc:docMk/>
            <pc:sldMk cId="655909901" sldId="2735"/>
            <ac:picMk id="208" creationId="{E09F41AF-B91A-DADB-913F-1A35C005122B}"/>
          </ac:picMkLst>
        </pc:picChg>
        <pc:picChg chg="add del mod">
          <ac:chgData name="Nicholas King" userId="6a3fdd00-1a36-45fa-9468-6bddc91e512a" providerId="ADAL" clId="{5D51F345-5230-4FCF-9CB8-A4522B3A751C}" dt="2022-06-15T22:50:04.039" v="2183"/>
          <ac:picMkLst>
            <pc:docMk/>
            <pc:sldMk cId="655909901" sldId="2735"/>
            <ac:picMk id="209" creationId="{751C860A-1BD7-2BFF-4390-3AD6D88C3180}"/>
          </ac:picMkLst>
        </pc:picChg>
        <pc:picChg chg="add mod">
          <ac:chgData name="Nicholas King" userId="6a3fdd00-1a36-45fa-9468-6bddc91e512a" providerId="ADAL" clId="{5D51F345-5230-4FCF-9CB8-A4522B3A751C}" dt="2022-06-17T09:58:22.147" v="2329"/>
          <ac:picMkLst>
            <pc:docMk/>
            <pc:sldMk cId="655909901" sldId="2735"/>
            <ac:picMk id="209" creationId="{7C7A6219-E16A-54B4-7526-951DA37D19BE}"/>
          </ac:picMkLst>
        </pc:picChg>
        <pc:picChg chg="add del mod">
          <ac:chgData name="Nicholas King" userId="6a3fdd00-1a36-45fa-9468-6bddc91e512a" providerId="ADAL" clId="{5D51F345-5230-4FCF-9CB8-A4522B3A751C}" dt="2022-06-15T22:50:04.039" v="2183"/>
          <ac:picMkLst>
            <pc:docMk/>
            <pc:sldMk cId="655909901" sldId="2735"/>
            <ac:picMk id="210" creationId="{A9C697F8-1E63-EB06-69EB-8219A417006C}"/>
          </ac:picMkLst>
        </pc:picChg>
        <pc:picChg chg="add del mod">
          <ac:chgData name="Nicholas King" userId="6a3fdd00-1a36-45fa-9468-6bddc91e512a" providerId="ADAL" clId="{5D51F345-5230-4FCF-9CB8-A4522B3A751C}" dt="2022-06-15T22:50:04.039" v="2183"/>
          <ac:picMkLst>
            <pc:docMk/>
            <pc:sldMk cId="655909901" sldId="2735"/>
            <ac:picMk id="211" creationId="{F409E108-D2E3-D418-76CC-43FCA0AF4242}"/>
          </ac:picMkLst>
        </pc:picChg>
        <pc:picChg chg="add del mod">
          <ac:chgData name="Nicholas King" userId="6a3fdd00-1a36-45fa-9468-6bddc91e512a" providerId="ADAL" clId="{5D51F345-5230-4FCF-9CB8-A4522B3A751C}" dt="2022-06-15T22:50:04.039" v="2183"/>
          <ac:picMkLst>
            <pc:docMk/>
            <pc:sldMk cId="655909901" sldId="2735"/>
            <ac:picMk id="212" creationId="{3EBBF136-F933-1F74-AE57-F1DEC0FF979B}"/>
          </ac:picMkLst>
        </pc:picChg>
        <pc:picChg chg="add del mod">
          <ac:chgData name="Nicholas King" userId="6a3fdd00-1a36-45fa-9468-6bddc91e512a" providerId="ADAL" clId="{5D51F345-5230-4FCF-9CB8-A4522B3A751C}" dt="2022-06-15T22:50:04.039" v="2183"/>
          <ac:picMkLst>
            <pc:docMk/>
            <pc:sldMk cId="655909901" sldId="2735"/>
            <ac:picMk id="213" creationId="{39D7E283-F065-580B-BAD5-9D96F6399CA0}"/>
          </ac:picMkLst>
        </pc:picChg>
        <pc:picChg chg="add mod">
          <ac:chgData name="Nicholas King" userId="6a3fdd00-1a36-45fa-9468-6bddc91e512a" providerId="ADAL" clId="{5D51F345-5230-4FCF-9CB8-A4522B3A751C}" dt="2022-06-17T09:58:22.147" v="2329"/>
          <ac:picMkLst>
            <pc:docMk/>
            <pc:sldMk cId="655909901" sldId="2735"/>
            <ac:picMk id="214" creationId="{49B625E2-79F5-CD4F-AB31-031B56381796}"/>
          </ac:picMkLst>
        </pc:picChg>
        <pc:picChg chg="add del mod">
          <ac:chgData name="Nicholas King" userId="6a3fdd00-1a36-45fa-9468-6bddc91e512a" providerId="ADAL" clId="{5D51F345-5230-4FCF-9CB8-A4522B3A751C}" dt="2022-06-15T22:50:04.039" v="2183"/>
          <ac:picMkLst>
            <pc:docMk/>
            <pc:sldMk cId="655909901" sldId="2735"/>
            <ac:picMk id="214" creationId="{9EDC7AE8-386D-08AB-9A39-EDFA8147F264}"/>
          </ac:picMkLst>
        </pc:picChg>
        <pc:picChg chg="add mod">
          <ac:chgData name="Nicholas King" userId="6a3fdd00-1a36-45fa-9468-6bddc91e512a" providerId="ADAL" clId="{5D51F345-5230-4FCF-9CB8-A4522B3A751C}" dt="2022-06-17T09:58:22.147" v="2329"/>
          <ac:picMkLst>
            <pc:docMk/>
            <pc:sldMk cId="655909901" sldId="2735"/>
            <ac:picMk id="215" creationId="{C623F87E-ECE8-BCBF-B292-20428A7D5667}"/>
          </ac:picMkLst>
        </pc:picChg>
        <pc:picChg chg="add del mod">
          <ac:chgData name="Nicholas King" userId="6a3fdd00-1a36-45fa-9468-6bddc91e512a" providerId="ADAL" clId="{5D51F345-5230-4FCF-9CB8-A4522B3A751C}" dt="2022-06-15T22:50:04.039" v="2183"/>
          <ac:picMkLst>
            <pc:docMk/>
            <pc:sldMk cId="655909901" sldId="2735"/>
            <ac:picMk id="215" creationId="{D6C629DF-95F6-34B1-912B-35ACCC25451F}"/>
          </ac:picMkLst>
        </pc:picChg>
        <pc:picChg chg="add del mod">
          <ac:chgData name="Nicholas King" userId="6a3fdd00-1a36-45fa-9468-6bddc91e512a" providerId="ADAL" clId="{5D51F345-5230-4FCF-9CB8-A4522B3A751C}" dt="2022-06-15T22:50:04.039" v="2183"/>
          <ac:picMkLst>
            <pc:docMk/>
            <pc:sldMk cId="655909901" sldId="2735"/>
            <ac:picMk id="216" creationId="{D0F8645D-2D56-9838-AE1E-207A300EE185}"/>
          </ac:picMkLst>
        </pc:picChg>
        <pc:picChg chg="add del mod">
          <ac:chgData name="Nicholas King" userId="6a3fdd00-1a36-45fa-9468-6bddc91e512a" providerId="ADAL" clId="{5D51F345-5230-4FCF-9CB8-A4522B3A751C}" dt="2022-06-15T22:50:04.039" v="2183"/>
          <ac:picMkLst>
            <pc:docMk/>
            <pc:sldMk cId="655909901" sldId="2735"/>
            <ac:picMk id="217" creationId="{B1D6795E-626E-02AD-D46E-5C794DBCE121}"/>
          </ac:picMkLst>
        </pc:picChg>
        <pc:picChg chg="mod">
          <ac:chgData name="Nicholas King" userId="6a3fdd00-1a36-45fa-9468-6bddc91e512a" providerId="ADAL" clId="{5D51F345-5230-4FCF-9CB8-A4522B3A751C}" dt="2022-06-17T09:58:22.147" v="2329"/>
          <ac:picMkLst>
            <pc:docMk/>
            <pc:sldMk cId="655909901" sldId="2735"/>
            <ac:picMk id="217" creationId="{DE85B605-9840-0479-9CED-DB9533263CB5}"/>
          </ac:picMkLst>
        </pc:picChg>
        <pc:picChg chg="add del mod">
          <ac:chgData name="Nicholas King" userId="6a3fdd00-1a36-45fa-9468-6bddc91e512a" providerId="ADAL" clId="{5D51F345-5230-4FCF-9CB8-A4522B3A751C}" dt="2022-06-15T22:50:04.039" v="2183"/>
          <ac:picMkLst>
            <pc:docMk/>
            <pc:sldMk cId="655909901" sldId="2735"/>
            <ac:picMk id="218" creationId="{514A4BC2-0C42-96E6-C13F-50DEA68C79C9}"/>
          </ac:picMkLst>
        </pc:picChg>
        <pc:picChg chg="add del mod">
          <ac:chgData name="Nicholas King" userId="6a3fdd00-1a36-45fa-9468-6bddc91e512a" providerId="ADAL" clId="{5D51F345-5230-4FCF-9CB8-A4522B3A751C}" dt="2022-06-15T22:50:04.039" v="2183"/>
          <ac:picMkLst>
            <pc:docMk/>
            <pc:sldMk cId="655909901" sldId="2735"/>
            <ac:picMk id="219" creationId="{EED2AEBC-47AB-3FC9-75C2-CC93A0E39093}"/>
          </ac:picMkLst>
        </pc:picChg>
        <pc:picChg chg="add del mod">
          <ac:chgData name="Nicholas King" userId="6a3fdd00-1a36-45fa-9468-6bddc91e512a" providerId="ADAL" clId="{5D51F345-5230-4FCF-9CB8-A4522B3A751C}" dt="2022-06-15T22:50:04.039" v="2183"/>
          <ac:picMkLst>
            <pc:docMk/>
            <pc:sldMk cId="655909901" sldId="2735"/>
            <ac:picMk id="220" creationId="{AEAAF18D-FAD9-67A7-7102-8218074FF86A}"/>
          </ac:picMkLst>
        </pc:picChg>
        <pc:picChg chg="add del mod">
          <ac:chgData name="Nicholas King" userId="6a3fdd00-1a36-45fa-9468-6bddc91e512a" providerId="ADAL" clId="{5D51F345-5230-4FCF-9CB8-A4522B3A751C}" dt="2022-06-15T22:50:04.039" v="2183"/>
          <ac:picMkLst>
            <pc:docMk/>
            <pc:sldMk cId="655909901" sldId="2735"/>
            <ac:picMk id="221" creationId="{84693013-C7A2-9CBD-5A8A-64B9617F950D}"/>
          </ac:picMkLst>
        </pc:picChg>
        <pc:picChg chg="add del mod">
          <ac:chgData name="Nicholas King" userId="6a3fdd00-1a36-45fa-9468-6bddc91e512a" providerId="ADAL" clId="{5D51F345-5230-4FCF-9CB8-A4522B3A751C}" dt="2022-06-15T22:50:04.039" v="2183"/>
          <ac:picMkLst>
            <pc:docMk/>
            <pc:sldMk cId="655909901" sldId="2735"/>
            <ac:picMk id="222" creationId="{9370C2C5-3F3A-BD5B-B7E7-A09AD9C38DF2}"/>
          </ac:picMkLst>
        </pc:picChg>
        <pc:picChg chg="add del mod">
          <ac:chgData name="Nicholas King" userId="6a3fdd00-1a36-45fa-9468-6bddc91e512a" providerId="ADAL" clId="{5D51F345-5230-4FCF-9CB8-A4522B3A751C}" dt="2022-06-15T22:50:04.039" v="2183"/>
          <ac:picMkLst>
            <pc:docMk/>
            <pc:sldMk cId="655909901" sldId="2735"/>
            <ac:picMk id="223" creationId="{C24E8869-6719-2374-0B8B-5E99F965A29D}"/>
          </ac:picMkLst>
        </pc:picChg>
        <pc:picChg chg="add del mod">
          <ac:chgData name="Nicholas King" userId="6a3fdd00-1a36-45fa-9468-6bddc91e512a" providerId="ADAL" clId="{5D51F345-5230-4FCF-9CB8-A4522B3A751C}" dt="2022-06-15T22:50:04.039" v="2183"/>
          <ac:picMkLst>
            <pc:docMk/>
            <pc:sldMk cId="655909901" sldId="2735"/>
            <ac:picMk id="224" creationId="{F5F7F14E-E552-210E-7872-5454454D25D7}"/>
          </ac:picMkLst>
        </pc:picChg>
        <pc:picChg chg="add del mod">
          <ac:chgData name="Nicholas King" userId="6a3fdd00-1a36-45fa-9468-6bddc91e512a" providerId="ADAL" clId="{5D51F345-5230-4FCF-9CB8-A4522B3A751C}" dt="2022-06-15T22:50:04.039" v="2183"/>
          <ac:picMkLst>
            <pc:docMk/>
            <pc:sldMk cId="655909901" sldId="2735"/>
            <ac:picMk id="225" creationId="{7FADF0E5-276F-87B6-66E2-5D54E87F2D38}"/>
          </ac:picMkLst>
        </pc:picChg>
        <pc:picChg chg="add del mod">
          <ac:chgData name="Nicholas King" userId="6a3fdd00-1a36-45fa-9468-6bddc91e512a" providerId="ADAL" clId="{5D51F345-5230-4FCF-9CB8-A4522B3A751C}" dt="2022-06-15T22:50:04.039" v="2183"/>
          <ac:picMkLst>
            <pc:docMk/>
            <pc:sldMk cId="655909901" sldId="2735"/>
            <ac:picMk id="226" creationId="{A22F6925-548D-2A40-8EA9-22CDD5DA5808}"/>
          </ac:picMkLst>
        </pc:picChg>
        <pc:picChg chg="add del mod">
          <ac:chgData name="Nicholas King" userId="6a3fdd00-1a36-45fa-9468-6bddc91e512a" providerId="ADAL" clId="{5D51F345-5230-4FCF-9CB8-A4522B3A751C}" dt="2022-06-15T22:50:04.039" v="2183"/>
          <ac:picMkLst>
            <pc:docMk/>
            <pc:sldMk cId="655909901" sldId="2735"/>
            <ac:picMk id="227" creationId="{90F63DA3-9131-6B5A-1B83-C9A3F7B8390F}"/>
          </ac:picMkLst>
        </pc:picChg>
        <pc:picChg chg="add del mod">
          <ac:chgData name="Nicholas King" userId="6a3fdd00-1a36-45fa-9468-6bddc91e512a" providerId="ADAL" clId="{5D51F345-5230-4FCF-9CB8-A4522B3A751C}" dt="2022-06-15T22:50:04.039" v="2183"/>
          <ac:picMkLst>
            <pc:docMk/>
            <pc:sldMk cId="655909901" sldId="2735"/>
            <ac:picMk id="228" creationId="{D299D225-B06C-9146-4F40-E2AC756BFB14}"/>
          </ac:picMkLst>
        </pc:picChg>
        <pc:picChg chg="add del mod">
          <ac:chgData name="Nicholas King" userId="6a3fdd00-1a36-45fa-9468-6bddc91e512a" providerId="ADAL" clId="{5D51F345-5230-4FCF-9CB8-A4522B3A751C}" dt="2022-06-15T22:50:04.039" v="2183"/>
          <ac:picMkLst>
            <pc:docMk/>
            <pc:sldMk cId="655909901" sldId="2735"/>
            <ac:picMk id="229" creationId="{BC06BE9E-7D7A-559F-25A2-1A893C5EE621}"/>
          </ac:picMkLst>
        </pc:picChg>
        <pc:picChg chg="add del mod">
          <ac:chgData name="Nicholas King" userId="6a3fdd00-1a36-45fa-9468-6bddc91e512a" providerId="ADAL" clId="{5D51F345-5230-4FCF-9CB8-A4522B3A751C}" dt="2022-06-15T22:50:04.039" v="2183"/>
          <ac:picMkLst>
            <pc:docMk/>
            <pc:sldMk cId="655909901" sldId="2735"/>
            <ac:picMk id="230" creationId="{0CA517F6-F3AB-96A0-BCD0-3C8C94C5C602}"/>
          </ac:picMkLst>
        </pc:picChg>
        <pc:picChg chg="add del mod">
          <ac:chgData name="Nicholas King" userId="6a3fdd00-1a36-45fa-9468-6bddc91e512a" providerId="ADAL" clId="{5D51F345-5230-4FCF-9CB8-A4522B3A751C}" dt="2022-06-15T22:50:04.039" v="2183"/>
          <ac:picMkLst>
            <pc:docMk/>
            <pc:sldMk cId="655909901" sldId="2735"/>
            <ac:picMk id="231" creationId="{1F7192A9-9057-1EDA-8B99-8B1937943AF8}"/>
          </ac:picMkLst>
        </pc:picChg>
        <pc:picChg chg="add del mod">
          <ac:chgData name="Nicholas King" userId="6a3fdd00-1a36-45fa-9468-6bddc91e512a" providerId="ADAL" clId="{5D51F345-5230-4FCF-9CB8-A4522B3A751C}" dt="2022-06-15T22:50:04.039" v="2183"/>
          <ac:picMkLst>
            <pc:docMk/>
            <pc:sldMk cId="655909901" sldId="2735"/>
            <ac:picMk id="232" creationId="{5028302C-97F3-343D-8FB6-264FFB44B218}"/>
          </ac:picMkLst>
        </pc:picChg>
        <pc:picChg chg="add del mod">
          <ac:chgData name="Nicholas King" userId="6a3fdd00-1a36-45fa-9468-6bddc91e512a" providerId="ADAL" clId="{5D51F345-5230-4FCF-9CB8-A4522B3A751C}" dt="2022-06-15T22:50:04.039" v="2183"/>
          <ac:picMkLst>
            <pc:docMk/>
            <pc:sldMk cId="655909901" sldId="2735"/>
            <ac:picMk id="233" creationId="{89A6E93F-AA8F-3C9B-1BDE-70D9482C5A09}"/>
          </ac:picMkLst>
        </pc:picChg>
        <pc:picChg chg="add del mod">
          <ac:chgData name="Nicholas King" userId="6a3fdd00-1a36-45fa-9468-6bddc91e512a" providerId="ADAL" clId="{5D51F345-5230-4FCF-9CB8-A4522B3A751C}" dt="2022-06-15T22:50:04.039" v="2183"/>
          <ac:picMkLst>
            <pc:docMk/>
            <pc:sldMk cId="655909901" sldId="2735"/>
            <ac:picMk id="234" creationId="{9F5F3218-249C-BF9C-8FD3-9F79E283ED3A}"/>
          </ac:picMkLst>
        </pc:picChg>
        <pc:picChg chg="add del mod">
          <ac:chgData name="Nicholas King" userId="6a3fdd00-1a36-45fa-9468-6bddc91e512a" providerId="ADAL" clId="{5D51F345-5230-4FCF-9CB8-A4522B3A751C}" dt="2022-06-15T22:50:04.039" v="2183"/>
          <ac:picMkLst>
            <pc:docMk/>
            <pc:sldMk cId="655909901" sldId="2735"/>
            <ac:picMk id="235" creationId="{49ACB635-A38D-532B-2304-77D76EEC47CE}"/>
          </ac:picMkLst>
        </pc:picChg>
        <pc:picChg chg="add del mod">
          <ac:chgData name="Nicholas King" userId="6a3fdd00-1a36-45fa-9468-6bddc91e512a" providerId="ADAL" clId="{5D51F345-5230-4FCF-9CB8-A4522B3A751C}" dt="2022-06-15T22:50:04.039" v="2183"/>
          <ac:picMkLst>
            <pc:docMk/>
            <pc:sldMk cId="655909901" sldId="2735"/>
            <ac:picMk id="236" creationId="{80E88962-1A86-1783-B7E9-C83890B1CF38}"/>
          </ac:picMkLst>
        </pc:picChg>
        <pc:picChg chg="add del mod">
          <ac:chgData name="Nicholas King" userId="6a3fdd00-1a36-45fa-9468-6bddc91e512a" providerId="ADAL" clId="{5D51F345-5230-4FCF-9CB8-A4522B3A751C}" dt="2022-06-15T22:50:04.039" v="2183"/>
          <ac:picMkLst>
            <pc:docMk/>
            <pc:sldMk cId="655909901" sldId="2735"/>
            <ac:picMk id="237" creationId="{8BAAC228-4E4A-C47D-986D-50A0A99DC71A}"/>
          </ac:picMkLst>
        </pc:picChg>
        <pc:picChg chg="add del mod">
          <ac:chgData name="Nicholas King" userId="6a3fdd00-1a36-45fa-9468-6bddc91e512a" providerId="ADAL" clId="{5D51F345-5230-4FCF-9CB8-A4522B3A751C}" dt="2022-06-15T22:50:04.039" v="2183"/>
          <ac:picMkLst>
            <pc:docMk/>
            <pc:sldMk cId="655909901" sldId="2735"/>
            <ac:picMk id="238" creationId="{A62BFDFA-F7D6-8092-9D28-B5D7394570A5}"/>
          </ac:picMkLst>
        </pc:picChg>
        <pc:picChg chg="add del mod">
          <ac:chgData name="Nicholas King" userId="6a3fdd00-1a36-45fa-9468-6bddc91e512a" providerId="ADAL" clId="{5D51F345-5230-4FCF-9CB8-A4522B3A751C}" dt="2022-06-15T22:50:04.039" v="2183"/>
          <ac:picMkLst>
            <pc:docMk/>
            <pc:sldMk cId="655909901" sldId="2735"/>
            <ac:picMk id="239" creationId="{6DB24C64-3260-B1FB-EA36-A89BD9631A34}"/>
          </ac:picMkLst>
        </pc:picChg>
        <pc:picChg chg="mod">
          <ac:chgData name="Nicholas King" userId="6a3fdd00-1a36-45fa-9468-6bddc91e512a" providerId="ADAL" clId="{5D51F345-5230-4FCF-9CB8-A4522B3A751C}" dt="2022-06-15T23:05:56.682" v="2238"/>
          <ac:picMkLst>
            <pc:docMk/>
            <pc:sldMk cId="655909901" sldId="2735"/>
            <ac:picMk id="241" creationId="{134F29AE-7BB4-C475-006F-7B6B29B38800}"/>
          </ac:picMkLst>
        </pc:picChg>
        <pc:picChg chg="add mod">
          <ac:chgData name="Nicholas King" userId="6a3fdd00-1a36-45fa-9468-6bddc91e512a" providerId="ADAL" clId="{5D51F345-5230-4FCF-9CB8-A4522B3A751C}" dt="2022-06-20T13:13:37.194" v="2698" actId="571"/>
          <ac:picMkLst>
            <pc:docMk/>
            <pc:sldMk cId="655909901" sldId="2735"/>
            <ac:picMk id="243" creationId="{318A02E6-4151-60C6-C990-A56432D326F4}"/>
          </ac:picMkLst>
        </pc:picChg>
        <pc:picChg chg="add mod">
          <ac:chgData name="Nicholas King" userId="6a3fdd00-1a36-45fa-9468-6bddc91e512a" providerId="ADAL" clId="{5D51F345-5230-4FCF-9CB8-A4522B3A751C}" dt="2022-06-20T13:13:37.194" v="2698" actId="571"/>
          <ac:picMkLst>
            <pc:docMk/>
            <pc:sldMk cId="655909901" sldId="2735"/>
            <ac:picMk id="244" creationId="{EB0C708B-A4E1-FF50-EE0B-74A971269E54}"/>
          </ac:picMkLst>
        </pc:picChg>
        <pc:picChg chg="add mod">
          <ac:chgData name="Nicholas King" userId="6a3fdd00-1a36-45fa-9468-6bddc91e512a" providerId="ADAL" clId="{5D51F345-5230-4FCF-9CB8-A4522B3A751C}" dt="2022-06-20T13:13:37.194" v="2698" actId="571"/>
          <ac:picMkLst>
            <pc:docMk/>
            <pc:sldMk cId="655909901" sldId="2735"/>
            <ac:picMk id="245" creationId="{68B223EF-F28C-0FC2-13AC-0C50F419ED59}"/>
          </ac:picMkLst>
        </pc:picChg>
        <pc:picChg chg="add mod">
          <ac:chgData name="Nicholas King" userId="6a3fdd00-1a36-45fa-9468-6bddc91e512a" providerId="ADAL" clId="{5D51F345-5230-4FCF-9CB8-A4522B3A751C}" dt="2022-06-20T13:13:37.194" v="2698" actId="571"/>
          <ac:picMkLst>
            <pc:docMk/>
            <pc:sldMk cId="655909901" sldId="2735"/>
            <ac:picMk id="246" creationId="{918B1B03-F123-EF5A-69A0-CEAF34A3CF8C}"/>
          </ac:picMkLst>
        </pc:picChg>
        <pc:picChg chg="add mod">
          <ac:chgData name="Nicholas King" userId="6a3fdd00-1a36-45fa-9468-6bddc91e512a" providerId="ADAL" clId="{5D51F345-5230-4FCF-9CB8-A4522B3A751C}" dt="2022-06-20T13:26:09.343" v="2728" actId="571"/>
          <ac:picMkLst>
            <pc:docMk/>
            <pc:sldMk cId="655909901" sldId="2735"/>
            <ac:picMk id="247" creationId="{40902141-2E1F-77C1-BF50-6C5116560642}"/>
          </ac:picMkLst>
        </pc:picChg>
        <pc:picChg chg="add mod">
          <ac:chgData name="Nicholas King" userId="6a3fdd00-1a36-45fa-9468-6bddc91e512a" providerId="ADAL" clId="{5D51F345-5230-4FCF-9CB8-A4522B3A751C}" dt="2022-06-20T13:26:09.343" v="2728" actId="571"/>
          <ac:picMkLst>
            <pc:docMk/>
            <pc:sldMk cId="655909901" sldId="2735"/>
            <ac:picMk id="248" creationId="{2E9758AD-076F-D288-1A9C-810E1E92F7C8}"/>
          </ac:picMkLst>
        </pc:picChg>
        <pc:picChg chg="add mod">
          <ac:chgData name="Nicholas King" userId="6a3fdd00-1a36-45fa-9468-6bddc91e512a" providerId="ADAL" clId="{5D51F345-5230-4FCF-9CB8-A4522B3A751C}" dt="2022-06-20T13:26:09.343" v="2728" actId="571"/>
          <ac:picMkLst>
            <pc:docMk/>
            <pc:sldMk cId="655909901" sldId="2735"/>
            <ac:picMk id="249" creationId="{6C3E177B-555F-68FB-FFD2-8AF85B44E7D9}"/>
          </ac:picMkLst>
        </pc:picChg>
        <pc:picChg chg="add mod">
          <ac:chgData name="Nicholas King" userId="6a3fdd00-1a36-45fa-9468-6bddc91e512a" providerId="ADAL" clId="{5D51F345-5230-4FCF-9CB8-A4522B3A751C}" dt="2022-06-20T13:26:09.343" v="2728" actId="571"/>
          <ac:picMkLst>
            <pc:docMk/>
            <pc:sldMk cId="655909901" sldId="2735"/>
            <ac:picMk id="250" creationId="{395E1BF0-9E1B-2B9C-E17D-3E7C7284CE59}"/>
          </ac:picMkLst>
        </pc:picChg>
        <pc:picChg chg="add mod">
          <ac:chgData name="Nicholas King" userId="6a3fdd00-1a36-45fa-9468-6bddc91e512a" providerId="ADAL" clId="{5D51F345-5230-4FCF-9CB8-A4522B3A751C}" dt="2022-06-20T13:26:09.343" v="2728" actId="571"/>
          <ac:picMkLst>
            <pc:docMk/>
            <pc:sldMk cId="655909901" sldId="2735"/>
            <ac:picMk id="251" creationId="{7EC7B8B8-3D94-D6C5-28E4-1A6D1EAEEF62}"/>
          </ac:picMkLst>
        </pc:picChg>
        <pc:picChg chg="add mod">
          <ac:chgData name="Nicholas King" userId="6a3fdd00-1a36-45fa-9468-6bddc91e512a" providerId="ADAL" clId="{5D51F345-5230-4FCF-9CB8-A4522B3A751C}" dt="2022-06-20T13:26:09.343" v="2728" actId="571"/>
          <ac:picMkLst>
            <pc:docMk/>
            <pc:sldMk cId="655909901" sldId="2735"/>
            <ac:picMk id="252" creationId="{13CFC1FA-209B-F715-F1EF-1AB6E10F427C}"/>
          </ac:picMkLst>
        </pc:picChg>
        <pc:picChg chg="add mod">
          <ac:chgData name="Nicholas King" userId="6a3fdd00-1a36-45fa-9468-6bddc91e512a" providerId="ADAL" clId="{5D51F345-5230-4FCF-9CB8-A4522B3A751C}" dt="2022-06-20T13:26:09.343" v="2728" actId="571"/>
          <ac:picMkLst>
            <pc:docMk/>
            <pc:sldMk cId="655909901" sldId="2735"/>
            <ac:picMk id="253" creationId="{C213179A-4DB5-3B0B-C791-C28D0D267E1E}"/>
          </ac:picMkLst>
        </pc:picChg>
        <pc:picChg chg="add mod">
          <ac:chgData name="Nicholas King" userId="6a3fdd00-1a36-45fa-9468-6bddc91e512a" providerId="ADAL" clId="{5D51F345-5230-4FCF-9CB8-A4522B3A751C}" dt="2022-06-20T13:26:09.343" v="2728" actId="571"/>
          <ac:picMkLst>
            <pc:docMk/>
            <pc:sldMk cId="655909901" sldId="2735"/>
            <ac:picMk id="254" creationId="{ACCCFDB2-34B3-1BE4-3CF3-E5B9B463A463}"/>
          </ac:picMkLst>
        </pc:picChg>
        <pc:picChg chg="add mod">
          <ac:chgData name="Nicholas King" userId="6a3fdd00-1a36-45fa-9468-6bddc91e512a" providerId="ADAL" clId="{5D51F345-5230-4FCF-9CB8-A4522B3A751C}" dt="2022-06-20T13:26:09.343" v="2728" actId="571"/>
          <ac:picMkLst>
            <pc:docMk/>
            <pc:sldMk cId="655909901" sldId="2735"/>
            <ac:picMk id="255" creationId="{79155DAF-A8BA-A10D-662F-BC626439EB1C}"/>
          </ac:picMkLst>
        </pc:picChg>
        <pc:picChg chg="mod">
          <ac:chgData name="Nicholas King" userId="6a3fdd00-1a36-45fa-9468-6bddc91e512a" providerId="ADAL" clId="{5D51F345-5230-4FCF-9CB8-A4522B3A751C}" dt="2022-06-20T20:55:35.763" v="4450"/>
          <ac:picMkLst>
            <pc:docMk/>
            <pc:sldMk cId="655909901" sldId="2735"/>
            <ac:picMk id="257" creationId="{31DCE64C-8FA7-6E36-1037-69ED4ABD2222}"/>
          </ac:picMkLst>
        </pc:picChg>
        <pc:picChg chg="mod">
          <ac:chgData name="Nicholas King" userId="6a3fdd00-1a36-45fa-9468-6bddc91e512a" providerId="ADAL" clId="{5D51F345-5230-4FCF-9CB8-A4522B3A751C}" dt="2022-06-20T20:55:35.763" v="4450"/>
          <ac:picMkLst>
            <pc:docMk/>
            <pc:sldMk cId="655909901" sldId="2735"/>
            <ac:picMk id="258" creationId="{67559988-BE70-6ECA-93A2-B13A7A1D4499}"/>
          </ac:picMkLst>
        </pc:picChg>
        <pc:picChg chg="mod">
          <ac:chgData name="Nicholas King" userId="6a3fdd00-1a36-45fa-9468-6bddc91e512a" providerId="ADAL" clId="{5D51F345-5230-4FCF-9CB8-A4522B3A751C}" dt="2022-06-20T20:55:35.763" v="4450"/>
          <ac:picMkLst>
            <pc:docMk/>
            <pc:sldMk cId="655909901" sldId="2735"/>
            <ac:picMk id="259" creationId="{25611455-6102-B60C-E423-F2080C98EE2F}"/>
          </ac:picMkLst>
        </pc:picChg>
        <pc:picChg chg="add del mod">
          <ac:chgData name="Nicholas King" userId="6a3fdd00-1a36-45fa-9468-6bddc91e512a" providerId="ADAL" clId="{5D51F345-5230-4FCF-9CB8-A4522B3A751C}" dt="2022-06-20T13:13:29.286" v="2696" actId="692"/>
          <ac:picMkLst>
            <pc:docMk/>
            <pc:sldMk cId="655909901" sldId="2735"/>
            <ac:picMk id="363" creationId="{4C85744D-23DB-F687-8886-7378EE9CC7A3}"/>
          </ac:picMkLst>
        </pc:picChg>
        <pc:picChg chg="add del mod">
          <ac:chgData name="Nicholas King" userId="6a3fdd00-1a36-45fa-9468-6bddc91e512a" providerId="ADAL" clId="{5D51F345-5230-4FCF-9CB8-A4522B3A751C}" dt="2022-06-20T13:13:29.286" v="2696" actId="692"/>
          <ac:picMkLst>
            <pc:docMk/>
            <pc:sldMk cId="655909901" sldId="2735"/>
            <ac:picMk id="364" creationId="{1127FD07-A2BC-4F80-DC33-2B249C714A4C}"/>
          </ac:picMkLst>
        </pc:picChg>
        <pc:picChg chg="add del mod">
          <ac:chgData name="Nicholas King" userId="6a3fdd00-1a36-45fa-9468-6bddc91e512a" providerId="ADAL" clId="{5D51F345-5230-4FCF-9CB8-A4522B3A751C}" dt="2022-06-20T13:13:29.286" v="2696" actId="692"/>
          <ac:picMkLst>
            <pc:docMk/>
            <pc:sldMk cId="655909901" sldId="2735"/>
            <ac:picMk id="365" creationId="{82D1277B-7801-1F1D-CD59-026F5C9C1CA7}"/>
          </ac:picMkLst>
        </pc:picChg>
        <pc:picChg chg="add del mod">
          <ac:chgData name="Nicholas King" userId="6a3fdd00-1a36-45fa-9468-6bddc91e512a" providerId="ADAL" clId="{5D51F345-5230-4FCF-9CB8-A4522B3A751C}" dt="2022-06-20T13:13:29.286" v="2696" actId="692"/>
          <ac:picMkLst>
            <pc:docMk/>
            <pc:sldMk cId="655909901" sldId="2735"/>
            <ac:picMk id="366" creationId="{6405DC6F-4BAB-4344-C6C5-368B9CC7CF78}"/>
          </ac:picMkLst>
        </pc:picChg>
        <pc:picChg chg="add del mod">
          <ac:chgData name="Nicholas King" userId="6a3fdd00-1a36-45fa-9468-6bddc91e512a" providerId="ADAL" clId="{5D51F345-5230-4FCF-9CB8-A4522B3A751C}" dt="2022-06-20T13:13:29.286" v="2696" actId="692"/>
          <ac:picMkLst>
            <pc:docMk/>
            <pc:sldMk cId="655909901" sldId="2735"/>
            <ac:picMk id="367" creationId="{6AB30768-57C1-5661-F86A-20ECD27BD94D}"/>
          </ac:picMkLst>
        </pc:picChg>
        <pc:picChg chg="add del mod">
          <ac:chgData name="Nicholas King" userId="6a3fdd00-1a36-45fa-9468-6bddc91e512a" providerId="ADAL" clId="{5D51F345-5230-4FCF-9CB8-A4522B3A751C}" dt="2022-06-20T13:13:29.286" v="2696" actId="692"/>
          <ac:picMkLst>
            <pc:docMk/>
            <pc:sldMk cId="655909901" sldId="2735"/>
            <ac:picMk id="368" creationId="{B5604DA9-2D19-E270-D0D2-104B6DBABD95}"/>
          </ac:picMkLst>
        </pc:picChg>
        <pc:picChg chg="add del mod">
          <ac:chgData name="Nicholas King" userId="6a3fdd00-1a36-45fa-9468-6bddc91e512a" providerId="ADAL" clId="{5D51F345-5230-4FCF-9CB8-A4522B3A751C}" dt="2022-06-20T13:13:29.286" v="2696" actId="692"/>
          <ac:picMkLst>
            <pc:docMk/>
            <pc:sldMk cId="655909901" sldId="2735"/>
            <ac:picMk id="369" creationId="{B976CF96-127D-5A72-2D81-405C05485A71}"/>
          </ac:picMkLst>
        </pc:picChg>
        <pc:picChg chg="add del mod">
          <ac:chgData name="Nicholas King" userId="6a3fdd00-1a36-45fa-9468-6bddc91e512a" providerId="ADAL" clId="{5D51F345-5230-4FCF-9CB8-A4522B3A751C}" dt="2022-06-20T13:13:29.286" v="2696" actId="692"/>
          <ac:picMkLst>
            <pc:docMk/>
            <pc:sldMk cId="655909901" sldId="2735"/>
            <ac:picMk id="370" creationId="{D2D4D3F3-38CB-A569-3195-A06449F0888A}"/>
          </ac:picMkLst>
        </pc:picChg>
        <pc:picChg chg="add del mod">
          <ac:chgData name="Nicholas King" userId="6a3fdd00-1a36-45fa-9468-6bddc91e512a" providerId="ADAL" clId="{5D51F345-5230-4FCF-9CB8-A4522B3A751C}" dt="2022-06-20T13:13:29.286" v="2696" actId="692"/>
          <ac:picMkLst>
            <pc:docMk/>
            <pc:sldMk cId="655909901" sldId="2735"/>
            <ac:picMk id="371" creationId="{CFE1309B-31BF-31BC-9A5A-C25A082FA0B7}"/>
          </ac:picMkLst>
        </pc:picChg>
        <pc:picChg chg="add del mod">
          <ac:chgData name="Nicholas King" userId="6a3fdd00-1a36-45fa-9468-6bddc91e512a" providerId="ADAL" clId="{5D51F345-5230-4FCF-9CB8-A4522B3A751C}" dt="2022-06-20T13:13:29.286" v="2696" actId="692"/>
          <ac:picMkLst>
            <pc:docMk/>
            <pc:sldMk cId="655909901" sldId="2735"/>
            <ac:picMk id="372" creationId="{EFE62509-635A-F8BB-E724-4EFA9156CE11}"/>
          </ac:picMkLst>
        </pc:picChg>
        <pc:picChg chg="add del mod">
          <ac:chgData name="Nicholas King" userId="6a3fdd00-1a36-45fa-9468-6bddc91e512a" providerId="ADAL" clId="{5D51F345-5230-4FCF-9CB8-A4522B3A751C}" dt="2022-06-20T13:13:29.286" v="2696" actId="692"/>
          <ac:picMkLst>
            <pc:docMk/>
            <pc:sldMk cId="655909901" sldId="2735"/>
            <ac:picMk id="373" creationId="{70C50871-161C-9C79-25D0-0A0A323419A4}"/>
          </ac:picMkLst>
        </pc:picChg>
        <pc:picChg chg="add del">
          <ac:chgData name="Nicholas King" userId="6a3fdd00-1a36-45fa-9468-6bddc91e512a" providerId="ADAL" clId="{5D51F345-5230-4FCF-9CB8-A4522B3A751C}" dt="2022-06-15T22:50:05.152" v="2184" actId="478"/>
          <ac:picMkLst>
            <pc:docMk/>
            <pc:sldMk cId="655909901" sldId="2735"/>
            <ac:picMk id="374" creationId="{9DBDC666-AF5D-B346-91FC-710E1F5A2F16}"/>
          </ac:picMkLst>
        </pc:picChg>
        <pc:picChg chg="add del mod">
          <ac:chgData name="Nicholas King" userId="6a3fdd00-1a36-45fa-9468-6bddc91e512a" providerId="ADAL" clId="{5D51F345-5230-4FCF-9CB8-A4522B3A751C}" dt="2022-06-20T13:13:43.204" v="2700" actId="692"/>
          <ac:picMkLst>
            <pc:docMk/>
            <pc:sldMk cId="655909901" sldId="2735"/>
            <ac:picMk id="375" creationId="{1C5B6F01-7BEE-1D04-F4D5-2A57CE51C22D}"/>
          </ac:picMkLst>
        </pc:picChg>
        <pc:picChg chg="add del mod">
          <ac:chgData name="Nicholas King" userId="6a3fdd00-1a36-45fa-9468-6bddc91e512a" providerId="ADAL" clId="{5D51F345-5230-4FCF-9CB8-A4522B3A751C}" dt="2022-06-20T13:13:29.286" v="2696" actId="692"/>
          <ac:picMkLst>
            <pc:docMk/>
            <pc:sldMk cId="655909901" sldId="2735"/>
            <ac:picMk id="376" creationId="{BD8C04F7-ADD4-319D-438A-28BC02C85EE6}"/>
          </ac:picMkLst>
        </pc:picChg>
        <pc:picChg chg="add del mod">
          <ac:chgData name="Nicholas King" userId="6a3fdd00-1a36-45fa-9468-6bddc91e512a" providerId="ADAL" clId="{5D51F345-5230-4FCF-9CB8-A4522B3A751C}" dt="2022-06-20T13:13:20.239" v="2694" actId="692"/>
          <ac:picMkLst>
            <pc:docMk/>
            <pc:sldMk cId="655909901" sldId="2735"/>
            <ac:picMk id="377" creationId="{BA3FE31E-57AE-6AE8-3F6A-7C1BC79B725C}"/>
          </ac:picMkLst>
        </pc:picChg>
        <pc:picChg chg="add del">
          <ac:chgData name="Nicholas King" userId="6a3fdd00-1a36-45fa-9468-6bddc91e512a" providerId="ADAL" clId="{5D51F345-5230-4FCF-9CB8-A4522B3A751C}" dt="2022-06-15T22:50:05.152" v="2184" actId="478"/>
          <ac:picMkLst>
            <pc:docMk/>
            <pc:sldMk cId="655909901" sldId="2735"/>
            <ac:picMk id="378" creationId="{A45C13D3-26D7-6842-A80B-0986D1A44C24}"/>
          </ac:picMkLst>
        </pc:picChg>
        <pc:picChg chg="add del mod">
          <ac:chgData name="Nicholas King" userId="6a3fdd00-1a36-45fa-9468-6bddc91e512a" providerId="ADAL" clId="{5D51F345-5230-4FCF-9CB8-A4522B3A751C}" dt="2022-06-15T22:54:41.561" v="2196" actId="1076"/>
          <ac:picMkLst>
            <pc:docMk/>
            <pc:sldMk cId="655909901" sldId="2735"/>
            <ac:picMk id="379" creationId="{1A1BCC54-9431-7585-D526-A9E2619F5FCC}"/>
          </ac:picMkLst>
        </pc:picChg>
        <pc:picChg chg="add del">
          <ac:chgData name="Nicholas King" userId="6a3fdd00-1a36-45fa-9468-6bddc91e512a" providerId="ADAL" clId="{5D51F345-5230-4FCF-9CB8-A4522B3A751C}" dt="2022-06-15T22:50:05.152" v="2184" actId="478"/>
          <ac:picMkLst>
            <pc:docMk/>
            <pc:sldMk cId="655909901" sldId="2735"/>
            <ac:picMk id="380" creationId="{03BC50F7-3FE6-93F8-F640-EDEFB0C9AE8D}"/>
          </ac:picMkLst>
        </pc:picChg>
        <pc:picChg chg="add del">
          <ac:chgData name="Nicholas King" userId="6a3fdd00-1a36-45fa-9468-6bddc91e512a" providerId="ADAL" clId="{5D51F345-5230-4FCF-9CB8-A4522B3A751C}" dt="2022-06-15T22:50:05.152" v="2184" actId="478"/>
          <ac:picMkLst>
            <pc:docMk/>
            <pc:sldMk cId="655909901" sldId="2735"/>
            <ac:picMk id="381" creationId="{3EC52868-97A4-936C-F1A1-557317319DC8}"/>
          </ac:picMkLst>
        </pc:picChg>
        <pc:picChg chg="add del">
          <ac:chgData name="Nicholas King" userId="6a3fdd00-1a36-45fa-9468-6bddc91e512a" providerId="ADAL" clId="{5D51F345-5230-4FCF-9CB8-A4522B3A751C}" dt="2022-06-15T22:50:05.152" v="2184" actId="478"/>
          <ac:picMkLst>
            <pc:docMk/>
            <pc:sldMk cId="655909901" sldId="2735"/>
            <ac:picMk id="382" creationId="{375B3290-0C1E-9500-E00C-27F5FFF561D6}"/>
          </ac:picMkLst>
        </pc:picChg>
        <pc:picChg chg="add del">
          <ac:chgData name="Nicholas King" userId="6a3fdd00-1a36-45fa-9468-6bddc91e512a" providerId="ADAL" clId="{5D51F345-5230-4FCF-9CB8-A4522B3A751C}" dt="2022-06-15T22:50:05.152" v="2184" actId="478"/>
          <ac:picMkLst>
            <pc:docMk/>
            <pc:sldMk cId="655909901" sldId="2735"/>
            <ac:picMk id="383" creationId="{73DB036D-64D5-BBC6-ACA2-F8E2BCDDF6DE}"/>
          </ac:picMkLst>
        </pc:picChg>
        <pc:picChg chg="add del">
          <ac:chgData name="Nicholas King" userId="6a3fdd00-1a36-45fa-9468-6bddc91e512a" providerId="ADAL" clId="{5D51F345-5230-4FCF-9CB8-A4522B3A751C}" dt="2022-06-15T22:50:05.152" v="2184" actId="478"/>
          <ac:picMkLst>
            <pc:docMk/>
            <pc:sldMk cId="655909901" sldId="2735"/>
            <ac:picMk id="384" creationId="{1D979AD5-5008-9F05-54B1-615BAFDF2FD7}"/>
          </ac:picMkLst>
        </pc:picChg>
        <pc:picChg chg="add del">
          <ac:chgData name="Nicholas King" userId="6a3fdd00-1a36-45fa-9468-6bddc91e512a" providerId="ADAL" clId="{5D51F345-5230-4FCF-9CB8-A4522B3A751C}" dt="2022-06-15T22:50:05.152" v="2184" actId="478"/>
          <ac:picMkLst>
            <pc:docMk/>
            <pc:sldMk cId="655909901" sldId="2735"/>
            <ac:picMk id="385" creationId="{A08E392A-7F0D-E5CB-3510-4E9212E8BC7D}"/>
          </ac:picMkLst>
        </pc:picChg>
        <pc:picChg chg="add del">
          <ac:chgData name="Nicholas King" userId="6a3fdd00-1a36-45fa-9468-6bddc91e512a" providerId="ADAL" clId="{5D51F345-5230-4FCF-9CB8-A4522B3A751C}" dt="2022-06-15T22:50:05.152" v="2184" actId="478"/>
          <ac:picMkLst>
            <pc:docMk/>
            <pc:sldMk cId="655909901" sldId="2735"/>
            <ac:picMk id="386" creationId="{CCE0DF3B-941A-F507-0948-CF8D37901B20}"/>
          </ac:picMkLst>
        </pc:picChg>
        <pc:picChg chg="add del mod">
          <ac:chgData name="Nicholas King" userId="6a3fdd00-1a36-45fa-9468-6bddc91e512a" providerId="ADAL" clId="{5D51F345-5230-4FCF-9CB8-A4522B3A751C}" dt="2022-06-15T22:54:41.561" v="2196" actId="1076"/>
          <ac:picMkLst>
            <pc:docMk/>
            <pc:sldMk cId="655909901" sldId="2735"/>
            <ac:picMk id="387" creationId="{454200AB-7585-42F8-62FE-DBCAA2BF99D9}"/>
          </ac:picMkLst>
        </pc:picChg>
        <pc:picChg chg="add del mod">
          <ac:chgData name="Nicholas King" userId="6a3fdd00-1a36-45fa-9468-6bddc91e512a" providerId="ADAL" clId="{5D51F345-5230-4FCF-9CB8-A4522B3A751C}" dt="2022-06-20T13:13:43.204" v="2700" actId="692"/>
          <ac:picMkLst>
            <pc:docMk/>
            <pc:sldMk cId="655909901" sldId="2735"/>
            <ac:picMk id="388" creationId="{06291CFF-9FED-A3AD-4024-7FA6795F8BC7}"/>
          </ac:picMkLst>
        </pc:picChg>
        <pc:picChg chg="add del mod">
          <ac:chgData name="Nicholas King" userId="6a3fdd00-1a36-45fa-9468-6bddc91e512a" providerId="ADAL" clId="{5D51F345-5230-4FCF-9CB8-A4522B3A751C}" dt="2022-06-15T22:54:41.561" v="2196" actId="1076"/>
          <ac:picMkLst>
            <pc:docMk/>
            <pc:sldMk cId="655909901" sldId="2735"/>
            <ac:picMk id="389" creationId="{B93B9DE7-CA01-11D6-9812-6B22651D873B}"/>
          </ac:picMkLst>
        </pc:picChg>
        <pc:picChg chg="add del mod">
          <ac:chgData name="Nicholas King" userId="6a3fdd00-1a36-45fa-9468-6bddc91e512a" providerId="ADAL" clId="{5D51F345-5230-4FCF-9CB8-A4522B3A751C}" dt="2022-06-15T22:54:41.561" v="2196" actId="1076"/>
          <ac:picMkLst>
            <pc:docMk/>
            <pc:sldMk cId="655909901" sldId="2735"/>
            <ac:picMk id="390" creationId="{27FAD319-237F-0FAD-DF7C-56A6E4C5FD54}"/>
          </ac:picMkLst>
        </pc:picChg>
        <pc:picChg chg="add del mod">
          <ac:chgData name="Nicholas King" userId="6a3fdd00-1a36-45fa-9468-6bddc91e512a" providerId="ADAL" clId="{5D51F345-5230-4FCF-9CB8-A4522B3A751C}" dt="2022-06-20T13:13:43.204" v="2700" actId="692"/>
          <ac:picMkLst>
            <pc:docMk/>
            <pc:sldMk cId="655909901" sldId="2735"/>
            <ac:picMk id="391" creationId="{F9F131BE-1DA9-A682-A3A6-9D1A4D6CBC31}"/>
          </ac:picMkLst>
        </pc:picChg>
        <pc:picChg chg="add del mod">
          <ac:chgData name="Nicholas King" userId="6a3fdd00-1a36-45fa-9468-6bddc91e512a" providerId="ADAL" clId="{5D51F345-5230-4FCF-9CB8-A4522B3A751C}" dt="2022-06-20T13:13:43.204" v="2700" actId="692"/>
          <ac:picMkLst>
            <pc:docMk/>
            <pc:sldMk cId="655909901" sldId="2735"/>
            <ac:picMk id="392" creationId="{427BE612-7BFE-29C1-0131-7121B3F55C13}"/>
          </ac:picMkLst>
        </pc:picChg>
        <pc:picChg chg="add del mod">
          <ac:chgData name="Nicholas King" userId="6a3fdd00-1a36-45fa-9468-6bddc91e512a" providerId="ADAL" clId="{5D51F345-5230-4FCF-9CB8-A4522B3A751C}" dt="2022-06-15T22:54:41.561" v="2196" actId="1076"/>
          <ac:picMkLst>
            <pc:docMk/>
            <pc:sldMk cId="655909901" sldId="2735"/>
            <ac:picMk id="393" creationId="{AE36CBF6-C9BF-AD52-5249-0ACC93CB5A20}"/>
          </ac:picMkLst>
        </pc:picChg>
        <pc:picChg chg="add del mod">
          <ac:chgData name="Nicholas King" userId="6a3fdd00-1a36-45fa-9468-6bddc91e512a" providerId="ADAL" clId="{5D51F345-5230-4FCF-9CB8-A4522B3A751C}" dt="2022-06-15T22:54:41.561" v="2196" actId="1076"/>
          <ac:picMkLst>
            <pc:docMk/>
            <pc:sldMk cId="655909901" sldId="2735"/>
            <ac:picMk id="394" creationId="{7A839EC6-9922-963D-E6F7-732205D3D3FD}"/>
          </ac:picMkLst>
        </pc:picChg>
        <pc:picChg chg="add del mod">
          <ac:chgData name="Nicholas King" userId="6a3fdd00-1a36-45fa-9468-6bddc91e512a" providerId="ADAL" clId="{5D51F345-5230-4FCF-9CB8-A4522B3A751C}" dt="2022-06-15T22:54:41.561" v="2196" actId="1076"/>
          <ac:picMkLst>
            <pc:docMk/>
            <pc:sldMk cId="655909901" sldId="2735"/>
            <ac:picMk id="395" creationId="{92F5B52E-42BD-B50D-49DD-5C4A9C554A8C}"/>
          </ac:picMkLst>
        </pc:picChg>
        <pc:picChg chg="add del mod">
          <ac:chgData name="Nicholas King" userId="6a3fdd00-1a36-45fa-9468-6bddc91e512a" providerId="ADAL" clId="{5D51F345-5230-4FCF-9CB8-A4522B3A751C}" dt="2022-06-15T22:54:41.561" v="2196" actId="1076"/>
          <ac:picMkLst>
            <pc:docMk/>
            <pc:sldMk cId="655909901" sldId="2735"/>
            <ac:picMk id="396" creationId="{ABF39E99-11F7-8367-60F9-3BE7E1A4D0FF}"/>
          </ac:picMkLst>
        </pc:picChg>
        <pc:picChg chg="add del mod">
          <ac:chgData name="Nicholas King" userId="6a3fdd00-1a36-45fa-9468-6bddc91e512a" providerId="ADAL" clId="{5D51F345-5230-4FCF-9CB8-A4522B3A751C}" dt="2022-06-15T22:54:41.561" v="2196" actId="1076"/>
          <ac:picMkLst>
            <pc:docMk/>
            <pc:sldMk cId="655909901" sldId="2735"/>
            <ac:picMk id="397" creationId="{3EA4A321-11B5-5401-1F02-EDA4EC991513}"/>
          </ac:picMkLst>
        </pc:picChg>
        <pc:picChg chg="add del mod">
          <ac:chgData name="Nicholas King" userId="6a3fdd00-1a36-45fa-9468-6bddc91e512a" providerId="ADAL" clId="{5D51F345-5230-4FCF-9CB8-A4522B3A751C}" dt="2022-06-20T13:13:20.239" v="2694" actId="692"/>
          <ac:picMkLst>
            <pc:docMk/>
            <pc:sldMk cId="655909901" sldId="2735"/>
            <ac:picMk id="398" creationId="{F61BC190-F569-03C1-D383-D5B3FF4C603E}"/>
          </ac:picMkLst>
        </pc:picChg>
        <pc:picChg chg="add del mod">
          <ac:chgData name="Nicholas King" userId="6a3fdd00-1a36-45fa-9468-6bddc91e512a" providerId="ADAL" clId="{5D51F345-5230-4FCF-9CB8-A4522B3A751C}" dt="2022-06-20T13:13:20.239" v="2694" actId="692"/>
          <ac:picMkLst>
            <pc:docMk/>
            <pc:sldMk cId="655909901" sldId="2735"/>
            <ac:picMk id="399" creationId="{49E68EB1-9F3A-4A6C-1639-CCAA77BD822F}"/>
          </ac:picMkLst>
        </pc:picChg>
        <pc:picChg chg="add del mod">
          <ac:chgData name="Nicholas King" userId="6a3fdd00-1a36-45fa-9468-6bddc91e512a" providerId="ADAL" clId="{5D51F345-5230-4FCF-9CB8-A4522B3A751C}" dt="2022-06-20T13:13:20.239" v="2694" actId="692"/>
          <ac:picMkLst>
            <pc:docMk/>
            <pc:sldMk cId="655909901" sldId="2735"/>
            <ac:picMk id="400" creationId="{CB077713-3C74-73AA-5A5F-F7F035507923}"/>
          </ac:picMkLst>
        </pc:picChg>
        <pc:picChg chg="add del mod">
          <ac:chgData name="Nicholas King" userId="6a3fdd00-1a36-45fa-9468-6bddc91e512a" providerId="ADAL" clId="{5D51F345-5230-4FCF-9CB8-A4522B3A751C}" dt="2022-06-20T13:13:20.239" v="2694" actId="692"/>
          <ac:picMkLst>
            <pc:docMk/>
            <pc:sldMk cId="655909901" sldId="2735"/>
            <ac:picMk id="401" creationId="{A92009B0-16C7-5927-1BE1-BB8AD8BBC6EB}"/>
          </ac:picMkLst>
        </pc:picChg>
        <pc:picChg chg="add del mod">
          <ac:chgData name="Nicholas King" userId="6a3fdd00-1a36-45fa-9468-6bddc91e512a" providerId="ADAL" clId="{5D51F345-5230-4FCF-9CB8-A4522B3A751C}" dt="2022-06-20T13:13:20.239" v="2694" actId="692"/>
          <ac:picMkLst>
            <pc:docMk/>
            <pc:sldMk cId="655909901" sldId="2735"/>
            <ac:picMk id="402" creationId="{EE17441A-478E-A9AB-8E3E-AE109009C2C4}"/>
          </ac:picMkLst>
        </pc:picChg>
        <pc:picChg chg="add del mod">
          <ac:chgData name="Nicholas King" userId="6a3fdd00-1a36-45fa-9468-6bddc91e512a" providerId="ADAL" clId="{5D51F345-5230-4FCF-9CB8-A4522B3A751C}" dt="2022-06-20T13:13:20.239" v="2694" actId="692"/>
          <ac:picMkLst>
            <pc:docMk/>
            <pc:sldMk cId="655909901" sldId="2735"/>
            <ac:picMk id="403" creationId="{4623ED6B-EF69-58F2-1040-A76AB46A2610}"/>
          </ac:picMkLst>
        </pc:picChg>
        <pc:picChg chg="add del mod">
          <ac:chgData name="Nicholas King" userId="6a3fdd00-1a36-45fa-9468-6bddc91e512a" providerId="ADAL" clId="{5D51F345-5230-4FCF-9CB8-A4522B3A751C}" dt="2022-06-20T13:13:20.239" v="2694" actId="692"/>
          <ac:picMkLst>
            <pc:docMk/>
            <pc:sldMk cId="655909901" sldId="2735"/>
            <ac:picMk id="404" creationId="{564408E8-2755-4597-C62F-7E6B150C4BB5}"/>
          </ac:picMkLst>
        </pc:picChg>
        <pc:picChg chg="add del mod">
          <ac:chgData name="Nicholas King" userId="6a3fdd00-1a36-45fa-9468-6bddc91e512a" providerId="ADAL" clId="{5D51F345-5230-4FCF-9CB8-A4522B3A751C}" dt="2022-06-20T13:13:20.239" v="2694" actId="692"/>
          <ac:picMkLst>
            <pc:docMk/>
            <pc:sldMk cId="655909901" sldId="2735"/>
            <ac:picMk id="405" creationId="{91FD807A-212E-4B89-1E34-8A71E7D1AC02}"/>
          </ac:picMkLst>
        </pc:picChg>
        <pc:picChg chg="add del mod">
          <ac:chgData name="Nicholas King" userId="6a3fdd00-1a36-45fa-9468-6bddc91e512a" providerId="ADAL" clId="{5D51F345-5230-4FCF-9CB8-A4522B3A751C}" dt="2022-06-20T13:13:20.239" v="2694" actId="692"/>
          <ac:picMkLst>
            <pc:docMk/>
            <pc:sldMk cId="655909901" sldId="2735"/>
            <ac:picMk id="406" creationId="{6422A605-1181-CA7A-3503-DAC7720C0488}"/>
          </ac:picMkLst>
        </pc:picChg>
        <pc:picChg chg="add del mod">
          <ac:chgData name="Nicholas King" userId="6a3fdd00-1a36-45fa-9468-6bddc91e512a" providerId="ADAL" clId="{5D51F345-5230-4FCF-9CB8-A4522B3A751C}" dt="2022-06-20T13:13:20.239" v="2694" actId="692"/>
          <ac:picMkLst>
            <pc:docMk/>
            <pc:sldMk cId="655909901" sldId="2735"/>
            <ac:picMk id="407" creationId="{D660D738-04AB-C33C-5674-FBF212CF4B56}"/>
          </ac:picMkLst>
        </pc:picChg>
        <pc:picChg chg="mod">
          <ac:chgData name="Nicholas King" userId="6a3fdd00-1a36-45fa-9468-6bddc91e512a" providerId="ADAL" clId="{5D51F345-5230-4FCF-9CB8-A4522B3A751C}" dt="2022-06-20T13:13:51.873" v="2702" actId="692"/>
          <ac:picMkLst>
            <pc:docMk/>
            <pc:sldMk cId="655909901" sldId="2735"/>
            <ac:picMk id="408" creationId="{20823890-3562-8F39-1870-635488E9CC57}"/>
          </ac:picMkLst>
        </pc:picChg>
        <pc:picChg chg="mod">
          <ac:chgData name="Nicholas King" userId="6a3fdd00-1a36-45fa-9468-6bddc91e512a" providerId="ADAL" clId="{5D51F345-5230-4FCF-9CB8-A4522B3A751C}" dt="2022-06-20T13:13:51.873" v="2702" actId="692"/>
          <ac:picMkLst>
            <pc:docMk/>
            <pc:sldMk cId="655909901" sldId="2735"/>
            <ac:picMk id="409" creationId="{5E9AC0E0-EF04-642B-C6EF-A52F4F9D553F}"/>
          </ac:picMkLst>
        </pc:picChg>
        <pc:picChg chg="mod">
          <ac:chgData name="Nicholas King" userId="6a3fdd00-1a36-45fa-9468-6bddc91e512a" providerId="ADAL" clId="{5D51F345-5230-4FCF-9CB8-A4522B3A751C}" dt="2022-06-20T13:13:51.873" v="2702" actId="692"/>
          <ac:picMkLst>
            <pc:docMk/>
            <pc:sldMk cId="655909901" sldId="2735"/>
            <ac:picMk id="410" creationId="{8E8F7B8F-9DC7-0142-2B9E-564DC01668FD}"/>
          </ac:picMkLst>
        </pc:picChg>
        <pc:picChg chg="mod">
          <ac:chgData name="Nicholas King" userId="6a3fdd00-1a36-45fa-9468-6bddc91e512a" providerId="ADAL" clId="{5D51F345-5230-4FCF-9CB8-A4522B3A751C}" dt="2022-06-20T13:13:51.873" v="2702" actId="692"/>
          <ac:picMkLst>
            <pc:docMk/>
            <pc:sldMk cId="655909901" sldId="2735"/>
            <ac:picMk id="411" creationId="{1AF0DDF4-5249-B205-DE8A-7CD8C0E34311}"/>
          </ac:picMkLst>
        </pc:picChg>
        <pc:picChg chg="mod">
          <ac:chgData name="Nicholas King" userId="6a3fdd00-1a36-45fa-9468-6bddc91e512a" providerId="ADAL" clId="{5D51F345-5230-4FCF-9CB8-A4522B3A751C}" dt="2022-06-20T13:13:51.873" v="2702" actId="692"/>
          <ac:picMkLst>
            <pc:docMk/>
            <pc:sldMk cId="655909901" sldId="2735"/>
            <ac:picMk id="412" creationId="{F98A3057-4E87-2EF3-3ED8-8712D3FAA501}"/>
          </ac:picMkLst>
        </pc:picChg>
        <pc:picChg chg="mod">
          <ac:chgData name="Nicholas King" userId="6a3fdd00-1a36-45fa-9468-6bddc91e512a" providerId="ADAL" clId="{5D51F345-5230-4FCF-9CB8-A4522B3A751C}" dt="2022-06-20T13:13:51.873" v="2702" actId="692"/>
          <ac:picMkLst>
            <pc:docMk/>
            <pc:sldMk cId="655909901" sldId="2735"/>
            <ac:picMk id="413" creationId="{13F1EC47-2484-2570-CE68-293588923643}"/>
          </ac:picMkLst>
        </pc:picChg>
        <pc:picChg chg="mod">
          <ac:chgData name="Nicholas King" userId="6a3fdd00-1a36-45fa-9468-6bddc91e512a" providerId="ADAL" clId="{5D51F345-5230-4FCF-9CB8-A4522B3A751C}" dt="2022-06-20T13:13:51.873" v="2702" actId="692"/>
          <ac:picMkLst>
            <pc:docMk/>
            <pc:sldMk cId="655909901" sldId="2735"/>
            <ac:picMk id="414" creationId="{236B71F5-5668-5E4C-07B6-34E84C60BA12}"/>
          </ac:picMkLst>
        </pc:picChg>
        <pc:picChg chg="mod">
          <ac:chgData name="Nicholas King" userId="6a3fdd00-1a36-45fa-9468-6bddc91e512a" providerId="ADAL" clId="{5D51F345-5230-4FCF-9CB8-A4522B3A751C}" dt="2022-06-20T13:13:51.873" v="2702" actId="692"/>
          <ac:picMkLst>
            <pc:docMk/>
            <pc:sldMk cId="655909901" sldId="2735"/>
            <ac:picMk id="415" creationId="{BC8E46B8-FFB0-CF6A-C177-B3F64937AEC2}"/>
          </ac:picMkLst>
        </pc:picChg>
        <pc:picChg chg="mod">
          <ac:chgData name="Nicholas King" userId="6a3fdd00-1a36-45fa-9468-6bddc91e512a" providerId="ADAL" clId="{5D51F345-5230-4FCF-9CB8-A4522B3A751C}" dt="2022-06-20T13:13:51.873" v="2702" actId="692"/>
          <ac:picMkLst>
            <pc:docMk/>
            <pc:sldMk cId="655909901" sldId="2735"/>
            <ac:picMk id="416" creationId="{960ADEEB-28E7-957F-EB37-74A7F0B24547}"/>
          </ac:picMkLst>
        </pc:picChg>
        <pc:picChg chg="mod">
          <ac:chgData name="Nicholas King" userId="6a3fdd00-1a36-45fa-9468-6bddc91e512a" providerId="ADAL" clId="{5D51F345-5230-4FCF-9CB8-A4522B3A751C}" dt="2022-06-20T13:13:51.873" v="2702" actId="692"/>
          <ac:picMkLst>
            <pc:docMk/>
            <pc:sldMk cId="655909901" sldId="2735"/>
            <ac:picMk id="417" creationId="{A7A105DA-3EE2-325E-122A-CA02960F9DB5}"/>
          </ac:picMkLst>
        </pc:picChg>
        <pc:picChg chg="mod">
          <ac:chgData name="Nicholas King" userId="6a3fdd00-1a36-45fa-9468-6bddc91e512a" providerId="ADAL" clId="{5D51F345-5230-4FCF-9CB8-A4522B3A751C}" dt="2022-06-20T13:14:01.969" v="2704" actId="692"/>
          <ac:picMkLst>
            <pc:docMk/>
            <pc:sldMk cId="655909901" sldId="2735"/>
            <ac:picMk id="418" creationId="{EC95ED1F-E029-7035-9CDA-513043A094D5}"/>
          </ac:picMkLst>
        </pc:picChg>
        <pc:picChg chg="del mod">
          <ac:chgData name="Nicholas King" userId="6a3fdd00-1a36-45fa-9468-6bddc91e512a" providerId="ADAL" clId="{5D51F345-5230-4FCF-9CB8-A4522B3A751C}" dt="2022-06-17T09:59:18.189" v="2335" actId="478"/>
          <ac:picMkLst>
            <pc:docMk/>
            <pc:sldMk cId="655909901" sldId="2735"/>
            <ac:picMk id="419" creationId="{31E25507-888F-B243-14A1-028F71E97812}"/>
          </ac:picMkLst>
        </pc:picChg>
        <pc:picChg chg="mod">
          <ac:chgData name="Nicholas King" userId="6a3fdd00-1a36-45fa-9468-6bddc91e512a" providerId="ADAL" clId="{5D51F345-5230-4FCF-9CB8-A4522B3A751C}" dt="2022-06-20T13:13:51.873" v="2702" actId="692"/>
          <ac:picMkLst>
            <pc:docMk/>
            <pc:sldMk cId="655909901" sldId="2735"/>
            <ac:picMk id="420" creationId="{962E1028-175C-FCF1-B7B8-2E6A36BAAC60}"/>
          </ac:picMkLst>
        </pc:picChg>
        <pc:picChg chg="mod">
          <ac:chgData name="Nicholas King" userId="6a3fdd00-1a36-45fa-9468-6bddc91e512a" providerId="ADAL" clId="{5D51F345-5230-4FCF-9CB8-A4522B3A751C}" dt="2022-06-20T13:14:01.969" v="2704" actId="692"/>
          <ac:picMkLst>
            <pc:docMk/>
            <pc:sldMk cId="655909901" sldId="2735"/>
            <ac:picMk id="421" creationId="{2C064F5A-594E-2CE3-8138-2531B08D85BD}"/>
          </ac:picMkLst>
        </pc:picChg>
        <pc:picChg chg="mod">
          <ac:chgData name="Nicholas King" userId="6a3fdd00-1a36-45fa-9468-6bddc91e512a" providerId="ADAL" clId="{5D51F345-5230-4FCF-9CB8-A4522B3A751C}" dt="2022-06-20T13:13:51.873" v="2702" actId="692"/>
          <ac:picMkLst>
            <pc:docMk/>
            <pc:sldMk cId="655909901" sldId="2735"/>
            <ac:picMk id="422" creationId="{14A7F8B6-4A70-4DC5-C00A-87197F9948BA}"/>
          </ac:picMkLst>
        </pc:picChg>
        <pc:picChg chg="del mod">
          <ac:chgData name="Nicholas King" userId="6a3fdd00-1a36-45fa-9468-6bddc91e512a" providerId="ADAL" clId="{5D51F345-5230-4FCF-9CB8-A4522B3A751C}" dt="2022-06-17T09:59:16.732" v="2334" actId="478"/>
          <ac:picMkLst>
            <pc:docMk/>
            <pc:sldMk cId="655909901" sldId="2735"/>
            <ac:picMk id="423" creationId="{3FE75882-762C-7935-67C0-B46A2A9844AE}"/>
          </ac:picMkLst>
        </pc:picChg>
        <pc:picChg chg="del mod">
          <ac:chgData name="Nicholas King" userId="6a3fdd00-1a36-45fa-9468-6bddc91e512a" providerId="ADAL" clId="{5D51F345-5230-4FCF-9CB8-A4522B3A751C}" dt="2022-06-17T09:59:16.732" v="2334" actId="478"/>
          <ac:picMkLst>
            <pc:docMk/>
            <pc:sldMk cId="655909901" sldId="2735"/>
            <ac:picMk id="425" creationId="{6C79F365-2379-254F-32AA-447A46897066}"/>
          </ac:picMkLst>
        </pc:picChg>
        <pc:picChg chg="del mod">
          <ac:chgData name="Nicholas King" userId="6a3fdd00-1a36-45fa-9468-6bddc91e512a" providerId="ADAL" clId="{5D51F345-5230-4FCF-9CB8-A4522B3A751C}" dt="2022-06-17T09:59:16.732" v="2334" actId="478"/>
          <ac:picMkLst>
            <pc:docMk/>
            <pc:sldMk cId="655909901" sldId="2735"/>
            <ac:picMk id="426" creationId="{0E91134A-D31A-397B-DF55-A571C69765BD}"/>
          </ac:picMkLst>
        </pc:picChg>
        <pc:picChg chg="del mod">
          <ac:chgData name="Nicholas King" userId="6a3fdd00-1a36-45fa-9468-6bddc91e512a" providerId="ADAL" clId="{5D51F345-5230-4FCF-9CB8-A4522B3A751C}" dt="2022-06-17T09:59:16.732" v="2334" actId="478"/>
          <ac:picMkLst>
            <pc:docMk/>
            <pc:sldMk cId="655909901" sldId="2735"/>
            <ac:picMk id="427" creationId="{A862358E-7B88-6FF7-DDF0-E59B53E3A3B0}"/>
          </ac:picMkLst>
        </pc:picChg>
        <pc:picChg chg="del mod">
          <ac:chgData name="Nicholas King" userId="6a3fdd00-1a36-45fa-9468-6bddc91e512a" providerId="ADAL" clId="{5D51F345-5230-4FCF-9CB8-A4522B3A751C}" dt="2022-06-17T09:59:16.732" v="2334" actId="478"/>
          <ac:picMkLst>
            <pc:docMk/>
            <pc:sldMk cId="655909901" sldId="2735"/>
            <ac:picMk id="428" creationId="{6B58786B-2693-90EE-C66C-BF8607A6FC3C}"/>
          </ac:picMkLst>
        </pc:picChg>
        <pc:picChg chg="del mod">
          <ac:chgData name="Nicholas King" userId="6a3fdd00-1a36-45fa-9468-6bddc91e512a" providerId="ADAL" clId="{5D51F345-5230-4FCF-9CB8-A4522B3A751C}" dt="2022-06-17T09:59:16.732" v="2334" actId="478"/>
          <ac:picMkLst>
            <pc:docMk/>
            <pc:sldMk cId="655909901" sldId="2735"/>
            <ac:picMk id="429" creationId="{EE27199F-FA72-AF64-8912-B2836582D2AD}"/>
          </ac:picMkLst>
        </pc:picChg>
        <pc:picChg chg="del mod">
          <ac:chgData name="Nicholas King" userId="6a3fdd00-1a36-45fa-9468-6bddc91e512a" providerId="ADAL" clId="{5D51F345-5230-4FCF-9CB8-A4522B3A751C}" dt="2022-06-17T09:59:16.732" v="2334" actId="478"/>
          <ac:picMkLst>
            <pc:docMk/>
            <pc:sldMk cId="655909901" sldId="2735"/>
            <ac:picMk id="430" creationId="{DC29D925-C5BD-2709-62ED-2B2C7C6DBCE9}"/>
          </ac:picMkLst>
        </pc:picChg>
        <pc:picChg chg="del mod">
          <ac:chgData name="Nicholas King" userId="6a3fdd00-1a36-45fa-9468-6bddc91e512a" providerId="ADAL" clId="{5D51F345-5230-4FCF-9CB8-A4522B3A751C}" dt="2022-06-17T09:59:16.732" v="2334" actId="478"/>
          <ac:picMkLst>
            <pc:docMk/>
            <pc:sldMk cId="655909901" sldId="2735"/>
            <ac:picMk id="431" creationId="{81372DED-583F-6B7D-C488-C3AAAB5AADD1}"/>
          </ac:picMkLst>
        </pc:picChg>
        <pc:picChg chg="mod">
          <ac:chgData name="Nicholas King" userId="6a3fdd00-1a36-45fa-9468-6bddc91e512a" providerId="ADAL" clId="{5D51F345-5230-4FCF-9CB8-A4522B3A751C}" dt="2022-06-20T13:14:01.969" v="2704" actId="692"/>
          <ac:picMkLst>
            <pc:docMk/>
            <pc:sldMk cId="655909901" sldId="2735"/>
            <ac:picMk id="433" creationId="{00B2A890-BA0D-5619-DEC5-7962F12BEE9E}"/>
          </ac:picMkLst>
        </pc:picChg>
        <pc:picChg chg="mod">
          <ac:chgData name="Nicholas King" userId="6a3fdd00-1a36-45fa-9468-6bddc91e512a" providerId="ADAL" clId="{5D51F345-5230-4FCF-9CB8-A4522B3A751C}" dt="2022-06-20T13:14:01.969" v="2704" actId="692"/>
          <ac:picMkLst>
            <pc:docMk/>
            <pc:sldMk cId="655909901" sldId="2735"/>
            <ac:picMk id="436" creationId="{76F6A3C6-3557-0411-14BC-D3647388CBD9}"/>
          </ac:picMkLst>
        </pc:picChg>
        <pc:picChg chg="mod">
          <ac:chgData name="Nicholas King" userId="6a3fdd00-1a36-45fa-9468-6bddc91e512a" providerId="ADAL" clId="{5D51F345-5230-4FCF-9CB8-A4522B3A751C}" dt="2022-06-20T13:14:01.969" v="2704" actId="692"/>
          <ac:picMkLst>
            <pc:docMk/>
            <pc:sldMk cId="655909901" sldId="2735"/>
            <ac:picMk id="437" creationId="{82B2BC5C-793C-104A-33C2-C645D45218B3}"/>
          </ac:picMkLst>
        </pc:picChg>
        <pc:picChg chg="mod">
          <ac:chgData name="Nicholas King" userId="6a3fdd00-1a36-45fa-9468-6bddc91e512a" providerId="ADAL" clId="{5D51F345-5230-4FCF-9CB8-A4522B3A751C}" dt="2022-06-20T13:13:51.873" v="2702" actId="692"/>
          <ac:picMkLst>
            <pc:docMk/>
            <pc:sldMk cId="655909901" sldId="2735"/>
            <ac:picMk id="443" creationId="{FC3A83AB-B05B-E982-54B4-C6F9872155A6}"/>
          </ac:picMkLst>
        </pc:picChg>
        <pc:picChg chg="mod">
          <ac:chgData name="Nicholas King" userId="6a3fdd00-1a36-45fa-9468-6bddc91e512a" providerId="ADAL" clId="{5D51F345-5230-4FCF-9CB8-A4522B3A751C}" dt="2022-06-20T13:13:51.873" v="2702" actId="692"/>
          <ac:picMkLst>
            <pc:docMk/>
            <pc:sldMk cId="655909901" sldId="2735"/>
            <ac:picMk id="444" creationId="{DCEF107E-92A0-582B-3CBD-B72D018AB321}"/>
          </ac:picMkLst>
        </pc:picChg>
        <pc:picChg chg="mod">
          <ac:chgData name="Nicholas King" userId="6a3fdd00-1a36-45fa-9468-6bddc91e512a" providerId="ADAL" clId="{5D51F345-5230-4FCF-9CB8-A4522B3A751C}" dt="2022-06-20T13:13:51.873" v="2702" actId="692"/>
          <ac:picMkLst>
            <pc:docMk/>
            <pc:sldMk cId="655909901" sldId="2735"/>
            <ac:picMk id="445" creationId="{E7F7609F-8FA7-A142-4A70-F3E96068595C}"/>
          </ac:picMkLst>
        </pc:picChg>
        <pc:picChg chg="mod">
          <ac:chgData name="Nicholas King" userId="6a3fdd00-1a36-45fa-9468-6bddc91e512a" providerId="ADAL" clId="{5D51F345-5230-4FCF-9CB8-A4522B3A751C}" dt="2022-06-20T13:13:51.873" v="2702" actId="692"/>
          <ac:picMkLst>
            <pc:docMk/>
            <pc:sldMk cId="655909901" sldId="2735"/>
            <ac:picMk id="446" creationId="{4FF17659-12CD-FBA4-B47E-2C516AD9F54D}"/>
          </ac:picMkLst>
        </pc:picChg>
        <pc:picChg chg="mod">
          <ac:chgData name="Nicholas King" userId="6a3fdd00-1a36-45fa-9468-6bddc91e512a" providerId="ADAL" clId="{5D51F345-5230-4FCF-9CB8-A4522B3A751C}" dt="2022-06-20T13:13:51.873" v="2702" actId="692"/>
          <ac:picMkLst>
            <pc:docMk/>
            <pc:sldMk cId="655909901" sldId="2735"/>
            <ac:picMk id="447" creationId="{9AB28DA6-CA13-6E28-7800-A1F1C53CF55F}"/>
          </ac:picMkLst>
        </pc:picChg>
        <pc:picChg chg="mod">
          <ac:chgData name="Nicholas King" userId="6a3fdd00-1a36-45fa-9468-6bddc91e512a" providerId="ADAL" clId="{5D51F345-5230-4FCF-9CB8-A4522B3A751C}" dt="2022-06-20T13:13:51.873" v="2702" actId="692"/>
          <ac:picMkLst>
            <pc:docMk/>
            <pc:sldMk cId="655909901" sldId="2735"/>
            <ac:picMk id="448" creationId="{39C739D3-3681-F58E-A194-E289ECBEEFC4}"/>
          </ac:picMkLst>
        </pc:picChg>
        <pc:picChg chg="mod">
          <ac:chgData name="Nicholas King" userId="6a3fdd00-1a36-45fa-9468-6bddc91e512a" providerId="ADAL" clId="{5D51F345-5230-4FCF-9CB8-A4522B3A751C}" dt="2022-06-20T13:13:51.873" v="2702" actId="692"/>
          <ac:picMkLst>
            <pc:docMk/>
            <pc:sldMk cId="655909901" sldId="2735"/>
            <ac:picMk id="449" creationId="{01320284-CA11-6F57-3B16-592038AFD6A6}"/>
          </ac:picMkLst>
        </pc:picChg>
        <pc:picChg chg="mod">
          <ac:chgData name="Nicholas King" userId="6a3fdd00-1a36-45fa-9468-6bddc91e512a" providerId="ADAL" clId="{5D51F345-5230-4FCF-9CB8-A4522B3A751C}" dt="2022-06-20T13:13:51.873" v="2702" actId="692"/>
          <ac:picMkLst>
            <pc:docMk/>
            <pc:sldMk cId="655909901" sldId="2735"/>
            <ac:picMk id="450" creationId="{2523AD70-40A6-0D11-8E96-064BDE58FC64}"/>
          </ac:picMkLst>
        </pc:picChg>
        <pc:picChg chg="mod">
          <ac:chgData name="Nicholas King" userId="6a3fdd00-1a36-45fa-9468-6bddc91e512a" providerId="ADAL" clId="{5D51F345-5230-4FCF-9CB8-A4522B3A751C}" dt="2022-06-20T13:13:51.873" v="2702" actId="692"/>
          <ac:picMkLst>
            <pc:docMk/>
            <pc:sldMk cId="655909901" sldId="2735"/>
            <ac:picMk id="451" creationId="{2B0143A6-176E-7576-1E6F-C76EB6C0E76D}"/>
          </ac:picMkLst>
        </pc:picChg>
        <pc:picChg chg="mod">
          <ac:chgData name="Nicholas King" userId="6a3fdd00-1a36-45fa-9468-6bddc91e512a" providerId="ADAL" clId="{5D51F345-5230-4FCF-9CB8-A4522B3A751C}" dt="2022-06-20T13:13:51.873" v="2702" actId="692"/>
          <ac:picMkLst>
            <pc:docMk/>
            <pc:sldMk cId="655909901" sldId="2735"/>
            <ac:picMk id="452" creationId="{B10635BD-BC4F-68F5-2DCB-D67D72031462}"/>
          </ac:picMkLst>
        </pc:picChg>
        <pc:picChg chg="mod">
          <ac:chgData name="Nicholas King" userId="6a3fdd00-1a36-45fa-9468-6bddc91e512a" providerId="ADAL" clId="{5D51F345-5230-4FCF-9CB8-A4522B3A751C}" dt="2022-06-20T13:14:11.569" v="2706" actId="692"/>
          <ac:picMkLst>
            <pc:docMk/>
            <pc:sldMk cId="655909901" sldId="2735"/>
            <ac:picMk id="453" creationId="{0496EFCC-39FC-3F00-E4F1-C2EC875AC2E0}"/>
          </ac:picMkLst>
        </pc:picChg>
        <pc:picChg chg="mod">
          <ac:chgData name="Nicholas King" userId="6a3fdd00-1a36-45fa-9468-6bddc91e512a" providerId="ADAL" clId="{5D51F345-5230-4FCF-9CB8-A4522B3A751C}" dt="2022-06-20T13:14:11.569" v="2706" actId="692"/>
          <ac:picMkLst>
            <pc:docMk/>
            <pc:sldMk cId="655909901" sldId="2735"/>
            <ac:picMk id="454" creationId="{3500A2FF-3EAB-30D6-1A51-4F7A8F649F60}"/>
          </ac:picMkLst>
        </pc:picChg>
        <pc:picChg chg="mod">
          <ac:chgData name="Nicholas King" userId="6a3fdd00-1a36-45fa-9468-6bddc91e512a" providerId="ADAL" clId="{5D51F345-5230-4FCF-9CB8-A4522B3A751C}" dt="2022-06-20T13:14:11.569" v="2706" actId="692"/>
          <ac:picMkLst>
            <pc:docMk/>
            <pc:sldMk cId="655909901" sldId="2735"/>
            <ac:picMk id="455" creationId="{3EC54329-8A51-8ECC-DDC1-D9225915CAC4}"/>
          </ac:picMkLst>
        </pc:picChg>
        <pc:picChg chg="mod">
          <ac:chgData name="Nicholas King" userId="6a3fdd00-1a36-45fa-9468-6bddc91e512a" providerId="ADAL" clId="{5D51F345-5230-4FCF-9CB8-A4522B3A751C}" dt="2022-06-20T13:14:11.569" v="2706" actId="692"/>
          <ac:picMkLst>
            <pc:docMk/>
            <pc:sldMk cId="655909901" sldId="2735"/>
            <ac:picMk id="456" creationId="{F433BF14-A5F9-8659-7114-87C28DBD8253}"/>
          </ac:picMkLst>
        </pc:picChg>
        <pc:picChg chg="mod">
          <ac:chgData name="Nicholas King" userId="6a3fdd00-1a36-45fa-9468-6bddc91e512a" providerId="ADAL" clId="{5D51F345-5230-4FCF-9CB8-A4522B3A751C}" dt="2022-06-20T13:14:11.569" v="2706" actId="692"/>
          <ac:picMkLst>
            <pc:docMk/>
            <pc:sldMk cId="655909901" sldId="2735"/>
            <ac:picMk id="457" creationId="{301E4715-734E-A123-5D82-139786A78A81}"/>
          </ac:picMkLst>
        </pc:picChg>
        <pc:picChg chg="mod">
          <ac:chgData name="Nicholas King" userId="6a3fdd00-1a36-45fa-9468-6bddc91e512a" providerId="ADAL" clId="{5D51F345-5230-4FCF-9CB8-A4522B3A751C}" dt="2022-06-20T13:14:11.569" v="2706" actId="692"/>
          <ac:picMkLst>
            <pc:docMk/>
            <pc:sldMk cId="655909901" sldId="2735"/>
            <ac:picMk id="458" creationId="{D40419C0-0817-05A6-363E-6BCA46681036}"/>
          </ac:picMkLst>
        </pc:picChg>
        <pc:picChg chg="mod">
          <ac:chgData name="Nicholas King" userId="6a3fdd00-1a36-45fa-9468-6bddc91e512a" providerId="ADAL" clId="{5D51F345-5230-4FCF-9CB8-A4522B3A751C}" dt="2022-06-20T13:14:11.569" v="2706" actId="692"/>
          <ac:picMkLst>
            <pc:docMk/>
            <pc:sldMk cId="655909901" sldId="2735"/>
            <ac:picMk id="459" creationId="{C0175BA0-090B-7F8B-98F6-AEE7BBAED06C}"/>
          </ac:picMkLst>
        </pc:picChg>
        <pc:picChg chg="mod">
          <ac:chgData name="Nicholas King" userId="6a3fdd00-1a36-45fa-9468-6bddc91e512a" providerId="ADAL" clId="{5D51F345-5230-4FCF-9CB8-A4522B3A751C}" dt="2022-06-20T13:14:11.569" v="2706" actId="692"/>
          <ac:picMkLst>
            <pc:docMk/>
            <pc:sldMk cId="655909901" sldId="2735"/>
            <ac:picMk id="460" creationId="{24B5D26A-0215-CD07-6AF2-DF719BF97FAE}"/>
          </ac:picMkLst>
        </pc:picChg>
        <pc:picChg chg="mod">
          <ac:chgData name="Nicholas King" userId="6a3fdd00-1a36-45fa-9468-6bddc91e512a" providerId="ADAL" clId="{5D51F345-5230-4FCF-9CB8-A4522B3A751C}" dt="2022-06-20T13:14:11.569" v="2706" actId="692"/>
          <ac:picMkLst>
            <pc:docMk/>
            <pc:sldMk cId="655909901" sldId="2735"/>
            <ac:picMk id="461" creationId="{AED965A5-8F75-61D1-B6A2-B74A272DC366}"/>
          </ac:picMkLst>
        </pc:picChg>
        <pc:picChg chg="mod">
          <ac:chgData name="Nicholas King" userId="6a3fdd00-1a36-45fa-9468-6bddc91e512a" providerId="ADAL" clId="{5D51F345-5230-4FCF-9CB8-A4522B3A751C}" dt="2022-06-20T13:14:11.569" v="2706" actId="692"/>
          <ac:picMkLst>
            <pc:docMk/>
            <pc:sldMk cId="655909901" sldId="2735"/>
            <ac:picMk id="462" creationId="{AE053F28-E927-CFEF-9CB0-6622A6D673B3}"/>
          </ac:picMkLst>
        </pc:picChg>
        <pc:picChg chg="mod">
          <ac:chgData name="Nicholas King" userId="6a3fdd00-1a36-45fa-9468-6bddc91e512a" providerId="ADAL" clId="{5D51F345-5230-4FCF-9CB8-A4522B3A751C}" dt="2022-06-20T13:14:11.569" v="2706" actId="692"/>
          <ac:picMkLst>
            <pc:docMk/>
            <pc:sldMk cId="655909901" sldId="2735"/>
            <ac:picMk id="463" creationId="{32478470-0A7B-2DA6-3A86-D7E17F25C15B}"/>
          </ac:picMkLst>
        </pc:picChg>
        <pc:picChg chg="mod">
          <ac:chgData name="Nicholas King" userId="6a3fdd00-1a36-45fa-9468-6bddc91e512a" providerId="ADAL" clId="{5D51F345-5230-4FCF-9CB8-A4522B3A751C}" dt="2022-06-20T13:14:11.569" v="2706" actId="692"/>
          <ac:picMkLst>
            <pc:docMk/>
            <pc:sldMk cId="655909901" sldId="2735"/>
            <ac:picMk id="464" creationId="{1A4E31F2-6B50-B777-7E80-C3C9173A53EB}"/>
          </ac:picMkLst>
        </pc:picChg>
        <pc:picChg chg="mod">
          <ac:chgData name="Nicholas King" userId="6a3fdd00-1a36-45fa-9468-6bddc91e512a" providerId="ADAL" clId="{5D51F345-5230-4FCF-9CB8-A4522B3A751C}" dt="2022-06-20T13:14:11.569" v="2706" actId="692"/>
          <ac:picMkLst>
            <pc:docMk/>
            <pc:sldMk cId="655909901" sldId="2735"/>
            <ac:picMk id="465" creationId="{26CEC388-F5AE-EACE-3C6D-D441858E5496}"/>
          </ac:picMkLst>
        </pc:picChg>
        <pc:picChg chg="mod">
          <ac:chgData name="Nicholas King" userId="6a3fdd00-1a36-45fa-9468-6bddc91e512a" providerId="ADAL" clId="{5D51F345-5230-4FCF-9CB8-A4522B3A751C}" dt="2022-06-20T13:14:11.569" v="2706" actId="692"/>
          <ac:picMkLst>
            <pc:docMk/>
            <pc:sldMk cId="655909901" sldId="2735"/>
            <ac:picMk id="466" creationId="{19AEDF73-51FB-60CE-EFF8-C8E3774F0D0A}"/>
          </ac:picMkLst>
        </pc:picChg>
        <pc:picChg chg="mod">
          <ac:chgData name="Nicholas King" userId="6a3fdd00-1a36-45fa-9468-6bddc91e512a" providerId="ADAL" clId="{5D51F345-5230-4FCF-9CB8-A4522B3A751C}" dt="2022-06-20T13:14:11.569" v="2706" actId="692"/>
          <ac:picMkLst>
            <pc:docMk/>
            <pc:sldMk cId="655909901" sldId="2735"/>
            <ac:picMk id="467" creationId="{E173A92E-90BD-D6B6-3D52-369D0886814F}"/>
          </ac:picMkLst>
        </pc:picChg>
        <pc:picChg chg="mod">
          <ac:chgData name="Nicholas King" userId="6a3fdd00-1a36-45fa-9468-6bddc91e512a" providerId="ADAL" clId="{5D51F345-5230-4FCF-9CB8-A4522B3A751C}" dt="2022-06-20T13:14:11.569" v="2706" actId="692"/>
          <ac:picMkLst>
            <pc:docMk/>
            <pc:sldMk cId="655909901" sldId="2735"/>
            <ac:picMk id="468" creationId="{7876B1D4-7B8A-D2F7-EC06-665AD165D73E}"/>
          </ac:picMkLst>
        </pc:picChg>
        <pc:picChg chg="mod">
          <ac:chgData name="Nicholas King" userId="6a3fdd00-1a36-45fa-9468-6bddc91e512a" providerId="ADAL" clId="{5D51F345-5230-4FCF-9CB8-A4522B3A751C}" dt="2022-06-20T13:14:11.569" v="2706" actId="692"/>
          <ac:picMkLst>
            <pc:docMk/>
            <pc:sldMk cId="655909901" sldId="2735"/>
            <ac:picMk id="469" creationId="{C75CABD6-ED6F-E763-401E-B90866E6F4AA}"/>
          </ac:picMkLst>
        </pc:picChg>
        <pc:picChg chg="mod">
          <ac:chgData name="Nicholas King" userId="6a3fdd00-1a36-45fa-9468-6bddc91e512a" providerId="ADAL" clId="{5D51F345-5230-4FCF-9CB8-A4522B3A751C}" dt="2022-06-20T13:14:11.569" v="2706" actId="692"/>
          <ac:picMkLst>
            <pc:docMk/>
            <pc:sldMk cId="655909901" sldId="2735"/>
            <ac:picMk id="470" creationId="{32C8F889-CD30-0392-9C12-31940D873119}"/>
          </ac:picMkLst>
        </pc:picChg>
        <pc:picChg chg="mod">
          <ac:chgData name="Nicholas King" userId="6a3fdd00-1a36-45fa-9468-6bddc91e512a" providerId="ADAL" clId="{5D51F345-5230-4FCF-9CB8-A4522B3A751C}" dt="2022-06-20T13:14:11.569" v="2706" actId="692"/>
          <ac:picMkLst>
            <pc:docMk/>
            <pc:sldMk cId="655909901" sldId="2735"/>
            <ac:picMk id="471" creationId="{3EF2846A-83A4-2C38-CD20-E11CA57BCE71}"/>
          </ac:picMkLst>
        </pc:picChg>
        <pc:picChg chg="mod">
          <ac:chgData name="Nicholas King" userId="6a3fdd00-1a36-45fa-9468-6bddc91e512a" providerId="ADAL" clId="{5D51F345-5230-4FCF-9CB8-A4522B3A751C}" dt="2022-06-20T13:14:11.569" v="2706" actId="692"/>
          <ac:picMkLst>
            <pc:docMk/>
            <pc:sldMk cId="655909901" sldId="2735"/>
            <ac:picMk id="472" creationId="{551CFC5F-E492-E41E-EEC6-B24E0FD79032}"/>
          </ac:picMkLst>
        </pc:picChg>
        <pc:picChg chg="mod">
          <ac:chgData name="Nicholas King" userId="6a3fdd00-1a36-45fa-9468-6bddc91e512a" providerId="ADAL" clId="{5D51F345-5230-4FCF-9CB8-A4522B3A751C}" dt="2022-06-20T13:14:11.569" v="2706" actId="692"/>
          <ac:picMkLst>
            <pc:docMk/>
            <pc:sldMk cId="655909901" sldId="2735"/>
            <ac:picMk id="473" creationId="{B587C4DC-6362-5672-9D07-FD180593A582}"/>
          </ac:picMkLst>
        </pc:picChg>
        <pc:picChg chg="mod">
          <ac:chgData name="Nicholas King" userId="6a3fdd00-1a36-45fa-9468-6bddc91e512a" providerId="ADAL" clId="{5D51F345-5230-4FCF-9CB8-A4522B3A751C}" dt="2022-06-20T13:14:11.569" v="2706" actId="692"/>
          <ac:picMkLst>
            <pc:docMk/>
            <pc:sldMk cId="655909901" sldId="2735"/>
            <ac:picMk id="474" creationId="{0C018717-4F3E-1350-6C93-836E40127503}"/>
          </ac:picMkLst>
        </pc:picChg>
        <pc:picChg chg="mod">
          <ac:chgData name="Nicholas King" userId="6a3fdd00-1a36-45fa-9468-6bddc91e512a" providerId="ADAL" clId="{5D51F345-5230-4FCF-9CB8-A4522B3A751C}" dt="2022-06-20T13:14:11.569" v="2706" actId="692"/>
          <ac:picMkLst>
            <pc:docMk/>
            <pc:sldMk cId="655909901" sldId="2735"/>
            <ac:picMk id="475" creationId="{86327AF1-329C-127E-CBE4-BDEEB6339F51}"/>
          </ac:picMkLst>
        </pc:picChg>
        <pc:picChg chg="mod">
          <ac:chgData name="Nicholas King" userId="6a3fdd00-1a36-45fa-9468-6bddc91e512a" providerId="ADAL" clId="{5D51F345-5230-4FCF-9CB8-A4522B3A751C}" dt="2022-06-20T13:14:11.569" v="2706" actId="692"/>
          <ac:picMkLst>
            <pc:docMk/>
            <pc:sldMk cId="655909901" sldId="2735"/>
            <ac:picMk id="476" creationId="{B41632DE-24F3-CBBC-06CF-2D05BCAD13EF}"/>
          </ac:picMkLst>
        </pc:picChg>
        <pc:picChg chg="mod">
          <ac:chgData name="Nicholas King" userId="6a3fdd00-1a36-45fa-9468-6bddc91e512a" providerId="ADAL" clId="{5D51F345-5230-4FCF-9CB8-A4522B3A751C}" dt="2022-06-20T13:14:11.569" v="2706" actId="692"/>
          <ac:picMkLst>
            <pc:docMk/>
            <pc:sldMk cId="655909901" sldId="2735"/>
            <ac:picMk id="477" creationId="{12FB179B-FF13-70A2-EE9C-74EFCB2744EF}"/>
          </ac:picMkLst>
        </pc:picChg>
        <pc:picChg chg="mod">
          <ac:chgData name="Nicholas King" userId="6a3fdd00-1a36-45fa-9468-6bddc91e512a" providerId="ADAL" clId="{5D51F345-5230-4FCF-9CB8-A4522B3A751C}" dt="2022-06-20T13:14:11.569" v="2706" actId="692"/>
          <ac:picMkLst>
            <pc:docMk/>
            <pc:sldMk cId="655909901" sldId="2735"/>
            <ac:picMk id="478" creationId="{2F84C16E-3A7B-34B9-D164-4D55EFE43375}"/>
          </ac:picMkLst>
        </pc:picChg>
        <pc:picChg chg="mod">
          <ac:chgData name="Nicholas King" userId="6a3fdd00-1a36-45fa-9468-6bddc91e512a" providerId="ADAL" clId="{5D51F345-5230-4FCF-9CB8-A4522B3A751C}" dt="2022-06-20T13:14:11.569" v="2706" actId="692"/>
          <ac:picMkLst>
            <pc:docMk/>
            <pc:sldMk cId="655909901" sldId="2735"/>
            <ac:picMk id="479" creationId="{4B707C43-F6A3-2F3B-7098-1B8D407FD629}"/>
          </ac:picMkLst>
        </pc:picChg>
        <pc:picChg chg="mod">
          <ac:chgData name="Nicholas King" userId="6a3fdd00-1a36-45fa-9468-6bddc91e512a" providerId="ADAL" clId="{5D51F345-5230-4FCF-9CB8-A4522B3A751C}" dt="2022-06-20T13:14:11.569" v="2706" actId="692"/>
          <ac:picMkLst>
            <pc:docMk/>
            <pc:sldMk cId="655909901" sldId="2735"/>
            <ac:picMk id="480" creationId="{EF29479B-223F-A326-E6B9-02A6242D2F7D}"/>
          </ac:picMkLst>
        </pc:picChg>
        <pc:picChg chg="mod">
          <ac:chgData name="Nicholas King" userId="6a3fdd00-1a36-45fa-9468-6bddc91e512a" providerId="ADAL" clId="{5D51F345-5230-4FCF-9CB8-A4522B3A751C}" dt="2022-06-20T13:14:11.569" v="2706" actId="692"/>
          <ac:picMkLst>
            <pc:docMk/>
            <pc:sldMk cId="655909901" sldId="2735"/>
            <ac:picMk id="481" creationId="{DA309ED7-7684-3956-DF4A-312381493A8B}"/>
          </ac:picMkLst>
        </pc:picChg>
        <pc:picChg chg="mod">
          <ac:chgData name="Nicholas King" userId="6a3fdd00-1a36-45fa-9468-6bddc91e512a" providerId="ADAL" clId="{5D51F345-5230-4FCF-9CB8-A4522B3A751C}" dt="2022-06-20T13:14:11.569" v="2706" actId="692"/>
          <ac:picMkLst>
            <pc:docMk/>
            <pc:sldMk cId="655909901" sldId="2735"/>
            <ac:picMk id="482" creationId="{D42ADCBD-70CA-1BED-00CB-5BC8CAB771C0}"/>
          </ac:picMkLst>
        </pc:picChg>
        <pc:picChg chg="mod">
          <ac:chgData name="Nicholas King" userId="6a3fdd00-1a36-45fa-9468-6bddc91e512a" providerId="ADAL" clId="{5D51F345-5230-4FCF-9CB8-A4522B3A751C}" dt="2022-06-20T13:14:11.569" v="2706" actId="692"/>
          <ac:picMkLst>
            <pc:docMk/>
            <pc:sldMk cId="655909901" sldId="2735"/>
            <ac:picMk id="483" creationId="{4D7310D9-6DED-5D10-9979-EC865A2631E7}"/>
          </ac:picMkLst>
        </pc:picChg>
        <pc:picChg chg="mod">
          <ac:chgData name="Nicholas King" userId="6a3fdd00-1a36-45fa-9468-6bddc91e512a" providerId="ADAL" clId="{5D51F345-5230-4FCF-9CB8-A4522B3A751C}" dt="2022-06-20T13:14:11.569" v="2706" actId="692"/>
          <ac:picMkLst>
            <pc:docMk/>
            <pc:sldMk cId="655909901" sldId="2735"/>
            <ac:picMk id="484" creationId="{B7DADA5A-F76E-B333-C970-B2E98948E8FC}"/>
          </ac:picMkLst>
        </pc:picChg>
        <pc:picChg chg="mod">
          <ac:chgData name="Nicholas King" userId="6a3fdd00-1a36-45fa-9468-6bddc91e512a" providerId="ADAL" clId="{5D51F345-5230-4FCF-9CB8-A4522B3A751C}" dt="2022-06-20T13:14:11.569" v="2706" actId="692"/>
          <ac:picMkLst>
            <pc:docMk/>
            <pc:sldMk cId="655909901" sldId="2735"/>
            <ac:picMk id="485" creationId="{767D274A-E006-1BC0-B352-810A79F5AB83}"/>
          </ac:picMkLst>
        </pc:picChg>
        <pc:picChg chg="mod">
          <ac:chgData name="Nicholas King" userId="6a3fdd00-1a36-45fa-9468-6bddc91e512a" providerId="ADAL" clId="{5D51F345-5230-4FCF-9CB8-A4522B3A751C}" dt="2022-06-20T13:14:11.569" v="2706" actId="692"/>
          <ac:picMkLst>
            <pc:docMk/>
            <pc:sldMk cId="655909901" sldId="2735"/>
            <ac:picMk id="486" creationId="{A613CF28-14DF-79AB-ED77-D12CECB4C7C6}"/>
          </ac:picMkLst>
        </pc:picChg>
        <pc:picChg chg="mod">
          <ac:chgData name="Nicholas King" userId="6a3fdd00-1a36-45fa-9468-6bddc91e512a" providerId="ADAL" clId="{5D51F345-5230-4FCF-9CB8-A4522B3A751C}" dt="2022-06-20T13:14:11.569" v="2706" actId="692"/>
          <ac:picMkLst>
            <pc:docMk/>
            <pc:sldMk cId="655909901" sldId="2735"/>
            <ac:picMk id="487" creationId="{EBE5520E-B7C2-30AB-C629-A468081CEBE6}"/>
          </ac:picMkLst>
        </pc:picChg>
        <pc:picChg chg="mod">
          <ac:chgData name="Nicholas King" userId="6a3fdd00-1a36-45fa-9468-6bddc91e512a" providerId="ADAL" clId="{5D51F345-5230-4FCF-9CB8-A4522B3A751C}" dt="2022-06-20T13:14:11.569" v="2706" actId="692"/>
          <ac:picMkLst>
            <pc:docMk/>
            <pc:sldMk cId="655909901" sldId="2735"/>
            <ac:picMk id="488" creationId="{870318DB-017B-AB11-D1FD-E1D564495608}"/>
          </ac:picMkLst>
        </pc:picChg>
        <pc:picChg chg="mod">
          <ac:chgData name="Nicholas King" userId="6a3fdd00-1a36-45fa-9468-6bddc91e512a" providerId="ADAL" clId="{5D51F345-5230-4FCF-9CB8-A4522B3A751C}" dt="2022-06-20T13:14:11.569" v="2706" actId="692"/>
          <ac:picMkLst>
            <pc:docMk/>
            <pc:sldMk cId="655909901" sldId="2735"/>
            <ac:picMk id="489" creationId="{70F92B5F-4CCE-8125-69F7-F7925DA12B6C}"/>
          </ac:picMkLst>
        </pc:picChg>
        <pc:picChg chg="mod">
          <ac:chgData name="Nicholas King" userId="6a3fdd00-1a36-45fa-9468-6bddc91e512a" providerId="ADAL" clId="{5D51F345-5230-4FCF-9CB8-A4522B3A751C}" dt="2022-06-20T13:14:11.569" v="2706" actId="692"/>
          <ac:picMkLst>
            <pc:docMk/>
            <pc:sldMk cId="655909901" sldId="2735"/>
            <ac:picMk id="490" creationId="{8E306120-7C91-B14C-C3FD-93C529A09D8F}"/>
          </ac:picMkLst>
        </pc:picChg>
        <pc:picChg chg="mod">
          <ac:chgData name="Nicholas King" userId="6a3fdd00-1a36-45fa-9468-6bddc91e512a" providerId="ADAL" clId="{5D51F345-5230-4FCF-9CB8-A4522B3A751C}" dt="2022-06-20T13:14:11.569" v="2706" actId="692"/>
          <ac:picMkLst>
            <pc:docMk/>
            <pc:sldMk cId="655909901" sldId="2735"/>
            <ac:picMk id="491" creationId="{05C443DA-898C-1DAB-4BBE-338E603C1906}"/>
          </ac:picMkLst>
        </pc:picChg>
        <pc:picChg chg="mod">
          <ac:chgData name="Nicholas King" userId="6a3fdd00-1a36-45fa-9468-6bddc91e512a" providerId="ADAL" clId="{5D51F345-5230-4FCF-9CB8-A4522B3A751C}" dt="2022-06-20T13:14:11.569" v="2706" actId="692"/>
          <ac:picMkLst>
            <pc:docMk/>
            <pc:sldMk cId="655909901" sldId="2735"/>
            <ac:picMk id="492" creationId="{F218E3AC-CFAA-CF93-4125-20AD949BDEF9}"/>
          </ac:picMkLst>
        </pc:picChg>
        <pc:picChg chg="mod">
          <ac:chgData name="Nicholas King" userId="6a3fdd00-1a36-45fa-9468-6bddc91e512a" providerId="ADAL" clId="{5D51F345-5230-4FCF-9CB8-A4522B3A751C}" dt="2022-06-20T13:14:11.569" v="2706" actId="692"/>
          <ac:picMkLst>
            <pc:docMk/>
            <pc:sldMk cId="655909901" sldId="2735"/>
            <ac:picMk id="493" creationId="{38624D65-5325-22B2-2065-D7DD243D5466}"/>
          </ac:picMkLst>
        </pc:picChg>
        <pc:picChg chg="mod">
          <ac:chgData name="Nicholas King" userId="6a3fdd00-1a36-45fa-9468-6bddc91e512a" providerId="ADAL" clId="{5D51F345-5230-4FCF-9CB8-A4522B3A751C}" dt="2022-06-20T13:14:11.569" v="2706" actId="692"/>
          <ac:picMkLst>
            <pc:docMk/>
            <pc:sldMk cId="655909901" sldId="2735"/>
            <ac:picMk id="494" creationId="{ED6A779A-9D4C-506E-0183-E13E239B2CF6}"/>
          </ac:picMkLst>
        </pc:picChg>
        <pc:picChg chg="mod">
          <ac:chgData name="Nicholas King" userId="6a3fdd00-1a36-45fa-9468-6bddc91e512a" providerId="ADAL" clId="{5D51F345-5230-4FCF-9CB8-A4522B3A751C}" dt="2022-06-20T13:14:11.569" v="2706" actId="692"/>
          <ac:picMkLst>
            <pc:docMk/>
            <pc:sldMk cId="655909901" sldId="2735"/>
            <ac:picMk id="495" creationId="{8DA9CE3D-E522-FFE5-EEE3-650F04804C18}"/>
          </ac:picMkLst>
        </pc:picChg>
        <pc:picChg chg="mod">
          <ac:chgData name="Nicholas King" userId="6a3fdd00-1a36-45fa-9468-6bddc91e512a" providerId="ADAL" clId="{5D51F345-5230-4FCF-9CB8-A4522B3A751C}" dt="2022-06-20T13:14:11.569" v="2706" actId="692"/>
          <ac:picMkLst>
            <pc:docMk/>
            <pc:sldMk cId="655909901" sldId="2735"/>
            <ac:picMk id="496" creationId="{C7FD16C9-8845-003B-D02F-F536B832DA05}"/>
          </ac:picMkLst>
        </pc:picChg>
        <pc:picChg chg="mod">
          <ac:chgData name="Nicholas King" userId="6a3fdd00-1a36-45fa-9468-6bddc91e512a" providerId="ADAL" clId="{5D51F345-5230-4FCF-9CB8-A4522B3A751C}" dt="2022-06-20T13:14:11.569" v="2706" actId="692"/>
          <ac:picMkLst>
            <pc:docMk/>
            <pc:sldMk cId="655909901" sldId="2735"/>
            <ac:picMk id="497" creationId="{B531463D-D7C1-97C3-D7D9-B7262C78D70B}"/>
          </ac:picMkLst>
        </pc:picChg>
        <pc:cxnChg chg="add del mod">
          <ac:chgData name="Nicholas King" userId="6a3fdd00-1a36-45fa-9468-6bddc91e512a" providerId="ADAL" clId="{5D51F345-5230-4FCF-9CB8-A4522B3A751C}" dt="2022-06-17T09:58:15.705" v="2327"/>
          <ac:cxnSpMkLst>
            <pc:docMk/>
            <pc:sldMk cId="655909901" sldId="2735"/>
            <ac:cxnSpMk id="204" creationId="{3FD38EEB-0A1E-A242-D453-1C43F3C7927D}"/>
          </ac:cxnSpMkLst>
        </pc:cxnChg>
        <pc:cxnChg chg="add del mod">
          <ac:chgData name="Nicholas King" userId="6a3fdd00-1a36-45fa-9468-6bddc91e512a" providerId="ADAL" clId="{5D51F345-5230-4FCF-9CB8-A4522B3A751C}" dt="2022-06-17T09:58:15.705" v="2327"/>
          <ac:cxnSpMkLst>
            <pc:docMk/>
            <pc:sldMk cId="655909901" sldId="2735"/>
            <ac:cxnSpMk id="205" creationId="{9A5C2B76-EBCD-5CBF-E1AA-EBDFAC444F0C}"/>
          </ac:cxnSpMkLst>
        </pc:cxnChg>
        <pc:cxnChg chg="add del mod">
          <ac:chgData name="Nicholas King" userId="6a3fdd00-1a36-45fa-9468-6bddc91e512a" providerId="ADAL" clId="{5D51F345-5230-4FCF-9CB8-A4522B3A751C}" dt="2022-06-17T09:58:15.705" v="2327"/>
          <ac:cxnSpMkLst>
            <pc:docMk/>
            <pc:sldMk cId="655909901" sldId="2735"/>
            <ac:cxnSpMk id="206" creationId="{10163CDF-FC61-9499-E46E-4F1AA363F3EF}"/>
          </ac:cxnSpMkLst>
        </pc:cxnChg>
        <pc:cxnChg chg="add del mod">
          <ac:chgData name="Nicholas King" userId="6a3fdd00-1a36-45fa-9468-6bddc91e512a" providerId="ADAL" clId="{5D51F345-5230-4FCF-9CB8-A4522B3A751C}" dt="2022-06-17T09:58:15.705" v="2327"/>
          <ac:cxnSpMkLst>
            <pc:docMk/>
            <pc:sldMk cId="655909901" sldId="2735"/>
            <ac:cxnSpMk id="207" creationId="{8C82FAE3-35E6-5B1D-0B52-F3D25D6F5355}"/>
          </ac:cxnSpMkLst>
        </pc:cxnChg>
        <pc:cxnChg chg="add mod">
          <ac:chgData name="Nicholas King" userId="6a3fdd00-1a36-45fa-9468-6bddc91e512a" providerId="ADAL" clId="{5D51F345-5230-4FCF-9CB8-A4522B3A751C}" dt="2022-06-17T09:58:22.147" v="2329"/>
          <ac:cxnSpMkLst>
            <pc:docMk/>
            <pc:sldMk cId="655909901" sldId="2735"/>
            <ac:cxnSpMk id="219" creationId="{01AD65E4-EE33-B5E8-3ED9-705188E9AB42}"/>
          </ac:cxnSpMkLst>
        </pc:cxnChg>
        <pc:cxnChg chg="add mod">
          <ac:chgData name="Nicholas King" userId="6a3fdd00-1a36-45fa-9468-6bddc91e512a" providerId="ADAL" clId="{5D51F345-5230-4FCF-9CB8-A4522B3A751C}" dt="2022-06-17T09:58:22.147" v="2329"/>
          <ac:cxnSpMkLst>
            <pc:docMk/>
            <pc:sldMk cId="655909901" sldId="2735"/>
            <ac:cxnSpMk id="220" creationId="{416DFA75-5014-D7ED-20F7-36BAADDC30D6}"/>
          </ac:cxnSpMkLst>
        </pc:cxnChg>
        <pc:cxnChg chg="add mod">
          <ac:chgData name="Nicholas King" userId="6a3fdd00-1a36-45fa-9468-6bddc91e512a" providerId="ADAL" clId="{5D51F345-5230-4FCF-9CB8-A4522B3A751C}" dt="2022-06-17T09:58:22.147" v="2329"/>
          <ac:cxnSpMkLst>
            <pc:docMk/>
            <pc:sldMk cId="655909901" sldId="2735"/>
            <ac:cxnSpMk id="221" creationId="{5A68E2F7-3927-6914-C53F-C8EA11A0C01C}"/>
          </ac:cxnSpMkLst>
        </pc:cxnChg>
        <pc:cxnChg chg="add mod">
          <ac:chgData name="Nicholas King" userId="6a3fdd00-1a36-45fa-9468-6bddc91e512a" providerId="ADAL" clId="{5D51F345-5230-4FCF-9CB8-A4522B3A751C}" dt="2022-06-17T09:58:22.147" v="2329"/>
          <ac:cxnSpMkLst>
            <pc:docMk/>
            <pc:sldMk cId="655909901" sldId="2735"/>
            <ac:cxnSpMk id="222" creationId="{1F5204B9-E8B3-46F7-C517-D99512D3CE8B}"/>
          </ac:cxnSpMkLst>
        </pc:cxnChg>
      </pc:sldChg>
      <pc:sldChg chg="add del modAnim">
        <pc:chgData name="Nicholas King" userId="6a3fdd00-1a36-45fa-9468-6bddc91e512a" providerId="ADAL" clId="{5D51F345-5230-4FCF-9CB8-A4522B3A751C}" dt="2022-06-15T22:20:35.125" v="2095" actId="47"/>
        <pc:sldMkLst>
          <pc:docMk/>
          <pc:sldMk cId="1702582121" sldId="2735"/>
        </pc:sldMkLst>
      </pc:sldChg>
      <pc:sldChg chg="addSp delSp modSp add del mod addAnim delAnim modAnim">
        <pc:chgData name="Nicholas King" userId="6a3fdd00-1a36-45fa-9468-6bddc91e512a" providerId="ADAL" clId="{5D51F345-5230-4FCF-9CB8-A4522B3A751C}" dt="2022-06-20T13:44:35.401" v="2780" actId="47"/>
        <pc:sldMkLst>
          <pc:docMk/>
          <pc:sldMk cId="950872861" sldId="2736"/>
        </pc:sldMkLst>
        <pc:spChg chg="add mod">
          <ac:chgData name="Nicholas King" userId="6a3fdd00-1a36-45fa-9468-6bddc91e512a" providerId="ADAL" clId="{5D51F345-5230-4FCF-9CB8-A4522B3A751C}" dt="2022-06-15T23:04:05.728" v="2233" actId="164"/>
          <ac:spMkLst>
            <pc:docMk/>
            <pc:sldMk cId="950872861" sldId="2736"/>
            <ac:spMk id="4" creationId="{C4F88204-6E63-1A1E-AF61-4A28F4B15AE1}"/>
          </ac:spMkLst>
        </pc:spChg>
        <pc:spChg chg="del">
          <ac:chgData name="Nicholas King" userId="6a3fdd00-1a36-45fa-9468-6bddc91e512a" providerId="ADAL" clId="{5D51F345-5230-4FCF-9CB8-A4522B3A751C}" dt="2022-06-17T09:58:36.337" v="2332" actId="478"/>
          <ac:spMkLst>
            <pc:docMk/>
            <pc:sldMk cId="950872861" sldId="2736"/>
            <ac:spMk id="11" creationId="{1C19FBCC-C7B3-0597-0C77-3996578FF488}"/>
          </ac:spMkLst>
        </pc:spChg>
        <pc:spChg chg="del mod">
          <ac:chgData name="Nicholas King" userId="6a3fdd00-1a36-45fa-9468-6bddc91e512a" providerId="ADAL" clId="{5D51F345-5230-4FCF-9CB8-A4522B3A751C}" dt="2022-06-17T09:58:36.337" v="2332" actId="478"/>
          <ac:spMkLst>
            <pc:docMk/>
            <pc:sldMk cId="950872861" sldId="2736"/>
            <ac:spMk id="12" creationId="{EE8A5714-13D7-CC3B-A8D3-C74E7E74A515}"/>
          </ac:spMkLst>
        </pc:spChg>
        <pc:spChg chg="del">
          <ac:chgData name="Nicholas King" userId="6a3fdd00-1a36-45fa-9468-6bddc91e512a" providerId="ADAL" clId="{5D51F345-5230-4FCF-9CB8-A4522B3A751C}" dt="2022-06-17T09:58:36.337" v="2332" actId="478"/>
          <ac:spMkLst>
            <pc:docMk/>
            <pc:sldMk cId="950872861" sldId="2736"/>
            <ac:spMk id="14" creationId="{26F34769-8576-11F0-F1AD-F037CD8D2E8B}"/>
          </ac:spMkLst>
        </pc:spChg>
        <pc:spChg chg="del">
          <ac:chgData name="Nicholas King" userId="6a3fdd00-1a36-45fa-9468-6bddc91e512a" providerId="ADAL" clId="{5D51F345-5230-4FCF-9CB8-A4522B3A751C}" dt="2022-06-17T09:58:36.337" v="2332" actId="478"/>
          <ac:spMkLst>
            <pc:docMk/>
            <pc:sldMk cId="950872861" sldId="2736"/>
            <ac:spMk id="15" creationId="{AC94676D-5AB6-C647-E729-B59AFC7CF1AE}"/>
          </ac:spMkLst>
        </pc:spChg>
        <pc:spChg chg="del">
          <ac:chgData name="Nicholas King" userId="6a3fdd00-1a36-45fa-9468-6bddc91e512a" providerId="ADAL" clId="{5D51F345-5230-4FCF-9CB8-A4522B3A751C}" dt="2022-06-15T23:02:15.065" v="2210" actId="478"/>
          <ac:spMkLst>
            <pc:docMk/>
            <pc:sldMk cId="950872861" sldId="2736"/>
            <ac:spMk id="24" creationId="{A078B45C-3979-8CDD-B706-DA150AD4F041}"/>
          </ac:spMkLst>
        </pc:spChg>
        <pc:spChg chg="del">
          <ac:chgData name="Nicholas King" userId="6a3fdd00-1a36-45fa-9468-6bddc91e512a" providerId="ADAL" clId="{5D51F345-5230-4FCF-9CB8-A4522B3A751C}" dt="2022-06-15T23:02:15.065" v="2210" actId="478"/>
          <ac:spMkLst>
            <pc:docMk/>
            <pc:sldMk cId="950872861" sldId="2736"/>
            <ac:spMk id="28" creationId="{5D9593F1-E281-9826-C21C-431642C80A38}"/>
          </ac:spMkLst>
        </pc:spChg>
        <pc:spChg chg="del">
          <ac:chgData name="Nicholas King" userId="6a3fdd00-1a36-45fa-9468-6bddc91e512a" providerId="ADAL" clId="{5D51F345-5230-4FCF-9CB8-A4522B3A751C}" dt="2022-06-15T23:02:15.065" v="2210" actId="478"/>
          <ac:spMkLst>
            <pc:docMk/>
            <pc:sldMk cId="950872861" sldId="2736"/>
            <ac:spMk id="32" creationId="{70656E34-C257-88BE-437B-64B0AA2521FB}"/>
          </ac:spMkLst>
        </pc:spChg>
        <pc:spChg chg="add del mod">
          <ac:chgData name="Nicholas King" userId="6a3fdd00-1a36-45fa-9468-6bddc91e512a" providerId="ADAL" clId="{5D51F345-5230-4FCF-9CB8-A4522B3A751C}" dt="2022-06-17T09:58:36.337" v="2332" actId="478"/>
          <ac:spMkLst>
            <pc:docMk/>
            <pc:sldMk cId="950872861" sldId="2736"/>
            <ac:spMk id="194" creationId="{478043FA-CE75-4966-7AD4-214F8AFF8159}"/>
          </ac:spMkLst>
        </pc:spChg>
        <pc:spChg chg="add del mod">
          <ac:chgData name="Nicholas King" userId="6a3fdd00-1a36-45fa-9468-6bddc91e512a" providerId="ADAL" clId="{5D51F345-5230-4FCF-9CB8-A4522B3A751C}" dt="2022-06-17T09:58:36.337" v="2332" actId="478"/>
          <ac:spMkLst>
            <pc:docMk/>
            <pc:sldMk cId="950872861" sldId="2736"/>
            <ac:spMk id="195" creationId="{BB0D4A93-4A73-7686-F239-9DEB93128DCF}"/>
          </ac:spMkLst>
        </pc:spChg>
        <pc:spChg chg="mod">
          <ac:chgData name="Nicholas King" userId="6a3fdd00-1a36-45fa-9468-6bddc91e512a" providerId="ADAL" clId="{5D51F345-5230-4FCF-9CB8-A4522B3A751C}" dt="2022-06-17T09:58:30.228" v="2331" actId="571"/>
          <ac:spMkLst>
            <pc:docMk/>
            <pc:sldMk cId="950872861" sldId="2736"/>
            <ac:spMk id="200" creationId="{A3BECB20-12CA-BC7B-1CC9-DAB9C3CA4CC2}"/>
          </ac:spMkLst>
        </pc:spChg>
        <pc:spChg chg="add mod">
          <ac:chgData name="Nicholas King" userId="6a3fdd00-1a36-45fa-9468-6bddc91e512a" providerId="ADAL" clId="{5D51F345-5230-4FCF-9CB8-A4522B3A751C}" dt="2022-06-17T09:58:37.791" v="2333"/>
          <ac:spMkLst>
            <pc:docMk/>
            <pc:sldMk cId="950872861" sldId="2736"/>
            <ac:spMk id="203" creationId="{AE19E429-F86C-2141-40EF-710F1D756731}"/>
          </ac:spMkLst>
        </pc:spChg>
        <pc:spChg chg="add mod">
          <ac:chgData name="Nicholas King" userId="6a3fdd00-1a36-45fa-9468-6bddc91e512a" providerId="ADAL" clId="{5D51F345-5230-4FCF-9CB8-A4522B3A751C}" dt="2022-06-17T09:58:37.791" v="2333"/>
          <ac:spMkLst>
            <pc:docMk/>
            <pc:sldMk cId="950872861" sldId="2736"/>
            <ac:spMk id="205" creationId="{499F3C60-5075-9A5B-FD4C-EE315FE2907D}"/>
          </ac:spMkLst>
        </pc:spChg>
        <pc:spChg chg="add mod">
          <ac:chgData name="Nicholas King" userId="6a3fdd00-1a36-45fa-9468-6bddc91e512a" providerId="ADAL" clId="{5D51F345-5230-4FCF-9CB8-A4522B3A751C}" dt="2022-06-17T09:58:37.791" v="2333"/>
          <ac:spMkLst>
            <pc:docMk/>
            <pc:sldMk cId="950872861" sldId="2736"/>
            <ac:spMk id="207" creationId="{08A1A247-93BE-5374-8603-51C464583E34}"/>
          </ac:spMkLst>
        </pc:spChg>
        <pc:spChg chg="add mod">
          <ac:chgData name="Nicholas King" userId="6a3fdd00-1a36-45fa-9468-6bddc91e512a" providerId="ADAL" clId="{5D51F345-5230-4FCF-9CB8-A4522B3A751C}" dt="2022-06-17T09:58:37.791" v="2333"/>
          <ac:spMkLst>
            <pc:docMk/>
            <pc:sldMk cId="950872861" sldId="2736"/>
            <ac:spMk id="208" creationId="{C134C70F-5B32-CC46-A1E1-8FD642F40C7A}"/>
          </ac:spMkLst>
        </pc:spChg>
        <pc:spChg chg="mod">
          <ac:chgData name="Nicholas King" userId="6a3fdd00-1a36-45fa-9468-6bddc91e512a" providerId="ADAL" clId="{5D51F345-5230-4FCF-9CB8-A4522B3A751C}" dt="2022-06-17T09:58:37.791" v="2333"/>
          <ac:spMkLst>
            <pc:docMk/>
            <pc:sldMk cId="950872861" sldId="2736"/>
            <ac:spMk id="213" creationId="{4BBCF283-6E93-5997-16A2-6E7AAD0B2350}"/>
          </ac:spMkLst>
        </pc:spChg>
        <pc:grpChg chg="add del mod">
          <ac:chgData name="Nicholas King" userId="6a3fdd00-1a36-45fa-9468-6bddc91e512a" providerId="ADAL" clId="{5D51F345-5230-4FCF-9CB8-A4522B3A751C}" dt="2022-06-17T09:58:36.337" v="2332" actId="478"/>
          <ac:grpSpMkLst>
            <pc:docMk/>
            <pc:sldMk cId="950872861" sldId="2736"/>
            <ac:grpSpMk id="13" creationId="{70CE4EFB-CF78-89AE-83D2-E24D391A8B37}"/>
          </ac:grpSpMkLst>
        </pc:grpChg>
        <pc:grpChg chg="add del mod">
          <ac:chgData name="Nicholas King" userId="6a3fdd00-1a36-45fa-9468-6bddc91e512a" providerId="ADAL" clId="{5D51F345-5230-4FCF-9CB8-A4522B3A751C}" dt="2022-06-17T09:58:36.337" v="2332" actId="478"/>
          <ac:grpSpMkLst>
            <pc:docMk/>
            <pc:sldMk cId="950872861" sldId="2736"/>
            <ac:grpSpMk id="198" creationId="{764EBDFC-60BB-17F0-F191-31B72D3E1D95}"/>
          </ac:grpSpMkLst>
        </pc:grpChg>
        <pc:grpChg chg="add mod">
          <ac:chgData name="Nicholas King" userId="6a3fdd00-1a36-45fa-9468-6bddc91e512a" providerId="ADAL" clId="{5D51F345-5230-4FCF-9CB8-A4522B3A751C}" dt="2022-06-17T09:58:37.791" v="2333"/>
          <ac:grpSpMkLst>
            <pc:docMk/>
            <pc:sldMk cId="950872861" sldId="2736"/>
            <ac:grpSpMk id="211" creationId="{63FE7467-5E38-9D74-1D0B-E5F80AB800F6}"/>
          </ac:grpSpMkLst>
        </pc:grpChg>
        <pc:picChg chg="add mod">
          <ac:chgData name="Nicholas King" userId="6a3fdd00-1a36-45fa-9468-6bddc91e512a" providerId="ADAL" clId="{5D51F345-5230-4FCF-9CB8-A4522B3A751C}" dt="2022-06-17T10:19:58.876" v="2351" actId="692"/>
          <ac:picMkLst>
            <pc:docMk/>
            <pc:sldMk cId="950872861" sldId="2736"/>
            <ac:picMk id="2" creationId="{F9034580-832A-0E5C-3F6C-3F3AC94B20FF}"/>
          </ac:picMkLst>
        </pc:picChg>
        <pc:picChg chg="add mod">
          <ac:chgData name="Nicholas King" userId="6a3fdd00-1a36-45fa-9468-6bddc91e512a" providerId="ADAL" clId="{5D51F345-5230-4FCF-9CB8-A4522B3A751C}" dt="2022-06-15T23:04:05.728" v="2233" actId="164"/>
          <ac:picMkLst>
            <pc:docMk/>
            <pc:sldMk cId="950872861" sldId="2736"/>
            <ac:picMk id="3" creationId="{97CA0907-0664-8205-5B33-40FAD062F8A2}"/>
          </ac:picMkLst>
        </pc:picChg>
        <pc:picChg chg="mod">
          <ac:chgData name="Nicholas King" userId="6a3fdd00-1a36-45fa-9468-6bddc91e512a" providerId="ADAL" clId="{5D51F345-5230-4FCF-9CB8-A4522B3A751C}" dt="2022-06-16T07:01:51.188" v="2254" actId="207"/>
          <ac:picMkLst>
            <pc:docMk/>
            <pc:sldMk cId="950872861" sldId="2736"/>
            <ac:picMk id="6" creationId="{4D6FA369-652B-B94C-5046-4487BD1C9B82}"/>
          </ac:picMkLst>
        </pc:picChg>
        <pc:picChg chg="mod">
          <ac:chgData name="Nicholas King" userId="6a3fdd00-1a36-45fa-9468-6bddc91e512a" providerId="ADAL" clId="{5D51F345-5230-4FCF-9CB8-A4522B3A751C}" dt="2022-06-16T07:01:51.188" v="2254" actId="207"/>
          <ac:picMkLst>
            <pc:docMk/>
            <pc:sldMk cId="950872861" sldId="2736"/>
            <ac:picMk id="8" creationId="{E7A609B5-8F79-DB11-7658-3B3BA6548AEC}"/>
          </ac:picMkLst>
        </pc:picChg>
        <pc:picChg chg="del">
          <ac:chgData name="Nicholas King" userId="6a3fdd00-1a36-45fa-9468-6bddc91e512a" providerId="ADAL" clId="{5D51F345-5230-4FCF-9CB8-A4522B3A751C}" dt="2022-06-17T09:58:36.337" v="2332" actId="478"/>
          <ac:picMkLst>
            <pc:docMk/>
            <pc:sldMk cId="950872861" sldId="2736"/>
            <ac:picMk id="9" creationId="{79C6E56D-FD0A-3D88-F289-A29E8F8600EE}"/>
          </ac:picMkLst>
        </pc:picChg>
        <pc:picChg chg="del">
          <ac:chgData name="Nicholas King" userId="6a3fdd00-1a36-45fa-9468-6bddc91e512a" providerId="ADAL" clId="{5D51F345-5230-4FCF-9CB8-A4522B3A751C}" dt="2022-06-17T09:58:36.337" v="2332" actId="478"/>
          <ac:picMkLst>
            <pc:docMk/>
            <pc:sldMk cId="950872861" sldId="2736"/>
            <ac:picMk id="10" creationId="{A413C38A-EBBE-9240-2962-B1A4AF2E7219}"/>
          </ac:picMkLst>
        </pc:picChg>
        <pc:picChg chg="del">
          <ac:chgData name="Nicholas King" userId="6a3fdd00-1a36-45fa-9468-6bddc91e512a" providerId="ADAL" clId="{5D51F345-5230-4FCF-9CB8-A4522B3A751C}" dt="2022-06-17T09:58:36.337" v="2332" actId="478"/>
          <ac:picMkLst>
            <pc:docMk/>
            <pc:sldMk cId="950872861" sldId="2736"/>
            <ac:picMk id="16" creationId="{AD7A1A98-99F4-150B-4D8B-91B37B69C0B9}"/>
          </ac:picMkLst>
        </pc:picChg>
        <pc:picChg chg="mod">
          <ac:chgData name="Nicholas King" userId="6a3fdd00-1a36-45fa-9468-6bddc91e512a" providerId="ADAL" clId="{5D51F345-5230-4FCF-9CB8-A4522B3A751C}" dt="2022-06-16T07:01:51.188" v="2254" actId="207"/>
          <ac:picMkLst>
            <pc:docMk/>
            <pc:sldMk cId="950872861" sldId="2736"/>
            <ac:picMk id="17" creationId="{93FF7518-C41E-D9B2-39E3-167DC577AE8D}"/>
          </ac:picMkLst>
        </pc:picChg>
        <pc:picChg chg="del">
          <ac:chgData name="Nicholas King" userId="6a3fdd00-1a36-45fa-9468-6bddc91e512a" providerId="ADAL" clId="{5D51F345-5230-4FCF-9CB8-A4522B3A751C}" dt="2022-06-17T09:58:36.337" v="2332" actId="478"/>
          <ac:picMkLst>
            <pc:docMk/>
            <pc:sldMk cId="950872861" sldId="2736"/>
            <ac:picMk id="18" creationId="{7474766A-B749-A366-F3F9-E7971FE00968}"/>
          </ac:picMkLst>
        </pc:picChg>
        <pc:picChg chg="add mod">
          <ac:chgData name="Nicholas King" userId="6a3fdd00-1a36-45fa-9468-6bddc91e512a" providerId="ADAL" clId="{5D51F345-5230-4FCF-9CB8-A4522B3A751C}" dt="2022-06-17T10:19:58.876" v="2351" actId="692"/>
          <ac:picMkLst>
            <pc:docMk/>
            <pc:sldMk cId="950872861" sldId="2736"/>
            <ac:picMk id="20" creationId="{A6EC346E-7B53-7C84-E4C4-4501DE96E8AA}"/>
          </ac:picMkLst>
        </pc:picChg>
        <pc:picChg chg="mod">
          <ac:chgData name="Nicholas King" userId="6a3fdd00-1a36-45fa-9468-6bddc91e512a" providerId="ADAL" clId="{5D51F345-5230-4FCF-9CB8-A4522B3A751C}" dt="2022-06-16T07:01:51.188" v="2254" actId="207"/>
          <ac:picMkLst>
            <pc:docMk/>
            <pc:sldMk cId="950872861" sldId="2736"/>
            <ac:picMk id="21" creationId="{DBC8A0BF-7C4E-C035-45D6-C9986EAC80A4}"/>
          </ac:picMkLst>
        </pc:picChg>
        <pc:picChg chg="del">
          <ac:chgData name="Nicholas King" userId="6a3fdd00-1a36-45fa-9468-6bddc91e512a" providerId="ADAL" clId="{5D51F345-5230-4FCF-9CB8-A4522B3A751C}" dt="2022-06-15T23:02:15.065" v="2210" actId="478"/>
          <ac:picMkLst>
            <pc:docMk/>
            <pc:sldMk cId="950872861" sldId="2736"/>
            <ac:picMk id="22" creationId="{99C9CCC9-3F79-3618-4331-7D841457FB9A}"/>
          </ac:picMkLst>
        </pc:picChg>
        <pc:picChg chg="add mod">
          <ac:chgData name="Nicholas King" userId="6a3fdd00-1a36-45fa-9468-6bddc91e512a" providerId="ADAL" clId="{5D51F345-5230-4FCF-9CB8-A4522B3A751C}" dt="2022-06-17T10:19:58.876" v="2351" actId="692"/>
          <ac:picMkLst>
            <pc:docMk/>
            <pc:sldMk cId="950872861" sldId="2736"/>
            <ac:picMk id="22" creationId="{AB30E21D-7A08-BCD0-6695-81A39FAC7909}"/>
          </ac:picMkLst>
        </pc:picChg>
        <pc:picChg chg="mod">
          <ac:chgData name="Nicholas King" userId="6a3fdd00-1a36-45fa-9468-6bddc91e512a" providerId="ADAL" clId="{5D51F345-5230-4FCF-9CB8-A4522B3A751C}" dt="2022-06-16T07:01:51.188" v="2254" actId="207"/>
          <ac:picMkLst>
            <pc:docMk/>
            <pc:sldMk cId="950872861" sldId="2736"/>
            <ac:picMk id="23" creationId="{BB37222C-537C-8EF8-A7D3-712D02A71B51}"/>
          </ac:picMkLst>
        </pc:picChg>
        <pc:picChg chg="add mod">
          <ac:chgData name="Nicholas King" userId="6a3fdd00-1a36-45fa-9468-6bddc91e512a" providerId="ADAL" clId="{5D51F345-5230-4FCF-9CB8-A4522B3A751C}" dt="2022-06-17T10:19:58.876" v="2351" actId="692"/>
          <ac:picMkLst>
            <pc:docMk/>
            <pc:sldMk cId="950872861" sldId="2736"/>
            <ac:picMk id="24" creationId="{C84308E4-FF06-7388-992C-626FAAE9A5D7}"/>
          </ac:picMkLst>
        </pc:picChg>
        <pc:picChg chg="del">
          <ac:chgData name="Nicholas King" userId="6a3fdd00-1a36-45fa-9468-6bddc91e512a" providerId="ADAL" clId="{5D51F345-5230-4FCF-9CB8-A4522B3A751C}" dt="2022-06-15T23:02:15.065" v="2210" actId="478"/>
          <ac:picMkLst>
            <pc:docMk/>
            <pc:sldMk cId="950872861" sldId="2736"/>
            <ac:picMk id="26" creationId="{47ACFC23-F891-D882-4487-5424C1733F06}"/>
          </ac:picMkLst>
        </pc:picChg>
        <pc:picChg chg="add mod">
          <ac:chgData name="Nicholas King" userId="6a3fdd00-1a36-45fa-9468-6bddc91e512a" providerId="ADAL" clId="{5D51F345-5230-4FCF-9CB8-A4522B3A751C}" dt="2022-06-17T10:19:58.876" v="2351" actId="692"/>
          <ac:picMkLst>
            <pc:docMk/>
            <pc:sldMk cId="950872861" sldId="2736"/>
            <ac:picMk id="26" creationId="{D2413D1A-9785-C2D2-7238-2C18F6AAAE4A}"/>
          </ac:picMkLst>
        </pc:picChg>
        <pc:picChg chg="mod">
          <ac:chgData name="Nicholas King" userId="6a3fdd00-1a36-45fa-9468-6bddc91e512a" providerId="ADAL" clId="{5D51F345-5230-4FCF-9CB8-A4522B3A751C}" dt="2022-06-16T07:01:51.188" v="2254" actId="207"/>
          <ac:picMkLst>
            <pc:docMk/>
            <pc:sldMk cId="950872861" sldId="2736"/>
            <ac:picMk id="27" creationId="{DE486153-C0E9-4209-657E-56D6751BB43C}"/>
          </ac:picMkLst>
        </pc:picChg>
        <pc:picChg chg="add mod">
          <ac:chgData name="Nicholas King" userId="6a3fdd00-1a36-45fa-9468-6bddc91e512a" providerId="ADAL" clId="{5D51F345-5230-4FCF-9CB8-A4522B3A751C}" dt="2022-06-17T10:19:58.876" v="2351" actId="692"/>
          <ac:picMkLst>
            <pc:docMk/>
            <pc:sldMk cId="950872861" sldId="2736"/>
            <ac:picMk id="28" creationId="{9FEEF2A2-0015-5D97-2250-AC2E32C2D3C6}"/>
          </ac:picMkLst>
        </pc:picChg>
        <pc:picChg chg="add del mod">
          <ac:chgData name="Nicholas King" userId="6a3fdd00-1a36-45fa-9468-6bddc91e512a" providerId="ADAL" clId="{5D51F345-5230-4FCF-9CB8-A4522B3A751C}" dt="2022-06-16T07:09:15.351" v="2289" actId="478"/>
          <ac:picMkLst>
            <pc:docMk/>
            <pc:sldMk cId="950872861" sldId="2736"/>
            <ac:picMk id="29" creationId="{7F7D615A-DD45-5985-D96D-412272F42085}"/>
          </ac:picMkLst>
        </pc:picChg>
        <pc:picChg chg="del">
          <ac:chgData name="Nicholas King" userId="6a3fdd00-1a36-45fa-9468-6bddc91e512a" providerId="ADAL" clId="{5D51F345-5230-4FCF-9CB8-A4522B3A751C}" dt="2022-06-15T23:02:15.065" v="2210" actId="478"/>
          <ac:picMkLst>
            <pc:docMk/>
            <pc:sldMk cId="950872861" sldId="2736"/>
            <ac:picMk id="30" creationId="{5810C748-6AA3-1D2F-E3B8-B7B3DD4E98A3}"/>
          </ac:picMkLst>
        </pc:picChg>
        <pc:picChg chg="add mod">
          <ac:chgData name="Nicholas King" userId="6a3fdd00-1a36-45fa-9468-6bddc91e512a" providerId="ADAL" clId="{5D51F345-5230-4FCF-9CB8-A4522B3A751C}" dt="2022-06-17T10:19:58.876" v="2351" actId="692"/>
          <ac:picMkLst>
            <pc:docMk/>
            <pc:sldMk cId="950872861" sldId="2736"/>
            <ac:picMk id="30" creationId="{7383F0C2-8990-0523-5F8F-293FC384CB22}"/>
          </ac:picMkLst>
        </pc:picChg>
        <pc:picChg chg="mod">
          <ac:chgData name="Nicholas King" userId="6a3fdd00-1a36-45fa-9468-6bddc91e512a" providerId="ADAL" clId="{5D51F345-5230-4FCF-9CB8-A4522B3A751C}" dt="2022-06-16T07:06:02.147" v="2276" actId="692"/>
          <ac:picMkLst>
            <pc:docMk/>
            <pc:sldMk cId="950872861" sldId="2736"/>
            <ac:picMk id="31" creationId="{3B26D666-2AFB-3512-4299-8C4962B0AAE3}"/>
          </ac:picMkLst>
        </pc:picChg>
        <pc:picChg chg="add mod">
          <ac:chgData name="Nicholas King" userId="6a3fdd00-1a36-45fa-9468-6bddc91e512a" providerId="ADAL" clId="{5D51F345-5230-4FCF-9CB8-A4522B3A751C}" dt="2022-06-17T10:19:58.876" v="2351" actId="692"/>
          <ac:picMkLst>
            <pc:docMk/>
            <pc:sldMk cId="950872861" sldId="2736"/>
            <ac:picMk id="32" creationId="{7FA83861-6FF7-1743-FC56-725D94B52CDB}"/>
          </ac:picMkLst>
        </pc:picChg>
        <pc:picChg chg="add mod">
          <ac:chgData name="Nicholas King" userId="6a3fdd00-1a36-45fa-9468-6bddc91e512a" providerId="ADAL" clId="{5D51F345-5230-4FCF-9CB8-A4522B3A751C}" dt="2022-06-17T10:19:58.876" v="2351" actId="692"/>
          <ac:picMkLst>
            <pc:docMk/>
            <pc:sldMk cId="950872861" sldId="2736"/>
            <ac:picMk id="34" creationId="{E7E0C08B-8C82-0CE1-7DC2-C3F2E8747B5D}"/>
          </ac:picMkLst>
        </pc:picChg>
        <pc:picChg chg="add del mod">
          <ac:chgData name="Nicholas King" userId="6a3fdd00-1a36-45fa-9468-6bddc91e512a" providerId="ADAL" clId="{5D51F345-5230-4FCF-9CB8-A4522B3A751C}" dt="2022-06-16T07:08:57.595" v="2283" actId="478"/>
          <ac:picMkLst>
            <pc:docMk/>
            <pc:sldMk cId="950872861" sldId="2736"/>
            <ac:picMk id="35" creationId="{C2706AEC-4737-35F6-D2C2-3A95E531208C}"/>
          </ac:picMkLst>
        </pc:picChg>
        <pc:picChg chg="mod">
          <ac:chgData name="Nicholas King" userId="6a3fdd00-1a36-45fa-9468-6bddc91e512a" providerId="ADAL" clId="{5D51F345-5230-4FCF-9CB8-A4522B3A751C}" dt="2022-06-15T23:10:33.143" v="2250" actId="692"/>
          <ac:picMkLst>
            <pc:docMk/>
            <pc:sldMk cId="950872861" sldId="2736"/>
            <ac:picMk id="37" creationId="{49A1BBAE-09A3-28F8-397E-B65FFB5D54E5}"/>
          </ac:picMkLst>
        </pc:picChg>
        <pc:picChg chg="mod">
          <ac:chgData name="Nicholas King" userId="6a3fdd00-1a36-45fa-9468-6bddc91e512a" providerId="ADAL" clId="{5D51F345-5230-4FCF-9CB8-A4522B3A751C}" dt="2022-06-16T07:06:02.147" v="2276" actId="692"/>
          <ac:picMkLst>
            <pc:docMk/>
            <pc:sldMk cId="950872861" sldId="2736"/>
            <ac:picMk id="71" creationId="{06B83EAA-B82D-1D05-ED61-7DB7FF25277A}"/>
          </ac:picMkLst>
        </pc:picChg>
        <pc:picChg chg="mod">
          <ac:chgData name="Nicholas King" userId="6a3fdd00-1a36-45fa-9468-6bddc91e512a" providerId="ADAL" clId="{5D51F345-5230-4FCF-9CB8-A4522B3A751C}" dt="2022-06-16T07:06:02.147" v="2276" actId="692"/>
          <ac:picMkLst>
            <pc:docMk/>
            <pc:sldMk cId="950872861" sldId="2736"/>
            <ac:picMk id="75" creationId="{461C947F-6865-651F-1FA4-D0A2309140AB}"/>
          </ac:picMkLst>
        </pc:picChg>
        <pc:picChg chg="mod">
          <ac:chgData name="Nicholas King" userId="6a3fdd00-1a36-45fa-9468-6bddc91e512a" providerId="ADAL" clId="{5D51F345-5230-4FCF-9CB8-A4522B3A751C}" dt="2022-06-16T07:06:02.147" v="2276" actId="692"/>
          <ac:picMkLst>
            <pc:docMk/>
            <pc:sldMk cId="950872861" sldId="2736"/>
            <ac:picMk id="77" creationId="{3BD9AE78-4021-3A97-70A2-ED9A8DC536EE}"/>
          </ac:picMkLst>
        </pc:picChg>
        <pc:picChg chg="mod">
          <ac:chgData name="Nicholas King" userId="6a3fdd00-1a36-45fa-9468-6bddc91e512a" providerId="ADAL" clId="{5D51F345-5230-4FCF-9CB8-A4522B3A751C}" dt="2022-06-16T07:06:02.147" v="2276" actId="692"/>
          <ac:picMkLst>
            <pc:docMk/>
            <pc:sldMk cId="950872861" sldId="2736"/>
            <ac:picMk id="79" creationId="{699FC13A-3279-9054-2062-BD03CB498A01}"/>
          </ac:picMkLst>
        </pc:picChg>
        <pc:picChg chg="mod">
          <ac:chgData name="Nicholas King" userId="6a3fdd00-1a36-45fa-9468-6bddc91e512a" providerId="ADAL" clId="{5D51F345-5230-4FCF-9CB8-A4522B3A751C}" dt="2022-06-16T07:06:02.147" v="2276" actId="692"/>
          <ac:picMkLst>
            <pc:docMk/>
            <pc:sldMk cId="950872861" sldId="2736"/>
            <ac:picMk id="81" creationId="{077BAAAC-7388-7C70-483C-631FAFE038B1}"/>
          </ac:picMkLst>
        </pc:picChg>
        <pc:picChg chg="mod">
          <ac:chgData name="Nicholas King" userId="6a3fdd00-1a36-45fa-9468-6bddc91e512a" providerId="ADAL" clId="{5D51F345-5230-4FCF-9CB8-A4522B3A751C}" dt="2022-06-16T07:06:02.147" v="2276" actId="692"/>
          <ac:picMkLst>
            <pc:docMk/>
            <pc:sldMk cId="950872861" sldId="2736"/>
            <ac:picMk id="83" creationId="{C1FD6304-7F35-7309-B97F-1E1451F5A597}"/>
          </ac:picMkLst>
        </pc:picChg>
        <pc:picChg chg="mod">
          <ac:chgData name="Nicholas King" userId="6a3fdd00-1a36-45fa-9468-6bddc91e512a" providerId="ADAL" clId="{5D51F345-5230-4FCF-9CB8-A4522B3A751C}" dt="2022-06-16T07:06:02.147" v="2276" actId="692"/>
          <ac:picMkLst>
            <pc:docMk/>
            <pc:sldMk cId="950872861" sldId="2736"/>
            <ac:picMk id="85" creationId="{E5F6E436-4774-321D-C414-E30AAE6AB318}"/>
          </ac:picMkLst>
        </pc:picChg>
        <pc:picChg chg="mod">
          <ac:chgData name="Nicholas King" userId="6a3fdd00-1a36-45fa-9468-6bddc91e512a" providerId="ADAL" clId="{5D51F345-5230-4FCF-9CB8-A4522B3A751C}" dt="2022-06-16T07:06:02.147" v="2276" actId="692"/>
          <ac:picMkLst>
            <pc:docMk/>
            <pc:sldMk cId="950872861" sldId="2736"/>
            <ac:picMk id="87" creationId="{E7C2AC95-F69C-88D7-CEDA-3BB3BE28B08E}"/>
          </ac:picMkLst>
        </pc:picChg>
        <pc:picChg chg="mod">
          <ac:chgData name="Nicholas King" userId="6a3fdd00-1a36-45fa-9468-6bddc91e512a" providerId="ADAL" clId="{5D51F345-5230-4FCF-9CB8-A4522B3A751C}" dt="2022-06-15T23:10:33.143" v="2250" actId="692"/>
          <ac:picMkLst>
            <pc:docMk/>
            <pc:sldMk cId="950872861" sldId="2736"/>
            <ac:picMk id="111" creationId="{E6CA4427-3A70-9467-D918-86465D38797D}"/>
          </ac:picMkLst>
        </pc:picChg>
        <pc:picChg chg="mod">
          <ac:chgData name="Nicholas King" userId="6a3fdd00-1a36-45fa-9468-6bddc91e512a" providerId="ADAL" clId="{5D51F345-5230-4FCF-9CB8-A4522B3A751C}" dt="2022-06-15T23:10:33.143" v="2250" actId="692"/>
          <ac:picMkLst>
            <pc:docMk/>
            <pc:sldMk cId="950872861" sldId="2736"/>
            <ac:picMk id="113" creationId="{AAE7169A-D8F9-FC60-8D6E-0E0F407EB423}"/>
          </ac:picMkLst>
        </pc:picChg>
        <pc:picChg chg="mod">
          <ac:chgData name="Nicholas King" userId="6a3fdd00-1a36-45fa-9468-6bddc91e512a" providerId="ADAL" clId="{5D51F345-5230-4FCF-9CB8-A4522B3A751C}" dt="2022-06-15T23:10:33.143" v="2250" actId="692"/>
          <ac:picMkLst>
            <pc:docMk/>
            <pc:sldMk cId="950872861" sldId="2736"/>
            <ac:picMk id="115" creationId="{DCEC8FE1-0F8E-0C12-CC4E-D0EC3EF3D5E0}"/>
          </ac:picMkLst>
        </pc:picChg>
        <pc:picChg chg="mod">
          <ac:chgData name="Nicholas King" userId="6a3fdd00-1a36-45fa-9468-6bddc91e512a" providerId="ADAL" clId="{5D51F345-5230-4FCF-9CB8-A4522B3A751C}" dt="2022-06-15T23:10:33.143" v="2250" actId="692"/>
          <ac:picMkLst>
            <pc:docMk/>
            <pc:sldMk cId="950872861" sldId="2736"/>
            <ac:picMk id="117" creationId="{DA410C93-17A7-E9FA-ABAC-F1D786F9DB92}"/>
          </ac:picMkLst>
        </pc:picChg>
        <pc:picChg chg="mod">
          <ac:chgData name="Nicholas King" userId="6a3fdd00-1a36-45fa-9468-6bddc91e512a" providerId="ADAL" clId="{5D51F345-5230-4FCF-9CB8-A4522B3A751C}" dt="2022-06-15T23:10:33.143" v="2250" actId="692"/>
          <ac:picMkLst>
            <pc:docMk/>
            <pc:sldMk cId="950872861" sldId="2736"/>
            <ac:picMk id="119" creationId="{45ACF1B0-5CD1-B371-D571-68DE6B9D0779}"/>
          </ac:picMkLst>
        </pc:picChg>
        <pc:picChg chg="mod">
          <ac:chgData name="Nicholas King" userId="6a3fdd00-1a36-45fa-9468-6bddc91e512a" providerId="ADAL" clId="{5D51F345-5230-4FCF-9CB8-A4522B3A751C}" dt="2022-06-15T23:10:33.143" v="2250" actId="692"/>
          <ac:picMkLst>
            <pc:docMk/>
            <pc:sldMk cId="950872861" sldId="2736"/>
            <ac:picMk id="121" creationId="{5BFA0B75-ED11-8535-CBDD-A3BE71ED6420}"/>
          </ac:picMkLst>
        </pc:picChg>
        <pc:picChg chg="mod">
          <ac:chgData name="Nicholas King" userId="6a3fdd00-1a36-45fa-9468-6bddc91e512a" providerId="ADAL" clId="{5D51F345-5230-4FCF-9CB8-A4522B3A751C}" dt="2022-06-15T23:10:33.143" v="2250" actId="692"/>
          <ac:picMkLst>
            <pc:docMk/>
            <pc:sldMk cId="950872861" sldId="2736"/>
            <ac:picMk id="123" creationId="{C19986AD-9535-D62F-6F89-CE1375ADFA1D}"/>
          </ac:picMkLst>
        </pc:picChg>
        <pc:picChg chg="mod">
          <ac:chgData name="Nicholas King" userId="6a3fdd00-1a36-45fa-9468-6bddc91e512a" providerId="ADAL" clId="{5D51F345-5230-4FCF-9CB8-A4522B3A751C}" dt="2022-06-15T23:10:33.143" v="2250" actId="692"/>
          <ac:picMkLst>
            <pc:docMk/>
            <pc:sldMk cId="950872861" sldId="2736"/>
            <ac:picMk id="125" creationId="{9C83D130-F7F6-0954-1AC1-ACBCC65B1379}"/>
          </ac:picMkLst>
        </pc:picChg>
        <pc:picChg chg="mod">
          <ac:chgData name="Nicholas King" userId="6a3fdd00-1a36-45fa-9468-6bddc91e512a" providerId="ADAL" clId="{5D51F345-5230-4FCF-9CB8-A4522B3A751C}" dt="2022-06-15T23:10:33.143" v="2250" actId="692"/>
          <ac:picMkLst>
            <pc:docMk/>
            <pc:sldMk cId="950872861" sldId="2736"/>
            <ac:picMk id="127" creationId="{1FB422F1-3F44-D1A0-8388-D764908A218C}"/>
          </ac:picMkLst>
        </pc:picChg>
        <pc:picChg chg="mod">
          <ac:chgData name="Nicholas King" userId="6a3fdd00-1a36-45fa-9468-6bddc91e512a" providerId="ADAL" clId="{5D51F345-5230-4FCF-9CB8-A4522B3A751C}" dt="2022-06-15T23:10:33.143" v="2250" actId="692"/>
          <ac:picMkLst>
            <pc:docMk/>
            <pc:sldMk cId="950872861" sldId="2736"/>
            <ac:picMk id="129" creationId="{E5ADBE90-D432-C9A4-B6C6-62227D9BB91C}"/>
          </ac:picMkLst>
        </pc:picChg>
        <pc:picChg chg="add del mod">
          <ac:chgData name="Nicholas King" userId="6a3fdd00-1a36-45fa-9468-6bddc91e512a" providerId="ADAL" clId="{5D51F345-5230-4FCF-9CB8-A4522B3A751C}" dt="2022-06-17T09:58:36.337" v="2332" actId="478"/>
          <ac:picMkLst>
            <pc:docMk/>
            <pc:sldMk cId="950872861" sldId="2736"/>
            <ac:picMk id="193" creationId="{51022135-4C47-87EF-236B-5CDA18299BB4}"/>
          </ac:picMkLst>
        </pc:picChg>
        <pc:picChg chg="add del mod">
          <ac:chgData name="Nicholas King" userId="6a3fdd00-1a36-45fa-9468-6bddc91e512a" providerId="ADAL" clId="{5D51F345-5230-4FCF-9CB8-A4522B3A751C}" dt="2022-06-17T09:58:36.337" v="2332" actId="478"/>
          <ac:picMkLst>
            <pc:docMk/>
            <pc:sldMk cId="950872861" sldId="2736"/>
            <ac:picMk id="196" creationId="{2DF3B5EE-D220-9EDD-2575-EB7DD733BF41}"/>
          </ac:picMkLst>
        </pc:picChg>
        <pc:picChg chg="add del mod">
          <ac:chgData name="Nicholas King" userId="6a3fdd00-1a36-45fa-9468-6bddc91e512a" providerId="ADAL" clId="{5D51F345-5230-4FCF-9CB8-A4522B3A751C}" dt="2022-06-17T09:58:36.337" v="2332" actId="478"/>
          <ac:picMkLst>
            <pc:docMk/>
            <pc:sldMk cId="950872861" sldId="2736"/>
            <ac:picMk id="197" creationId="{7AD4FE56-8EC5-F589-381B-BC5BDCC3ACC3}"/>
          </ac:picMkLst>
        </pc:picChg>
        <pc:picChg chg="mod">
          <ac:chgData name="Nicholas King" userId="6a3fdd00-1a36-45fa-9468-6bddc91e512a" providerId="ADAL" clId="{5D51F345-5230-4FCF-9CB8-A4522B3A751C}" dt="2022-06-17T09:58:30.228" v="2331" actId="571"/>
          <ac:picMkLst>
            <pc:docMk/>
            <pc:sldMk cId="950872861" sldId="2736"/>
            <ac:picMk id="199" creationId="{16E07FD5-430E-22E8-2D31-AE7DDEEC2ED7}"/>
          </ac:picMkLst>
        </pc:picChg>
        <pc:picChg chg="add del mod">
          <ac:chgData name="Nicholas King" userId="6a3fdd00-1a36-45fa-9468-6bddc91e512a" providerId="ADAL" clId="{5D51F345-5230-4FCF-9CB8-A4522B3A751C}" dt="2022-06-16T07:04:45.102" v="2268" actId="478"/>
          <ac:picMkLst>
            <pc:docMk/>
            <pc:sldMk cId="950872861" sldId="2736"/>
            <ac:picMk id="200" creationId="{0B7F21C0-C1E6-4BC5-B844-F0F6888AB461}"/>
          </ac:picMkLst>
        </pc:picChg>
        <pc:picChg chg="add mod">
          <ac:chgData name="Nicholas King" userId="6a3fdd00-1a36-45fa-9468-6bddc91e512a" providerId="ADAL" clId="{5D51F345-5230-4FCF-9CB8-A4522B3A751C}" dt="2022-06-17T09:58:37.791" v="2333"/>
          <ac:picMkLst>
            <pc:docMk/>
            <pc:sldMk cId="950872861" sldId="2736"/>
            <ac:picMk id="201" creationId="{06611431-5970-6FB4-C40A-F4F2956C3F14}"/>
          </ac:picMkLst>
        </pc:picChg>
        <pc:picChg chg="add del mod">
          <ac:chgData name="Nicholas King" userId="6a3fdd00-1a36-45fa-9468-6bddc91e512a" providerId="ADAL" clId="{5D51F345-5230-4FCF-9CB8-A4522B3A751C}" dt="2022-06-16T07:04:46.237" v="2269" actId="478"/>
          <ac:picMkLst>
            <pc:docMk/>
            <pc:sldMk cId="950872861" sldId="2736"/>
            <ac:picMk id="201" creationId="{6C9BA569-FBB5-A9EA-31E8-B4A44E8CCB60}"/>
          </ac:picMkLst>
        </pc:picChg>
        <pc:picChg chg="add del mod">
          <ac:chgData name="Nicholas King" userId="6a3fdd00-1a36-45fa-9468-6bddc91e512a" providerId="ADAL" clId="{5D51F345-5230-4FCF-9CB8-A4522B3A751C}" dt="2022-06-16T07:04:47.262" v="2270" actId="478"/>
          <ac:picMkLst>
            <pc:docMk/>
            <pc:sldMk cId="950872861" sldId="2736"/>
            <ac:picMk id="202" creationId="{D76412B5-4C53-E074-6862-CFE6612D060B}"/>
          </ac:picMkLst>
        </pc:picChg>
        <pc:picChg chg="add mod">
          <ac:chgData name="Nicholas King" userId="6a3fdd00-1a36-45fa-9468-6bddc91e512a" providerId="ADAL" clId="{5D51F345-5230-4FCF-9CB8-A4522B3A751C}" dt="2022-06-17T09:58:37.791" v="2333"/>
          <ac:picMkLst>
            <pc:docMk/>
            <pc:sldMk cId="950872861" sldId="2736"/>
            <ac:picMk id="202" creationId="{F208903F-5811-3AF5-D958-1814613EF0C4}"/>
          </ac:picMkLst>
        </pc:picChg>
        <pc:picChg chg="add del mod">
          <ac:chgData name="Nicholas King" userId="6a3fdd00-1a36-45fa-9468-6bddc91e512a" providerId="ADAL" clId="{5D51F345-5230-4FCF-9CB8-A4522B3A751C}" dt="2022-06-16T07:09:18.033" v="2290" actId="478"/>
          <ac:picMkLst>
            <pc:docMk/>
            <pc:sldMk cId="950872861" sldId="2736"/>
            <ac:picMk id="203" creationId="{B1B2E4DD-4B29-ECA9-1327-B1D142AA5E00}"/>
          </ac:picMkLst>
        </pc:picChg>
        <pc:picChg chg="add mod">
          <ac:chgData name="Nicholas King" userId="6a3fdd00-1a36-45fa-9468-6bddc91e512a" providerId="ADAL" clId="{5D51F345-5230-4FCF-9CB8-A4522B3A751C}" dt="2022-06-17T10:26:07.682" v="2355" actId="1076"/>
          <ac:picMkLst>
            <pc:docMk/>
            <pc:sldMk cId="950872861" sldId="2736"/>
            <ac:picMk id="204" creationId="{E60B9519-9306-0ABD-4819-99B13C6ABBB7}"/>
          </ac:picMkLst>
        </pc:picChg>
        <pc:picChg chg="add del mod">
          <ac:chgData name="Nicholas King" userId="6a3fdd00-1a36-45fa-9468-6bddc91e512a" providerId="ADAL" clId="{5D51F345-5230-4FCF-9CB8-A4522B3A751C}" dt="2022-06-16T07:09:09.312" v="2287" actId="478"/>
          <ac:picMkLst>
            <pc:docMk/>
            <pc:sldMk cId="950872861" sldId="2736"/>
            <ac:picMk id="205" creationId="{B9BB2527-B8A3-CBD7-17A1-019AD6B98FE5}"/>
          </ac:picMkLst>
        </pc:picChg>
        <pc:picChg chg="add mod">
          <ac:chgData name="Nicholas King" userId="6a3fdd00-1a36-45fa-9468-6bddc91e512a" providerId="ADAL" clId="{5D51F345-5230-4FCF-9CB8-A4522B3A751C}" dt="2022-06-17T10:27:22.649" v="2359" actId="1076"/>
          <ac:picMkLst>
            <pc:docMk/>
            <pc:sldMk cId="950872861" sldId="2736"/>
            <ac:picMk id="206" creationId="{3A0BB99C-B6FE-F1E6-4428-16E2B1DCF450}"/>
          </ac:picMkLst>
        </pc:picChg>
        <pc:picChg chg="add mod">
          <ac:chgData name="Nicholas King" userId="6a3fdd00-1a36-45fa-9468-6bddc91e512a" providerId="ADAL" clId="{5D51F345-5230-4FCF-9CB8-A4522B3A751C}" dt="2022-06-17T09:58:37.791" v="2333"/>
          <ac:picMkLst>
            <pc:docMk/>
            <pc:sldMk cId="950872861" sldId="2736"/>
            <ac:picMk id="209" creationId="{8A46066E-A75B-940D-4D02-90110523A7FB}"/>
          </ac:picMkLst>
        </pc:picChg>
        <pc:picChg chg="add mod">
          <ac:chgData name="Nicholas King" userId="6a3fdd00-1a36-45fa-9468-6bddc91e512a" providerId="ADAL" clId="{5D51F345-5230-4FCF-9CB8-A4522B3A751C}" dt="2022-06-17T09:58:37.791" v="2333"/>
          <ac:picMkLst>
            <pc:docMk/>
            <pc:sldMk cId="950872861" sldId="2736"/>
            <ac:picMk id="210" creationId="{1D8F229F-BAA2-1A7A-D8BD-4DFC98DF3C8D}"/>
          </ac:picMkLst>
        </pc:picChg>
        <pc:picChg chg="mod">
          <ac:chgData name="Nicholas King" userId="6a3fdd00-1a36-45fa-9468-6bddc91e512a" providerId="ADAL" clId="{5D51F345-5230-4FCF-9CB8-A4522B3A751C}" dt="2022-06-17T09:58:37.791" v="2333"/>
          <ac:picMkLst>
            <pc:docMk/>
            <pc:sldMk cId="950872861" sldId="2736"/>
            <ac:picMk id="212" creationId="{59734C1F-4F85-7606-0E49-3BCF4621A47D}"/>
          </ac:picMkLst>
        </pc:picChg>
        <pc:picChg chg="add mod">
          <ac:chgData name="Nicholas King" userId="6a3fdd00-1a36-45fa-9468-6bddc91e512a" providerId="ADAL" clId="{5D51F345-5230-4FCF-9CB8-A4522B3A751C}" dt="2022-06-17T10:19:48.343" v="2349" actId="571"/>
          <ac:picMkLst>
            <pc:docMk/>
            <pc:sldMk cId="950872861" sldId="2736"/>
            <ac:picMk id="234" creationId="{2C3F5816-B552-743D-69B8-DA0CFC723115}"/>
          </ac:picMkLst>
        </pc:picChg>
        <pc:picChg chg="add mod">
          <ac:chgData name="Nicholas King" userId="6a3fdd00-1a36-45fa-9468-6bddc91e512a" providerId="ADAL" clId="{5D51F345-5230-4FCF-9CB8-A4522B3A751C}" dt="2022-06-17T10:19:48.343" v="2349" actId="571"/>
          <ac:picMkLst>
            <pc:docMk/>
            <pc:sldMk cId="950872861" sldId="2736"/>
            <ac:picMk id="235" creationId="{F7464B5D-CBD7-ACA3-0479-13155D7F4EB0}"/>
          </ac:picMkLst>
        </pc:picChg>
        <pc:picChg chg="add mod">
          <ac:chgData name="Nicholas King" userId="6a3fdd00-1a36-45fa-9468-6bddc91e512a" providerId="ADAL" clId="{5D51F345-5230-4FCF-9CB8-A4522B3A751C}" dt="2022-06-17T10:19:48.343" v="2349" actId="571"/>
          <ac:picMkLst>
            <pc:docMk/>
            <pc:sldMk cId="950872861" sldId="2736"/>
            <ac:picMk id="236" creationId="{10DF8629-ADA5-0E0B-5758-1B24AB5086FC}"/>
          </ac:picMkLst>
        </pc:picChg>
        <pc:picChg chg="add mod">
          <ac:chgData name="Nicholas King" userId="6a3fdd00-1a36-45fa-9468-6bddc91e512a" providerId="ADAL" clId="{5D51F345-5230-4FCF-9CB8-A4522B3A751C}" dt="2022-06-17T10:19:48.343" v="2349" actId="571"/>
          <ac:picMkLst>
            <pc:docMk/>
            <pc:sldMk cId="950872861" sldId="2736"/>
            <ac:picMk id="237" creationId="{995144CF-467B-0719-7858-A71873F8B9EA}"/>
          </ac:picMkLst>
        </pc:picChg>
        <pc:picChg chg="add mod">
          <ac:chgData name="Nicholas King" userId="6a3fdd00-1a36-45fa-9468-6bddc91e512a" providerId="ADAL" clId="{5D51F345-5230-4FCF-9CB8-A4522B3A751C}" dt="2022-06-17T10:19:48.343" v="2349" actId="571"/>
          <ac:picMkLst>
            <pc:docMk/>
            <pc:sldMk cId="950872861" sldId="2736"/>
            <ac:picMk id="238" creationId="{C1D13EC0-811F-0D78-BBD4-EEA163A1920F}"/>
          </ac:picMkLst>
        </pc:picChg>
        <pc:picChg chg="add mod">
          <ac:chgData name="Nicholas King" userId="6a3fdd00-1a36-45fa-9468-6bddc91e512a" providerId="ADAL" clId="{5D51F345-5230-4FCF-9CB8-A4522B3A751C}" dt="2022-06-17T10:19:48.343" v="2349" actId="571"/>
          <ac:picMkLst>
            <pc:docMk/>
            <pc:sldMk cId="950872861" sldId="2736"/>
            <ac:picMk id="239" creationId="{E9D31924-146E-539E-AE46-56F86EA0E66E}"/>
          </ac:picMkLst>
        </pc:picChg>
        <pc:picChg chg="add mod">
          <ac:chgData name="Nicholas King" userId="6a3fdd00-1a36-45fa-9468-6bddc91e512a" providerId="ADAL" clId="{5D51F345-5230-4FCF-9CB8-A4522B3A751C}" dt="2022-06-17T10:19:48.343" v="2349" actId="571"/>
          <ac:picMkLst>
            <pc:docMk/>
            <pc:sldMk cId="950872861" sldId="2736"/>
            <ac:picMk id="240" creationId="{4003C644-ABA7-7A9E-FF51-3C01C4B316DD}"/>
          </ac:picMkLst>
        </pc:picChg>
        <pc:picChg chg="add mod">
          <ac:chgData name="Nicholas King" userId="6a3fdd00-1a36-45fa-9468-6bddc91e512a" providerId="ADAL" clId="{5D51F345-5230-4FCF-9CB8-A4522B3A751C}" dt="2022-06-17T10:19:48.343" v="2349" actId="571"/>
          <ac:picMkLst>
            <pc:docMk/>
            <pc:sldMk cId="950872861" sldId="2736"/>
            <ac:picMk id="241" creationId="{73B01F31-8B59-AEC5-AE41-F44BCC122C48}"/>
          </ac:picMkLst>
        </pc:picChg>
        <pc:picChg chg="add mod">
          <ac:chgData name="Nicholas King" userId="6a3fdd00-1a36-45fa-9468-6bddc91e512a" providerId="ADAL" clId="{5D51F345-5230-4FCF-9CB8-A4522B3A751C}" dt="2022-06-17T10:19:48.343" v="2349" actId="571"/>
          <ac:picMkLst>
            <pc:docMk/>
            <pc:sldMk cId="950872861" sldId="2736"/>
            <ac:picMk id="242" creationId="{E70D69A0-3508-0517-D190-D5168471BB37}"/>
          </ac:picMkLst>
        </pc:picChg>
        <pc:picChg chg="mod">
          <ac:chgData name="Nicholas King" userId="6a3fdd00-1a36-45fa-9468-6bddc91e512a" providerId="ADAL" clId="{5D51F345-5230-4FCF-9CB8-A4522B3A751C}" dt="2022-06-16T07:01:51.188" v="2254" actId="207"/>
          <ac:picMkLst>
            <pc:docMk/>
            <pc:sldMk cId="950872861" sldId="2736"/>
            <ac:picMk id="363" creationId="{4C85744D-23DB-F687-8886-7378EE9CC7A3}"/>
          </ac:picMkLst>
        </pc:picChg>
        <pc:picChg chg="mod">
          <ac:chgData name="Nicholas King" userId="6a3fdd00-1a36-45fa-9468-6bddc91e512a" providerId="ADAL" clId="{5D51F345-5230-4FCF-9CB8-A4522B3A751C}" dt="2022-06-16T07:01:51.188" v="2254" actId="207"/>
          <ac:picMkLst>
            <pc:docMk/>
            <pc:sldMk cId="950872861" sldId="2736"/>
            <ac:picMk id="364" creationId="{1127FD07-A2BC-4F80-DC33-2B249C714A4C}"/>
          </ac:picMkLst>
        </pc:picChg>
        <pc:picChg chg="mod">
          <ac:chgData name="Nicholas King" userId="6a3fdd00-1a36-45fa-9468-6bddc91e512a" providerId="ADAL" clId="{5D51F345-5230-4FCF-9CB8-A4522B3A751C}" dt="2022-06-16T07:01:51.188" v="2254" actId="207"/>
          <ac:picMkLst>
            <pc:docMk/>
            <pc:sldMk cId="950872861" sldId="2736"/>
            <ac:picMk id="365" creationId="{82D1277B-7801-1F1D-CD59-026F5C9C1CA7}"/>
          </ac:picMkLst>
        </pc:picChg>
        <pc:picChg chg="mod">
          <ac:chgData name="Nicholas King" userId="6a3fdd00-1a36-45fa-9468-6bddc91e512a" providerId="ADAL" clId="{5D51F345-5230-4FCF-9CB8-A4522B3A751C}" dt="2022-06-16T07:01:51.188" v="2254" actId="207"/>
          <ac:picMkLst>
            <pc:docMk/>
            <pc:sldMk cId="950872861" sldId="2736"/>
            <ac:picMk id="367" creationId="{6AB30768-57C1-5661-F86A-20ECD27BD94D}"/>
          </ac:picMkLst>
        </pc:picChg>
        <pc:picChg chg="mod">
          <ac:chgData name="Nicholas King" userId="6a3fdd00-1a36-45fa-9468-6bddc91e512a" providerId="ADAL" clId="{5D51F345-5230-4FCF-9CB8-A4522B3A751C}" dt="2022-06-16T07:01:51.188" v="2254" actId="207"/>
          <ac:picMkLst>
            <pc:docMk/>
            <pc:sldMk cId="950872861" sldId="2736"/>
            <ac:picMk id="368" creationId="{B5604DA9-2D19-E270-D0D2-104B6DBABD95}"/>
          </ac:picMkLst>
        </pc:picChg>
        <pc:picChg chg="mod">
          <ac:chgData name="Nicholas King" userId="6a3fdd00-1a36-45fa-9468-6bddc91e512a" providerId="ADAL" clId="{5D51F345-5230-4FCF-9CB8-A4522B3A751C}" dt="2022-06-16T07:01:51.188" v="2254" actId="207"/>
          <ac:picMkLst>
            <pc:docMk/>
            <pc:sldMk cId="950872861" sldId="2736"/>
            <ac:picMk id="372" creationId="{EFE62509-635A-F8BB-E724-4EFA9156CE11}"/>
          </ac:picMkLst>
        </pc:picChg>
        <pc:picChg chg="mod">
          <ac:chgData name="Nicholas King" userId="6a3fdd00-1a36-45fa-9468-6bddc91e512a" providerId="ADAL" clId="{5D51F345-5230-4FCF-9CB8-A4522B3A751C}" dt="2022-06-16T07:03:38.148" v="2257" actId="692"/>
          <ac:picMkLst>
            <pc:docMk/>
            <pc:sldMk cId="950872861" sldId="2736"/>
            <ac:picMk id="373" creationId="{70C50871-161C-9C79-25D0-0A0A323419A4}"/>
          </ac:picMkLst>
        </pc:picChg>
        <pc:picChg chg="mod">
          <ac:chgData name="Nicholas King" userId="6a3fdd00-1a36-45fa-9468-6bddc91e512a" providerId="ADAL" clId="{5D51F345-5230-4FCF-9CB8-A4522B3A751C}" dt="2022-06-16T07:06:02.147" v="2276" actId="692"/>
          <ac:picMkLst>
            <pc:docMk/>
            <pc:sldMk cId="950872861" sldId="2736"/>
            <ac:picMk id="374" creationId="{9DBDC666-AF5D-B346-91FC-710E1F5A2F16}"/>
          </ac:picMkLst>
        </pc:picChg>
        <pc:picChg chg="add del mod">
          <ac:chgData name="Nicholas King" userId="6a3fdd00-1a36-45fa-9468-6bddc91e512a" providerId="ADAL" clId="{5D51F345-5230-4FCF-9CB8-A4522B3A751C}" dt="2022-06-16T07:09:00.473" v="2284" actId="478"/>
          <ac:picMkLst>
            <pc:docMk/>
            <pc:sldMk cId="950872861" sldId="2736"/>
            <ac:picMk id="376" creationId="{BD8C04F7-ADD4-319D-438A-28BC02C85EE6}"/>
          </ac:picMkLst>
        </pc:picChg>
        <pc:picChg chg="mod">
          <ac:chgData name="Nicholas King" userId="6a3fdd00-1a36-45fa-9468-6bddc91e512a" providerId="ADAL" clId="{5D51F345-5230-4FCF-9CB8-A4522B3A751C}" dt="2022-06-16T07:01:02.279" v="2252" actId="207"/>
          <ac:picMkLst>
            <pc:docMk/>
            <pc:sldMk cId="950872861" sldId="2736"/>
            <ac:picMk id="377" creationId="{BA3FE31E-57AE-6AE8-3F6A-7C1BC79B725C}"/>
          </ac:picMkLst>
        </pc:picChg>
        <pc:picChg chg="mod">
          <ac:chgData name="Nicholas King" userId="6a3fdd00-1a36-45fa-9468-6bddc91e512a" providerId="ADAL" clId="{5D51F345-5230-4FCF-9CB8-A4522B3A751C}" dt="2022-06-16T07:06:02.147" v="2276" actId="692"/>
          <ac:picMkLst>
            <pc:docMk/>
            <pc:sldMk cId="950872861" sldId="2736"/>
            <ac:picMk id="378" creationId="{A45C13D3-26D7-6842-A80B-0986D1A44C24}"/>
          </ac:picMkLst>
        </pc:picChg>
        <pc:picChg chg="mod">
          <ac:chgData name="Nicholas King" userId="6a3fdd00-1a36-45fa-9468-6bddc91e512a" providerId="ADAL" clId="{5D51F345-5230-4FCF-9CB8-A4522B3A751C}" dt="2022-06-16T07:06:02.147" v="2276" actId="692"/>
          <ac:picMkLst>
            <pc:docMk/>
            <pc:sldMk cId="950872861" sldId="2736"/>
            <ac:picMk id="380" creationId="{03BC50F7-3FE6-93F8-F640-EDEFB0C9AE8D}"/>
          </ac:picMkLst>
        </pc:picChg>
        <pc:picChg chg="mod">
          <ac:chgData name="Nicholas King" userId="6a3fdd00-1a36-45fa-9468-6bddc91e512a" providerId="ADAL" clId="{5D51F345-5230-4FCF-9CB8-A4522B3A751C}" dt="2022-06-16T07:06:02.147" v="2276" actId="692"/>
          <ac:picMkLst>
            <pc:docMk/>
            <pc:sldMk cId="950872861" sldId="2736"/>
            <ac:picMk id="381" creationId="{3EC52868-97A4-936C-F1A1-557317319DC8}"/>
          </ac:picMkLst>
        </pc:picChg>
        <pc:picChg chg="mod">
          <ac:chgData name="Nicholas King" userId="6a3fdd00-1a36-45fa-9468-6bddc91e512a" providerId="ADAL" clId="{5D51F345-5230-4FCF-9CB8-A4522B3A751C}" dt="2022-06-16T07:06:02.147" v="2276" actId="692"/>
          <ac:picMkLst>
            <pc:docMk/>
            <pc:sldMk cId="950872861" sldId="2736"/>
            <ac:picMk id="382" creationId="{375B3290-0C1E-9500-E00C-27F5FFF561D6}"/>
          </ac:picMkLst>
        </pc:picChg>
        <pc:picChg chg="mod">
          <ac:chgData name="Nicholas King" userId="6a3fdd00-1a36-45fa-9468-6bddc91e512a" providerId="ADAL" clId="{5D51F345-5230-4FCF-9CB8-A4522B3A751C}" dt="2022-06-16T07:06:02.147" v="2276" actId="692"/>
          <ac:picMkLst>
            <pc:docMk/>
            <pc:sldMk cId="950872861" sldId="2736"/>
            <ac:picMk id="383" creationId="{73DB036D-64D5-BBC6-ACA2-F8E2BCDDF6DE}"/>
          </ac:picMkLst>
        </pc:picChg>
        <pc:picChg chg="mod">
          <ac:chgData name="Nicholas King" userId="6a3fdd00-1a36-45fa-9468-6bddc91e512a" providerId="ADAL" clId="{5D51F345-5230-4FCF-9CB8-A4522B3A751C}" dt="2022-06-16T07:06:02.147" v="2276" actId="692"/>
          <ac:picMkLst>
            <pc:docMk/>
            <pc:sldMk cId="950872861" sldId="2736"/>
            <ac:picMk id="384" creationId="{1D979AD5-5008-9F05-54B1-615BAFDF2FD7}"/>
          </ac:picMkLst>
        </pc:picChg>
        <pc:picChg chg="mod">
          <ac:chgData name="Nicholas King" userId="6a3fdd00-1a36-45fa-9468-6bddc91e512a" providerId="ADAL" clId="{5D51F345-5230-4FCF-9CB8-A4522B3A751C}" dt="2022-06-16T07:06:02.147" v="2276" actId="692"/>
          <ac:picMkLst>
            <pc:docMk/>
            <pc:sldMk cId="950872861" sldId="2736"/>
            <ac:picMk id="385" creationId="{A08E392A-7F0D-E5CB-3510-4E9212E8BC7D}"/>
          </ac:picMkLst>
        </pc:picChg>
        <pc:picChg chg="mod">
          <ac:chgData name="Nicholas King" userId="6a3fdd00-1a36-45fa-9468-6bddc91e512a" providerId="ADAL" clId="{5D51F345-5230-4FCF-9CB8-A4522B3A751C}" dt="2022-06-16T07:06:02.147" v="2276" actId="692"/>
          <ac:picMkLst>
            <pc:docMk/>
            <pc:sldMk cId="950872861" sldId="2736"/>
            <ac:picMk id="386" creationId="{CCE0DF3B-941A-F507-0948-CF8D37901B20}"/>
          </ac:picMkLst>
        </pc:picChg>
        <pc:picChg chg="mod">
          <ac:chgData name="Nicholas King" userId="6a3fdd00-1a36-45fa-9468-6bddc91e512a" providerId="ADAL" clId="{5D51F345-5230-4FCF-9CB8-A4522B3A751C}" dt="2022-06-16T07:01:02.279" v="2252" actId="207"/>
          <ac:picMkLst>
            <pc:docMk/>
            <pc:sldMk cId="950872861" sldId="2736"/>
            <ac:picMk id="398" creationId="{F61BC190-F569-03C1-D383-D5B3FF4C603E}"/>
          </ac:picMkLst>
        </pc:picChg>
        <pc:picChg chg="mod">
          <ac:chgData name="Nicholas King" userId="6a3fdd00-1a36-45fa-9468-6bddc91e512a" providerId="ADAL" clId="{5D51F345-5230-4FCF-9CB8-A4522B3A751C}" dt="2022-06-16T07:01:02.279" v="2252" actId="207"/>
          <ac:picMkLst>
            <pc:docMk/>
            <pc:sldMk cId="950872861" sldId="2736"/>
            <ac:picMk id="399" creationId="{49E68EB1-9F3A-4A6C-1639-CCAA77BD822F}"/>
          </ac:picMkLst>
        </pc:picChg>
        <pc:picChg chg="mod">
          <ac:chgData name="Nicholas King" userId="6a3fdd00-1a36-45fa-9468-6bddc91e512a" providerId="ADAL" clId="{5D51F345-5230-4FCF-9CB8-A4522B3A751C}" dt="2022-06-16T07:01:02.279" v="2252" actId="207"/>
          <ac:picMkLst>
            <pc:docMk/>
            <pc:sldMk cId="950872861" sldId="2736"/>
            <ac:picMk id="400" creationId="{CB077713-3C74-73AA-5A5F-F7F035507923}"/>
          </ac:picMkLst>
        </pc:picChg>
        <pc:picChg chg="mod">
          <ac:chgData name="Nicholas King" userId="6a3fdd00-1a36-45fa-9468-6bddc91e512a" providerId="ADAL" clId="{5D51F345-5230-4FCF-9CB8-A4522B3A751C}" dt="2022-06-16T07:01:02.279" v="2252" actId="207"/>
          <ac:picMkLst>
            <pc:docMk/>
            <pc:sldMk cId="950872861" sldId="2736"/>
            <ac:picMk id="401" creationId="{A92009B0-16C7-5927-1BE1-BB8AD8BBC6EB}"/>
          </ac:picMkLst>
        </pc:picChg>
        <pc:picChg chg="mod">
          <ac:chgData name="Nicholas King" userId="6a3fdd00-1a36-45fa-9468-6bddc91e512a" providerId="ADAL" clId="{5D51F345-5230-4FCF-9CB8-A4522B3A751C}" dt="2022-06-16T07:01:02.279" v="2252" actId="207"/>
          <ac:picMkLst>
            <pc:docMk/>
            <pc:sldMk cId="950872861" sldId="2736"/>
            <ac:picMk id="402" creationId="{EE17441A-478E-A9AB-8E3E-AE109009C2C4}"/>
          </ac:picMkLst>
        </pc:picChg>
        <pc:picChg chg="mod">
          <ac:chgData name="Nicholas King" userId="6a3fdd00-1a36-45fa-9468-6bddc91e512a" providerId="ADAL" clId="{5D51F345-5230-4FCF-9CB8-A4522B3A751C}" dt="2022-06-16T07:01:02.279" v="2252" actId="207"/>
          <ac:picMkLst>
            <pc:docMk/>
            <pc:sldMk cId="950872861" sldId="2736"/>
            <ac:picMk id="403" creationId="{4623ED6B-EF69-58F2-1040-A76AB46A2610}"/>
          </ac:picMkLst>
        </pc:picChg>
        <pc:picChg chg="mod">
          <ac:chgData name="Nicholas King" userId="6a3fdd00-1a36-45fa-9468-6bddc91e512a" providerId="ADAL" clId="{5D51F345-5230-4FCF-9CB8-A4522B3A751C}" dt="2022-06-16T07:01:02.279" v="2252" actId="207"/>
          <ac:picMkLst>
            <pc:docMk/>
            <pc:sldMk cId="950872861" sldId="2736"/>
            <ac:picMk id="404" creationId="{564408E8-2755-4597-C62F-7E6B150C4BB5}"/>
          </ac:picMkLst>
        </pc:picChg>
        <pc:picChg chg="mod">
          <ac:chgData name="Nicholas King" userId="6a3fdd00-1a36-45fa-9468-6bddc91e512a" providerId="ADAL" clId="{5D51F345-5230-4FCF-9CB8-A4522B3A751C}" dt="2022-06-16T07:01:02.279" v="2252" actId="207"/>
          <ac:picMkLst>
            <pc:docMk/>
            <pc:sldMk cId="950872861" sldId="2736"/>
            <ac:picMk id="405" creationId="{91FD807A-212E-4B89-1E34-8A71E7D1AC02}"/>
          </ac:picMkLst>
        </pc:picChg>
        <pc:picChg chg="mod">
          <ac:chgData name="Nicholas King" userId="6a3fdd00-1a36-45fa-9468-6bddc91e512a" providerId="ADAL" clId="{5D51F345-5230-4FCF-9CB8-A4522B3A751C}" dt="2022-06-16T07:01:02.279" v="2252" actId="207"/>
          <ac:picMkLst>
            <pc:docMk/>
            <pc:sldMk cId="950872861" sldId="2736"/>
            <ac:picMk id="406" creationId="{6422A605-1181-CA7A-3503-DAC7720C0488}"/>
          </ac:picMkLst>
        </pc:picChg>
        <pc:picChg chg="mod">
          <ac:chgData name="Nicholas King" userId="6a3fdd00-1a36-45fa-9468-6bddc91e512a" providerId="ADAL" clId="{5D51F345-5230-4FCF-9CB8-A4522B3A751C}" dt="2022-06-16T07:01:02.279" v="2252" actId="207"/>
          <ac:picMkLst>
            <pc:docMk/>
            <pc:sldMk cId="950872861" sldId="2736"/>
            <ac:picMk id="407" creationId="{D660D738-04AB-C33C-5674-FBF212CF4B56}"/>
          </ac:picMkLst>
        </pc:picChg>
        <pc:picChg chg="del mod">
          <ac:chgData name="Nicholas King" userId="6a3fdd00-1a36-45fa-9468-6bddc91e512a" providerId="ADAL" clId="{5D51F345-5230-4FCF-9CB8-A4522B3A751C}" dt="2022-06-17T10:19:35.909" v="2346" actId="478"/>
          <ac:picMkLst>
            <pc:docMk/>
            <pc:sldMk cId="950872861" sldId="2736"/>
            <ac:picMk id="419" creationId="{31E25507-888F-B243-14A1-028F71E97812}"/>
          </ac:picMkLst>
        </pc:picChg>
        <pc:picChg chg="mod">
          <ac:chgData name="Nicholas King" userId="6a3fdd00-1a36-45fa-9468-6bddc91e512a" providerId="ADAL" clId="{5D51F345-5230-4FCF-9CB8-A4522B3A751C}" dt="2022-06-17T10:26:01.729" v="2354" actId="1076"/>
          <ac:picMkLst>
            <pc:docMk/>
            <pc:sldMk cId="950872861" sldId="2736"/>
            <ac:picMk id="421" creationId="{2C064F5A-594E-2CE3-8138-2531B08D85BD}"/>
          </ac:picMkLst>
        </pc:picChg>
        <pc:picChg chg="del mod">
          <ac:chgData name="Nicholas King" userId="6a3fdd00-1a36-45fa-9468-6bddc91e512a" providerId="ADAL" clId="{5D51F345-5230-4FCF-9CB8-A4522B3A751C}" dt="2022-06-17T10:19:34.939" v="2345" actId="478"/>
          <ac:picMkLst>
            <pc:docMk/>
            <pc:sldMk cId="950872861" sldId="2736"/>
            <ac:picMk id="423" creationId="{3FE75882-762C-7935-67C0-B46A2A9844AE}"/>
          </ac:picMkLst>
        </pc:picChg>
        <pc:picChg chg="del mod">
          <ac:chgData name="Nicholas King" userId="6a3fdd00-1a36-45fa-9468-6bddc91e512a" providerId="ADAL" clId="{5D51F345-5230-4FCF-9CB8-A4522B3A751C}" dt="2022-06-17T10:19:34.939" v="2345" actId="478"/>
          <ac:picMkLst>
            <pc:docMk/>
            <pc:sldMk cId="950872861" sldId="2736"/>
            <ac:picMk id="425" creationId="{6C79F365-2379-254F-32AA-447A46897066}"/>
          </ac:picMkLst>
        </pc:picChg>
        <pc:picChg chg="del mod">
          <ac:chgData name="Nicholas King" userId="6a3fdd00-1a36-45fa-9468-6bddc91e512a" providerId="ADAL" clId="{5D51F345-5230-4FCF-9CB8-A4522B3A751C}" dt="2022-06-17T10:19:34.939" v="2345" actId="478"/>
          <ac:picMkLst>
            <pc:docMk/>
            <pc:sldMk cId="950872861" sldId="2736"/>
            <ac:picMk id="426" creationId="{0E91134A-D31A-397B-DF55-A571C69765BD}"/>
          </ac:picMkLst>
        </pc:picChg>
        <pc:picChg chg="del mod">
          <ac:chgData name="Nicholas King" userId="6a3fdd00-1a36-45fa-9468-6bddc91e512a" providerId="ADAL" clId="{5D51F345-5230-4FCF-9CB8-A4522B3A751C}" dt="2022-06-17T10:19:34.939" v="2345" actId="478"/>
          <ac:picMkLst>
            <pc:docMk/>
            <pc:sldMk cId="950872861" sldId="2736"/>
            <ac:picMk id="427" creationId="{A862358E-7B88-6FF7-DDF0-E59B53E3A3B0}"/>
          </ac:picMkLst>
        </pc:picChg>
        <pc:picChg chg="del mod">
          <ac:chgData name="Nicholas King" userId="6a3fdd00-1a36-45fa-9468-6bddc91e512a" providerId="ADAL" clId="{5D51F345-5230-4FCF-9CB8-A4522B3A751C}" dt="2022-06-17T10:19:34.939" v="2345" actId="478"/>
          <ac:picMkLst>
            <pc:docMk/>
            <pc:sldMk cId="950872861" sldId="2736"/>
            <ac:picMk id="428" creationId="{6B58786B-2693-90EE-C66C-BF8607A6FC3C}"/>
          </ac:picMkLst>
        </pc:picChg>
        <pc:picChg chg="del mod">
          <ac:chgData name="Nicholas King" userId="6a3fdd00-1a36-45fa-9468-6bddc91e512a" providerId="ADAL" clId="{5D51F345-5230-4FCF-9CB8-A4522B3A751C}" dt="2022-06-17T10:19:34.939" v="2345" actId="478"/>
          <ac:picMkLst>
            <pc:docMk/>
            <pc:sldMk cId="950872861" sldId="2736"/>
            <ac:picMk id="429" creationId="{EE27199F-FA72-AF64-8912-B2836582D2AD}"/>
          </ac:picMkLst>
        </pc:picChg>
        <pc:picChg chg="del mod">
          <ac:chgData name="Nicholas King" userId="6a3fdd00-1a36-45fa-9468-6bddc91e512a" providerId="ADAL" clId="{5D51F345-5230-4FCF-9CB8-A4522B3A751C}" dt="2022-06-17T10:19:34.939" v="2345" actId="478"/>
          <ac:picMkLst>
            <pc:docMk/>
            <pc:sldMk cId="950872861" sldId="2736"/>
            <ac:picMk id="430" creationId="{DC29D925-C5BD-2709-62ED-2B2C7C6DBCE9}"/>
          </ac:picMkLst>
        </pc:picChg>
        <pc:picChg chg="del mod">
          <ac:chgData name="Nicholas King" userId="6a3fdd00-1a36-45fa-9468-6bddc91e512a" providerId="ADAL" clId="{5D51F345-5230-4FCF-9CB8-A4522B3A751C}" dt="2022-06-17T10:19:34.939" v="2345" actId="478"/>
          <ac:picMkLst>
            <pc:docMk/>
            <pc:sldMk cId="950872861" sldId="2736"/>
            <ac:picMk id="431" creationId="{81372DED-583F-6B7D-C488-C3AAAB5AADD1}"/>
          </ac:picMkLst>
        </pc:picChg>
        <pc:picChg chg="mod">
          <ac:chgData name="Nicholas King" userId="6a3fdd00-1a36-45fa-9468-6bddc91e512a" providerId="ADAL" clId="{5D51F345-5230-4FCF-9CB8-A4522B3A751C}" dt="2022-06-16T07:03:38.148" v="2257" actId="692"/>
          <ac:picMkLst>
            <pc:docMk/>
            <pc:sldMk cId="950872861" sldId="2736"/>
            <ac:picMk id="464" creationId="{1A4E31F2-6B50-B777-7E80-C3C9173A53EB}"/>
          </ac:picMkLst>
        </pc:picChg>
        <pc:picChg chg="mod">
          <ac:chgData name="Nicholas King" userId="6a3fdd00-1a36-45fa-9468-6bddc91e512a" providerId="ADAL" clId="{5D51F345-5230-4FCF-9CB8-A4522B3A751C}" dt="2022-06-16T07:05:43.870" v="2274" actId="692"/>
          <ac:picMkLst>
            <pc:docMk/>
            <pc:sldMk cId="950872861" sldId="2736"/>
            <ac:picMk id="466" creationId="{19AEDF73-51FB-60CE-EFF8-C8E3774F0D0A}"/>
          </ac:picMkLst>
        </pc:picChg>
        <pc:picChg chg="mod">
          <ac:chgData name="Nicholas King" userId="6a3fdd00-1a36-45fa-9468-6bddc91e512a" providerId="ADAL" clId="{5D51F345-5230-4FCF-9CB8-A4522B3A751C}" dt="2022-06-16T07:03:38.148" v="2257" actId="692"/>
          <ac:picMkLst>
            <pc:docMk/>
            <pc:sldMk cId="950872861" sldId="2736"/>
            <ac:picMk id="467" creationId="{E173A92E-90BD-D6B6-3D52-369D0886814F}"/>
          </ac:picMkLst>
        </pc:picChg>
        <pc:picChg chg="mod">
          <ac:chgData name="Nicholas King" userId="6a3fdd00-1a36-45fa-9468-6bddc91e512a" providerId="ADAL" clId="{5D51F345-5230-4FCF-9CB8-A4522B3A751C}" dt="2022-06-16T07:03:38.148" v="2257" actId="692"/>
          <ac:picMkLst>
            <pc:docMk/>
            <pc:sldMk cId="950872861" sldId="2736"/>
            <ac:picMk id="468" creationId="{7876B1D4-7B8A-D2F7-EC06-665AD165D73E}"/>
          </ac:picMkLst>
        </pc:picChg>
        <pc:picChg chg="mod">
          <ac:chgData name="Nicholas King" userId="6a3fdd00-1a36-45fa-9468-6bddc91e512a" providerId="ADAL" clId="{5D51F345-5230-4FCF-9CB8-A4522B3A751C}" dt="2022-06-16T07:03:38.148" v="2257" actId="692"/>
          <ac:picMkLst>
            <pc:docMk/>
            <pc:sldMk cId="950872861" sldId="2736"/>
            <ac:picMk id="470" creationId="{32C8F889-CD30-0392-9C12-31940D873119}"/>
          </ac:picMkLst>
        </pc:picChg>
        <pc:picChg chg="mod">
          <ac:chgData name="Nicholas King" userId="6a3fdd00-1a36-45fa-9468-6bddc91e512a" providerId="ADAL" clId="{5D51F345-5230-4FCF-9CB8-A4522B3A751C}" dt="2022-06-16T07:03:38.148" v="2257" actId="692"/>
          <ac:picMkLst>
            <pc:docMk/>
            <pc:sldMk cId="950872861" sldId="2736"/>
            <ac:picMk id="471" creationId="{3EF2846A-83A4-2C38-CD20-E11CA57BCE71}"/>
          </ac:picMkLst>
        </pc:picChg>
        <pc:picChg chg="mod">
          <ac:chgData name="Nicholas King" userId="6a3fdd00-1a36-45fa-9468-6bddc91e512a" providerId="ADAL" clId="{5D51F345-5230-4FCF-9CB8-A4522B3A751C}" dt="2022-06-16T07:03:38.148" v="2257" actId="692"/>
          <ac:picMkLst>
            <pc:docMk/>
            <pc:sldMk cId="950872861" sldId="2736"/>
            <ac:picMk id="472" creationId="{551CFC5F-E492-E41E-EEC6-B24E0FD79032}"/>
          </ac:picMkLst>
        </pc:picChg>
        <pc:picChg chg="mod">
          <ac:chgData name="Nicholas King" userId="6a3fdd00-1a36-45fa-9468-6bddc91e512a" providerId="ADAL" clId="{5D51F345-5230-4FCF-9CB8-A4522B3A751C}" dt="2022-06-16T07:03:38.148" v="2257" actId="692"/>
          <ac:picMkLst>
            <pc:docMk/>
            <pc:sldMk cId="950872861" sldId="2736"/>
            <ac:picMk id="473" creationId="{B587C4DC-6362-5672-9D07-FD180593A582}"/>
          </ac:picMkLst>
        </pc:picChg>
        <pc:picChg chg="mod">
          <ac:chgData name="Nicholas King" userId="6a3fdd00-1a36-45fa-9468-6bddc91e512a" providerId="ADAL" clId="{5D51F345-5230-4FCF-9CB8-A4522B3A751C}" dt="2022-06-16T07:03:38.148" v="2257" actId="692"/>
          <ac:picMkLst>
            <pc:docMk/>
            <pc:sldMk cId="950872861" sldId="2736"/>
            <ac:picMk id="474" creationId="{0C018717-4F3E-1350-6C93-836E40127503}"/>
          </ac:picMkLst>
        </pc:picChg>
        <pc:picChg chg="mod">
          <ac:chgData name="Nicholas King" userId="6a3fdd00-1a36-45fa-9468-6bddc91e512a" providerId="ADAL" clId="{5D51F345-5230-4FCF-9CB8-A4522B3A751C}" dt="2022-06-16T07:03:38.148" v="2257" actId="692"/>
          <ac:picMkLst>
            <pc:docMk/>
            <pc:sldMk cId="950872861" sldId="2736"/>
            <ac:picMk id="475" creationId="{86327AF1-329C-127E-CBE4-BDEEB6339F51}"/>
          </ac:picMkLst>
        </pc:picChg>
        <pc:picChg chg="mod">
          <ac:chgData name="Nicholas King" userId="6a3fdd00-1a36-45fa-9468-6bddc91e512a" providerId="ADAL" clId="{5D51F345-5230-4FCF-9CB8-A4522B3A751C}" dt="2022-06-16T07:03:38.148" v="2257" actId="692"/>
          <ac:picMkLst>
            <pc:docMk/>
            <pc:sldMk cId="950872861" sldId="2736"/>
            <ac:picMk id="476" creationId="{B41632DE-24F3-CBBC-06CF-2D05BCAD13EF}"/>
          </ac:picMkLst>
        </pc:picChg>
        <pc:picChg chg="mod">
          <ac:chgData name="Nicholas King" userId="6a3fdd00-1a36-45fa-9468-6bddc91e512a" providerId="ADAL" clId="{5D51F345-5230-4FCF-9CB8-A4522B3A751C}" dt="2022-06-16T07:03:38.148" v="2257" actId="692"/>
          <ac:picMkLst>
            <pc:docMk/>
            <pc:sldMk cId="950872861" sldId="2736"/>
            <ac:picMk id="488" creationId="{870318DB-017B-AB11-D1FD-E1D564495608}"/>
          </ac:picMkLst>
        </pc:picChg>
        <pc:picChg chg="mod">
          <ac:chgData name="Nicholas King" userId="6a3fdd00-1a36-45fa-9468-6bddc91e512a" providerId="ADAL" clId="{5D51F345-5230-4FCF-9CB8-A4522B3A751C}" dt="2022-06-16T07:03:38.148" v="2257" actId="692"/>
          <ac:picMkLst>
            <pc:docMk/>
            <pc:sldMk cId="950872861" sldId="2736"/>
            <ac:picMk id="489" creationId="{70F92B5F-4CCE-8125-69F7-F7925DA12B6C}"/>
          </ac:picMkLst>
        </pc:picChg>
        <pc:picChg chg="mod">
          <ac:chgData name="Nicholas King" userId="6a3fdd00-1a36-45fa-9468-6bddc91e512a" providerId="ADAL" clId="{5D51F345-5230-4FCF-9CB8-A4522B3A751C}" dt="2022-06-16T07:03:38.148" v="2257" actId="692"/>
          <ac:picMkLst>
            <pc:docMk/>
            <pc:sldMk cId="950872861" sldId="2736"/>
            <ac:picMk id="490" creationId="{8E306120-7C91-B14C-C3FD-93C529A09D8F}"/>
          </ac:picMkLst>
        </pc:picChg>
        <pc:picChg chg="mod">
          <ac:chgData name="Nicholas King" userId="6a3fdd00-1a36-45fa-9468-6bddc91e512a" providerId="ADAL" clId="{5D51F345-5230-4FCF-9CB8-A4522B3A751C}" dt="2022-06-16T07:03:38.148" v="2257" actId="692"/>
          <ac:picMkLst>
            <pc:docMk/>
            <pc:sldMk cId="950872861" sldId="2736"/>
            <ac:picMk id="491" creationId="{05C443DA-898C-1DAB-4BBE-338E603C1906}"/>
          </ac:picMkLst>
        </pc:picChg>
        <pc:picChg chg="mod">
          <ac:chgData name="Nicholas King" userId="6a3fdd00-1a36-45fa-9468-6bddc91e512a" providerId="ADAL" clId="{5D51F345-5230-4FCF-9CB8-A4522B3A751C}" dt="2022-06-16T07:03:38.148" v="2257" actId="692"/>
          <ac:picMkLst>
            <pc:docMk/>
            <pc:sldMk cId="950872861" sldId="2736"/>
            <ac:picMk id="492" creationId="{F218E3AC-CFAA-CF93-4125-20AD949BDEF9}"/>
          </ac:picMkLst>
        </pc:picChg>
        <pc:picChg chg="mod">
          <ac:chgData name="Nicholas King" userId="6a3fdd00-1a36-45fa-9468-6bddc91e512a" providerId="ADAL" clId="{5D51F345-5230-4FCF-9CB8-A4522B3A751C}" dt="2022-06-16T07:03:38.148" v="2257" actId="692"/>
          <ac:picMkLst>
            <pc:docMk/>
            <pc:sldMk cId="950872861" sldId="2736"/>
            <ac:picMk id="493" creationId="{38624D65-5325-22B2-2065-D7DD243D5466}"/>
          </ac:picMkLst>
        </pc:picChg>
        <pc:picChg chg="mod">
          <ac:chgData name="Nicholas King" userId="6a3fdd00-1a36-45fa-9468-6bddc91e512a" providerId="ADAL" clId="{5D51F345-5230-4FCF-9CB8-A4522B3A751C}" dt="2022-06-16T07:03:38.148" v="2257" actId="692"/>
          <ac:picMkLst>
            <pc:docMk/>
            <pc:sldMk cId="950872861" sldId="2736"/>
            <ac:picMk id="494" creationId="{ED6A779A-9D4C-506E-0183-E13E239B2CF6}"/>
          </ac:picMkLst>
        </pc:picChg>
        <pc:picChg chg="mod">
          <ac:chgData name="Nicholas King" userId="6a3fdd00-1a36-45fa-9468-6bddc91e512a" providerId="ADAL" clId="{5D51F345-5230-4FCF-9CB8-A4522B3A751C}" dt="2022-06-16T07:03:38.148" v="2257" actId="692"/>
          <ac:picMkLst>
            <pc:docMk/>
            <pc:sldMk cId="950872861" sldId="2736"/>
            <ac:picMk id="495" creationId="{8DA9CE3D-E522-FFE5-EEE3-650F04804C18}"/>
          </ac:picMkLst>
        </pc:picChg>
        <pc:picChg chg="mod">
          <ac:chgData name="Nicholas King" userId="6a3fdd00-1a36-45fa-9468-6bddc91e512a" providerId="ADAL" clId="{5D51F345-5230-4FCF-9CB8-A4522B3A751C}" dt="2022-06-16T07:03:38.148" v="2257" actId="692"/>
          <ac:picMkLst>
            <pc:docMk/>
            <pc:sldMk cId="950872861" sldId="2736"/>
            <ac:picMk id="496" creationId="{C7FD16C9-8845-003B-D02F-F536B832DA05}"/>
          </ac:picMkLst>
        </pc:picChg>
        <pc:picChg chg="mod">
          <ac:chgData name="Nicholas King" userId="6a3fdd00-1a36-45fa-9468-6bddc91e512a" providerId="ADAL" clId="{5D51F345-5230-4FCF-9CB8-A4522B3A751C}" dt="2022-06-16T07:03:38.148" v="2257" actId="692"/>
          <ac:picMkLst>
            <pc:docMk/>
            <pc:sldMk cId="950872861" sldId="2736"/>
            <ac:picMk id="497" creationId="{B531463D-D7C1-97C3-D7D9-B7262C78D70B}"/>
          </ac:picMkLst>
        </pc:picChg>
        <pc:cxnChg chg="add mod">
          <ac:chgData name="Nicholas King" userId="6a3fdd00-1a36-45fa-9468-6bddc91e512a" providerId="ADAL" clId="{5D51F345-5230-4FCF-9CB8-A4522B3A751C}" dt="2022-06-17T09:58:37.791" v="2333"/>
          <ac:cxnSpMkLst>
            <pc:docMk/>
            <pc:sldMk cId="950872861" sldId="2736"/>
            <ac:cxnSpMk id="214" creationId="{6697D3DE-1992-4DBD-0A1D-F1E788302899}"/>
          </ac:cxnSpMkLst>
        </pc:cxnChg>
        <pc:cxnChg chg="add mod">
          <ac:chgData name="Nicholas King" userId="6a3fdd00-1a36-45fa-9468-6bddc91e512a" providerId="ADAL" clId="{5D51F345-5230-4FCF-9CB8-A4522B3A751C}" dt="2022-06-17T09:58:37.791" v="2333"/>
          <ac:cxnSpMkLst>
            <pc:docMk/>
            <pc:sldMk cId="950872861" sldId="2736"/>
            <ac:cxnSpMk id="215" creationId="{5E6267EA-D453-0F33-B212-4FEEAF334995}"/>
          </ac:cxnSpMkLst>
        </pc:cxnChg>
        <pc:cxnChg chg="add mod">
          <ac:chgData name="Nicholas King" userId="6a3fdd00-1a36-45fa-9468-6bddc91e512a" providerId="ADAL" clId="{5D51F345-5230-4FCF-9CB8-A4522B3A751C}" dt="2022-06-17T09:58:37.791" v="2333"/>
          <ac:cxnSpMkLst>
            <pc:docMk/>
            <pc:sldMk cId="950872861" sldId="2736"/>
            <ac:cxnSpMk id="216" creationId="{8260DFA1-AF84-8340-BA50-23D429B68210}"/>
          </ac:cxnSpMkLst>
        </pc:cxnChg>
        <pc:cxnChg chg="add mod">
          <ac:chgData name="Nicholas King" userId="6a3fdd00-1a36-45fa-9468-6bddc91e512a" providerId="ADAL" clId="{5D51F345-5230-4FCF-9CB8-A4522B3A751C}" dt="2022-06-17T09:58:37.791" v="2333"/>
          <ac:cxnSpMkLst>
            <pc:docMk/>
            <pc:sldMk cId="950872861" sldId="2736"/>
            <ac:cxnSpMk id="217" creationId="{5B897AB0-7874-9792-9E7E-4E89049CFA65}"/>
          </ac:cxnSpMkLst>
        </pc:cxnChg>
      </pc:sldChg>
      <pc:sldChg chg="addSp modSp add mod modTransition modAnim">
        <pc:chgData name="Nicholas King" userId="6a3fdd00-1a36-45fa-9468-6bddc91e512a" providerId="ADAL" clId="{5D51F345-5230-4FCF-9CB8-A4522B3A751C}" dt="2022-06-20T21:10:59.742" v="4528"/>
        <pc:sldMkLst>
          <pc:docMk/>
          <pc:sldMk cId="3072210393" sldId="2736"/>
        </pc:sldMkLst>
        <pc:grpChg chg="add mod">
          <ac:chgData name="Nicholas King" userId="6a3fdd00-1a36-45fa-9468-6bddc91e512a" providerId="ADAL" clId="{5D51F345-5230-4FCF-9CB8-A4522B3A751C}" dt="2022-06-20T20:55:38.497" v="4451"/>
          <ac:grpSpMkLst>
            <pc:docMk/>
            <pc:sldMk cId="3072210393" sldId="2736"/>
            <ac:grpSpMk id="198" creationId="{BB23F7B3-6088-C8AB-AA7A-29C58419A475}"/>
          </ac:grpSpMkLst>
        </pc:grpChg>
        <pc:picChg chg="mod">
          <ac:chgData name="Nicholas King" userId="6a3fdd00-1a36-45fa-9468-6bddc91e512a" providerId="ADAL" clId="{5D51F345-5230-4FCF-9CB8-A4522B3A751C}" dt="2022-06-20T13:46:25.983" v="2786" actId="692"/>
          <ac:picMkLst>
            <pc:docMk/>
            <pc:sldMk cId="3072210393" sldId="2736"/>
            <ac:picMk id="2" creationId="{ACE9E483-1D2B-5B20-0012-D6094B2D4ECD}"/>
          </ac:picMkLst>
        </pc:picChg>
        <pc:picChg chg="mod">
          <ac:chgData name="Nicholas King" userId="6a3fdd00-1a36-45fa-9468-6bddc91e512a" providerId="ADAL" clId="{5D51F345-5230-4FCF-9CB8-A4522B3A751C}" dt="2022-06-20T13:46:25.983" v="2786" actId="692"/>
          <ac:picMkLst>
            <pc:docMk/>
            <pc:sldMk cId="3072210393" sldId="2736"/>
            <ac:picMk id="3" creationId="{1BBB08D7-1BD9-D9FA-7A29-EF220C63C8A2}"/>
          </ac:picMkLst>
        </pc:picChg>
        <pc:picChg chg="mod">
          <ac:chgData name="Nicholas King" userId="6a3fdd00-1a36-45fa-9468-6bddc91e512a" providerId="ADAL" clId="{5D51F345-5230-4FCF-9CB8-A4522B3A751C}" dt="2022-06-20T13:46:25.983" v="2786" actId="692"/>
          <ac:picMkLst>
            <pc:docMk/>
            <pc:sldMk cId="3072210393" sldId="2736"/>
            <ac:picMk id="4" creationId="{585F8684-8E8C-2CD5-BC02-308BF7A01228}"/>
          </ac:picMkLst>
        </pc:picChg>
        <pc:picChg chg="mod">
          <ac:chgData name="Nicholas King" userId="6a3fdd00-1a36-45fa-9468-6bddc91e512a" providerId="ADAL" clId="{5D51F345-5230-4FCF-9CB8-A4522B3A751C}" dt="2022-06-20T13:51:49.262" v="2801" actId="1076"/>
          <ac:picMkLst>
            <pc:docMk/>
            <pc:sldMk cId="3072210393" sldId="2736"/>
            <ac:picMk id="6" creationId="{4D6FA369-652B-B94C-5046-4487BD1C9B82}"/>
          </ac:picMkLst>
        </pc:picChg>
        <pc:picChg chg="mod">
          <ac:chgData name="Nicholas King" userId="6a3fdd00-1a36-45fa-9468-6bddc91e512a" providerId="ADAL" clId="{5D51F345-5230-4FCF-9CB8-A4522B3A751C}" dt="2022-06-20T13:51:49.262" v="2801" actId="1076"/>
          <ac:picMkLst>
            <pc:docMk/>
            <pc:sldMk cId="3072210393" sldId="2736"/>
            <ac:picMk id="8" creationId="{E7A609B5-8F79-DB11-7658-3B3BA6548AEC}"/>
          </ac:picMkLst>
        </pc:picChg>
        <pc:picChg chg="mod">
          <ac:chgData name="Nicholas King" userId="6a3fdd00-1a36-45fa-9468-6bddc91e512a" providerId="ADAL" clId="{5D51F345-5230-4FCF-9CB8-A4522B3A751C}" dt="2022-06-20T13:46:25.983" v="2786" actId="692"/>
          <ac:picMkLst>
            <pc:docMk/>
            <pc:sldMk cId="3072210393" sldId="2736"/>
            <ac:picMk id="13" creationId="{9D8EDB42-5AAF-A380-6D49-109D5518D597}"/>
          </ac:picMkLst>
        </pc:picChg>
        <pc:picChg chg="mod">
          <ac:chgData name="Nicholas King" userId="6a3fdd00-1a36-45fa-9468-6bddc91e512a" providerId="ADAL" clId="{5D51F345-5230-4FCF-9CB8-A4522B3A751C}" dt="2022-06-20T13:51:49.262" v="2801" actId="1076"/>
          <ac:picMkLst>
            <pc:docMk/>
            <pc:sldMk cId="3072210393" sldId="2736"/>
            <ac:picMk id="17" creationId="{93FF7518-C41E-D9B2-39E3-167DC577AE8D}"/>
          </ac:picMkLst>
        </pc:picChg>
        <pc:picChg chg="mod">
          <ac:chgData name="Nicholas King" userId="6a3fdd00-1a36-45fa-9468-6bddc91e512a" providerId="ADAL" clId="{5D51F345-5230-4FCF-9CB8-A4522B3A751C}" dt="2022-06-20T13:46:25.983" v="2786" actId="692"/>
          <ac:picMkLst>
            <pc:docMk/>
            <pc:sldMk cId="3072210393" sldId="2736"/>
            <ac:picMk id="20" creationId="{AF8A9315-16B3-8320-2B08-7728B24A543A}"/>
          </ac:picMkLst>
        </pc:picChg>
        <pc:picChg chg="mod">
          <ac:chgData name="Nicholas King" userId="6a3fdd00-1a36-45fa-9468-6bddc91e512a" providerId="ADAL" clId="{5D51F345-5230-4FCF-9CB8-A4522B3A751C}" dt="2022-06-20T13:51:49.262" v="2801" actId="1076"/>
          <ac:picMkLst>
            <pc:docMk/>
            <pc:sldMk cId="3072210393" sldId="2736"/>
            <ac:picMk id="21" creationId="{DBC8A0BF-7C4E-C035-45D6-C9986EAC80A4}"/>
          </ac:picMkLst>
        </pc:picChg>
        <pc:picChg chg="mod">
          <ac:chgData name="Nicholas King" userId="6a3fdd00-1a36-45fa-9468-6bddc91e512a" providerId="ADAL" clId="{5D51F345-5230-4FCF-9CB8-A4522B3A751C}" dt="2022-06-20T13:46:25.983" v="2786" actId="692"/>
          <ac:picMkLst>
            <pc:docMk/>
            <pc:sldMk cId="3072210393" sldId="2736"/>
            <ac:picMk id="22" creationId="{E11F8CA9-5A37-4E15-F918-A1A0029D5519}"/>
          </ac:picMkLst>
        </pc:picChg>
        <pc:picChg chg="mod">
          <ac:chgData name="Nicholas King" userId="6a3fdd00-1a36-45fa-9468-6bddc91e512a" providerId="ADAL" clId="{5D51F345-5230-4FCF-9CB8-A4522B3A751C}" dt="2022-06-20T13:51:49.262" v="2801" actId="1076"/>
          <ac:picMkLst>
            <pc:docMk/>
            <pc:sldMk cId="3072210393" sldId="2736"/>
            <ac:picMk id="23" creationId="{BB37222C-537C-8EF8-A7D3-712D02A71B51}"/>
          </ac:picMkLst>
        </pc:picChg>
        <pc:picChg chg="mod">
          <ac:chgData name="Nicholas King" userId="6a3fdd00-1a36-45fa-9468-6bddc91e512a" providerId="ADAL" clId="{5D51F345-5230-4FCF-9CB8-A4522B3A751C}" dt="2022-06-20T13:46:25.983" v="2786" actId="692"/>
          <ac:picMkLst>
            <pc:docMk/>
            <pc:sldMk cId="3072210393" sldId="2736"/>
            <ac:picMk id="24" creationId="{DD7A7338-EF7C-9446-4BD9-D0C261E9B3B5}"/>
          </ac:picMkLst>
        </pc:picChg>
        <pc:picChg chg="mod">
          <ac:chgData name="Nicholas King" userId="6a3fdd00-1a36-45fa-9468-6bddc91e512a" providerId="ADAL" clId="{5D51F345-5230-4FCF-9CB8-A4522B3A751C}" dt="2022-06-20T13:46:25.983" v="2786" actId="692"/>
          <ac:picMkLst>
            <pc:docMk/>
            <pc:sldMk cId="3072210393" sldId="2736"/>
            <ac:picMk id="26" creationId="{3275FE9B-673B-B6B6-8071-0D6F4A00677E}"/>
          </ac:picMkLst>
        </pc:picChg>
        <pc:picChg chg="mod">
          <ac:chgData name="Nicholas King" userId="6a3fdd00-1a36-45fa-9468-6bddc91e512a" providerId="ADAL" clId="{5D51F345-5230-4FCF-9CB8-A4522B3A751C}" dt="2022-06-20T13:51:49.262" v="2801" actId="1076"/>
          <ac:picMkLst>
            <pc:docMk/>
            <pc:sldMk cId="3072210393" sldId="2736"/>
            <ac:picMk id="27" creationId="{DE486153-C0E9-4209-657E-56D6751BB43C}"/>
          </ac:picMkLst>
        </pc:picChg>
        <pc:picChg chg="mod">
          <ac:chgData name="Nicholas King" userId="6a3fdd00-1a36-45fa-9468-6bddc91e512a" providerId="ADAL" clId="{5D51F345-5230-4FCF-9CB8-A4522B3A751C}" dt="2022-06-20T13:46:25.983" v="2786" actId="692"/>
          <ac:picMkLst>
            <pc:docMk/>
            <pc:sldMk cId="3072210393" sldId="2736"/>
            <ac:picMk id="28" creationId="{5718EC8F-BB03-34F8-EAF4-B7CFC4548091}"/>
          </ac:picMkLst>
        </pc:picChg>
        <pc:picChg chg="mod">
          <ac:chgData name="Nicholas King" userId="6a3fdd00-1a36-45fa-9468-6bddc91e512a" providerId="ADAL" clId="{5D51F345-5230-4FCF-9CB8-A4522B3A751C}" dt="2022-06-20T13:51:49.262" v="2801" actId="1076"/>
          <ac:picMkLst>
            <pc:docMk/>
            <pc:sldMk cId="3072210393" sldId="2736"/>
            <ac:picMk id="29" creationId="{7F7D615A-DD45-5985-D96D-412272F42085}"/>
          </ac:picMkLst>
        </pc:picChg>
        <pc:picChg chg="mod">
          <ac:chgData name="Nicholas King" userId="6a3fdd00-1a36-45fa-9468-6bddc91e512a" providerId="ADAL" clId="{5D51F345-5230-4FCF-9CB8-A4522B3A751C}" dt="2022-06-20T13:46:25.983" v="2786" actId="692"/>
          <ac:picMkLst>
            <pc:docMk/>
            <pc:sldMk cId="3072210393" sldId="2736"/>
            <ac:picMk id="31" creationId="{3B26D666-2AFB-3512-4299-8C4962B0AAE3}"/>
          </ac:picMkLst>
        </pc:picChg>
        <pc:picChg chg="mod">
          <ac:chgData name="Nicholas King" userId="6a3fdd00-1a36-45fa-9468-6bddc91e512a" providerId="ADAL" clId="{5D51F345-5230-4FCF-9CB8-A4522B3A751C}" dt="2022-06-20T13:51:49.262" v="2801" actId="1076"/>
          <ac:picMkLst>
            <pc:docMk/>
            <pc:sldMk cId="3072210393" sldId="2736"/>
            <ac:picMk id="35" creationId="{C2706AEC-4737-35F6-D2C2-3A95E531208C}"/>
          </ac:picMkLst>
        </pc:picChg>
        <pc:picChg chg="mod">
          <ac:chgData name="Nicholas King" userId="6a3fdd00-1a36-45fa-9468-6bddc91e512a" providerId="ADAL" clId="{5D51F345-5230-4FCF-9CB8-A4522B3A751C}" dt="2022-06-20T13:47:54.482" v="2789" actId="692"/>
          <ac:picMkLst>
            <pc:docMk/>
            <pc:sldMk cId="3072210393" sldId="2736"/>
            <ac:picMk id="37" creationId="{49A1BBAE-09A3-28F8-397E-B65FFB5D54E5}"/>
          </ac:picMkLst>
        </pc:picChg>
        <pc:picChg chg="mod">
          <ac:chgData name="Nicholas King" userId="6a3fdd00-1a36-45fa-9468-6bddc91e512a" providerId="ADAL" clId="{5D51F345-5230-4FCF-9CB8-A4522B3A751C}" dt="2022-06-20T13:46:25.983" v="2786" actId="692"/>
          <ac:picMkLst>
            <pc:docMk/>
            <pc:sldMk cId="3072210393" sldId="2736"/>
            <ac:picMk id="71" creationId="{06B83EAA-B82D-1D05-ED61-7DB7FF25277A}"/>
          </ac:picMkLst>
        </pc:picChg>
        <pc:picChg chg="mod">
          <ac:chgData name="Nicholas King" userId="6a3fdd00-1a36-45fa-9468-6bddc91e512a" providerId="ADAL" clId="{5D51F345-5230-4FCF-9CB8-A4522B3A751C}" dt="2022-06-20T13:46:25.983" v="2786" actId="692"/>
          <ac:picMkLst>
            <pc:docMk/>
            <pc:sldMk cId="3072210393" sldId="2736"/>
            <ac:picMk id="75" creationId="{461C947F-6865-651F-1FA4-D0A2309140AB}"/>
          </ac:picMkLst>
        </pc:picChg>
        <pc:picChg chg="mod">
          <ac:chgData name="Nicholas King" userId="6a3fdd00-1a36-45fa-9468-6bddc91e512a" providerId="ADAL" clId="{5D51F345-5230-4FCF-9CB8-A4522B3A751C}" dt="2022-06-20T13:46:25.983" v="2786" actId="692"/>
          <ac:picMkLst>
            <pc:docMk/>
            <pc:sldMk cId="3072210393" sldId="2736"/>
            <ac:picMk id="77" creationId="{3BD9AE78-4021-3A97-70A2-ED9A8DC536EE}"/>
          </ac:picMkLst>
        </pc:picChg>
        <pc:picChg chg="mod">
          <ac:chgData name="Nicholas King" userId="6a3fdd00-1a36-45fa-9468-6bddc91e512a" providerId="ADAL" clId="{5D51F345-5230-4FCF-9CB8-A4522B3A751C}" dt="2022-06-20T13:46:25.983" v="2786" actId="692"/>
          <ac:picMkLst>
            <pc:docMk/>
            <pc:sldMk cId="3072210393" sldId="2736"/>
            <ac:picMk id="79" creationId="{699FC13A-3279-9054-2062-BD03CB498A01}"/>
          </ac:picMkLst>
        </pc:picChg>
        <pc:picChg chg="mod">
          <ac:chgData name="Nicholas King" userId="6a3fdd00-1a36-45fa-9468-6bddc91e512a" providerId="ADAL" clId="{5D51F345-5230-4FCF-9CB8-A4522B3A751C}" dt="2022-06-20T13:46:25.983" v="2786" actId="692"/>
          <ac:picMkLst>
            <pc:docMk/>
            <pc:sldMk cId="3072210393" sldId="2736"/>
            <ac:picMk id="81" creationId="{077BAAAC-7388-7C70-483C-631FAFE038B1}"/>
          </ac:picMkLst>
        </pc:picChg>
        <pc:picChg chg="mod">
          <ac:chgData name="Nicholas King" userId="6a3fdd00-1a36-45fa-9468-6bddc91e512a" providerId="ADAL" clId="{5D51F345-5230-4FCF-9CB8-A4522B3A751C}" dt="2022-06-20T13:46:25.983" v="2786" actId="692"/>
          <ac:picMkLst>
            <pc:docMk/>
            <pc:sldMk cId="3072210393" sldId="2736"/>
            <ac:picMk id="83" creationId="{C1FD6304-7F35-7309-B97F-1E1451F5A597}"/>
          </ac:picMkLst>
        </pc:picChg>
        <pc:picChg chg="mod">
          <ac:chgData name="Nicholas King" userId="6a3fdd00-1a36-45fa-9468-6bddc91e512a" providerId="ADAL" clId="{5D51F345-5230-4FCF-9CB8-A4522B3A751C}" dt="2022-06-20T13:46:25.983" v="2786" actId="692"/>
          <ac:picMkLst>
            <pc:docMk/>
            <pc:sldMk cId="3072210393" sldId="2736"/>
            <ac:picMk id="85" creationId="{E5F6E436-4774-321D-C414-E30AAE6AB318}"/>
          </ac:picMkLst>
        </pc:picChg>
        <pc:picChg chg="mod">
          <ac:chgData name="Nicholas King" userId="6a3fdd00-1a36-45fa-9468-6bddc91e512a" providerId="ADAL" clId="{5D51F345-5230-4FCF-9CB8-A4522B3A751C}" dt="2022-06-20T13:46:25.983" v="2786" actId="692"/>
          <ac:picMkLst>
            <pc:docMk/>
            <pc:sldMk cId="3072210393" sldId="2736"/>
            <ac:picMk id="87" creationId="{E7C2AC95-F69C-88D7-CEDA-3BB3BE28B08E}"/>
          </ac:picMkLst>
        </pc:picChg>
        <pc:picChg chg="mod">
          <ac:chgData name="Nicholas King" userId="6a3fdd00-1a36-45fa-9468-6bddc91e512a" providerId="ADAL" clId="{5D51F345-5230-4FCF-9CB8-A4522B3A751C}" dt="2022-06-20T13:47:54.482" v="2789" actId="692"/>
          <ac:picMkLst>
            <pc:docMk/>
            <pc:sldMk cId="3072210393" sldId="2736"/>
            <ac:picMk id="111" creationId="{E6CA4427-3A70-9467-D918-86465D38797D}"/>
          </ac:picMkLst>
        </pc:picChg>
        <pc:picChg chg="mod">
          <ac:chgData name="Nicholas King" userId="6a3fdd00-1a36-45fa-9468-6bddc91e512a" providerId="ADAL" clId="{5D51F345-5230-4FCF-9CB8-A4522B3A751C}" dt="2022-06-20T13:47:54.482" v="2789" actId="692"/>
          <ac:picMkLst>
            <pc:docMk/>
            <pc:sldMk cId="3072210393" sldId="2736"/>
            <ac:picMk id="113" creationId="{AAE7169A-D8F9-FC60-8D6E-0E0F407EB423}"/>
          </ac:picMkLst>
        </pc:picChg>
        <pc:picChg chg="mod">
          <ac:chgData name="Nicholas King" userId="6a3fdd00-1a36-45fa-9468-6bddc91e512a" providerId="ADAL" clId="{5D51F345-5230-4FCF-9CB8-A4522B3A751C}" dt="2022-06-20T13:47:54.482" v="2789" actId="692"/>
          <ac:picMkLst>
            <pc:docMk/>
            <pc:sldMk cId="3072210393" sldId="2736"/>
            <ac:picMk id="115" creationId="{DCEC8FE1-0F8E-0C12-CC4E-D0EC3EF3D5E0}"/>
          </ac:picMkLst>
        </pc:picChg>
        <pc:picChg chg="mod">
          <ac:chgData name="Nicholas King" userId="6a3fdd00-1a36-45fa-9468-6bddc91e512a" providerId="ADAL" clId="{5D51F345-5230-4FCF-9CB8-A4522B3A751C}" dt="2022-06-20T13:47:54.482" v="2789" actId="692"/>
          <ac:picMkLst>
            <pc:docMk/>
            <pc:sldMk cId="3072210393" sldId="2736"/>
            <ac:picMk id="117" creationId="{DA410C93-17A7-E9FA-ABAC-F1D786F9DB92}"/>
          </ac:picMkLst>
        </pc:picChg>
        <pc:picChg chg="mod">
          <ac:chgData name="Nicholas King" userId="6a3fdd00-1a36-45fa-9468-6bddc91e512a" providerId="ADAL" clId="{5D51F345-5230-4FCF-9CB8-A4522B3A751C}" dt="2022-06-20T13:47:54.482" v="2789" actId="692"/>
          <ac:picMkLst>
            <pc:docMk/>
            <pc:sldMk cId="3072210393" sldId="2736"/>
            <ac:picMk id="119" creationId="{45ACF1B0-5CD1-B371-D571-68DE6B9D0779}"/>
          </ac:picMkLst>
        </pc:picChg>
        <pc:picChg chg="mod">
          <ac:chgData name="Nicholas King" userId="6a3fdd00-1a36-45fa-9468-6bddc91e512a" providerId="ADAL" clId="{5D51F345-5230-4FCF-9CB8-A4522B3A751C}" dt="2022-06-20T13:47:54.482" v="2789" actId="692"/>
          <ac:picMkLst>
            <pc:docMk/>
            <pc:sldMk cId="3072210393" sldId="2736"/>
            <ac:picMk id="121" creationId="{5BFA0B75-ED11-8535-CBDD-A3BE71ED6420}"/>
          </ac:picMkLst>
        </pc:picChg>
        <pc:picChg chg="mod">
          <ac:chgData name="Nicholas King" userId="6a3fdd00-1a36-45fa-9468-6bddc91e512a" providerId="ADAL" clId="{5D51F345-5230-4FCF-9CB8-A4522B3A751C}" dt="2022-06-20T13:47:54.482" v="2789" actId="692"/>
          <ac:picMkLst>
            <pc:docMk/>
            <pc:sldMk cId="3072210393" sldId="2736"/>
            <ac:picMk id="123" creationId="{C19986AD-9535-D62F-6F89-CE1375ADFA1D}"/>
          </ac:picMkLst>
        </pc:picChg>
        <pc:picChg chg="mod">
          <ac:chgData name="Nicholas King" userId="6a3fdd00-1a36-45fa-9468-6bddc91e512a" providerId="ADAL" clId="{5D51F345-5230-4FCF-9CB8-A4522B3A751C}" dt="2022-06-20T13:47:54.482" v="2789" actId="692"/>
          <ac:picMkLst>
            <pc:docMk/>
            <pc:sldMk cId="3072210393" sldId="2736"/>
            <ac:picMk id="125" creationId="{9C83D130-F7F6-0954-1AC1-ACBCC65B1379}"/>
          </ac:picMkLst>
        </pc:picChg>
        <pc:picChg chg="mod">
          <ac:chgData name="Nicholas King" userId="6a3fdd00-1a36-45fa-9468-6bddc91e512a" providerId="ADAL" clId="{5D51F345-5230-4FCF-9CB8-A4522B3A751C}" dt="2022-06-20T13:47:54.482" v="2789" actId="692"/>
          <ac:picMkLst>
            <pc:docMk/>
            <pc:sldMk cId="3072210393" sldId="2736"/>
            <ac:picMk id="127" creationId="{1FB422F1-3F44-D1A0-8388-D764908A218C}"/>
          </ac:picMkLst>
        </pc:picChg>
        <pc:picChg chg="mod">
          <ac:chgData name="Nicholas King" userId="6a3fdd00-1a36-45fa-9468-6bddc91e512a" providerId="ADAL" clId="{5D51F345-5230-4FCF-9CB8-A4522B3A751C}" dt="2022-06-20T13:47:54.482" v="2789" actId="692"/>
          <ac:picMkLst>
            <pc:docMk/>
            <pc:sldMk cId="3072210393" sldId="2736"/>
            <ac:picMk id="129" creationId="{E5ADBE90-D432-C9A4-B6C6-62227D9BB91C}"/>
          </ac:picMkLst>
        </pc:picChg>
        <pc:picChg chg="add mod">
          <ac:chgData name="Nicholas King" userId="6a3fdd00-1a36-45fa-9468-6bddc91e512a" providerId="ADAL" clId="{5D51F345-5230-4FCF-9CB8-A4522B3A751C}" dt="2022-06-20T13:48:58.372" v="2793" actId="571"/>
          <ac:picMkLst>
            <pc:docMk/>
            <pc:sldMk cId="3072210393" sldId="2736"/>
            <ac:picMk id="197" creationId="{A39C4E8A-74AB-68E7-509F-4FC25AB03806}"/>
          </ac:picMkLst>
        </pc:picChg>
        <pc:picChg chg="mod">
          <ac:chgData name="Nicholas King" userId="6a3fdd00-1a36-45fa-9468-6bddc91e512a" providerId="ADAL" clId="{5D51F345-5230-4FCF-9CB8-A4522B3A751C}" dt="2022-06-20T20:55:38.497" v="4451"/>
          <ac:picMkLst>
            <pc:docMk/>
            <pc:sldMk cId="3072210393" sldId="2736"/>
            <ac:picMk id="199" creationId="{96A34D14-6F2A-3564-64BA-EB59F41D960B}"/>
          </ac:picMkLst>
        </pc:picChg>
        <pc:picChg chg="mod">
          <ac:chgData name="Nicholas King" userId="6a3fdd00-1a36-45fa-9468-6bddc91e512a" providerId="ADAL" clId="{5D51F345-5230-4FCF-9CB8-A4522B3A751C}" dt="2022-06-20T20:55:38.497" v="4451"/>
          <ac:picMkLst>
            <pc:docMk/>
            <pc:sldMk cId="3072210393" sldId="2736"/>
            <ac:picMk id="200" creationId="{FC38036B-0C46-0B25-F11F-4013F5C95F8D}"/>
          </ac:picMkLst>
        </pc:picChg>
        <pc:picChg chg="mod">
          <ac:chgData name="Nicholas King" userId="6a3fdd00-1a36-45fa-9468-6bddc91e512a" providerId="ADAL" clId="{5D51F345-5230-4FCF-9CB8-A4522B3A751C}" dt="2022-06-20T20:55:38.497" v="4451"/>
          <ac:picMkLst>
            <pc:docMk/>
            <pc:sldMk cId="3072210393" sldId="2736"/>
            <ac:picMk id="201" creationId="{2564ABC8-E05C-F3D4-A3A6-6713AC421628}"/>
          </ac:picMkLst>
        </pc:picChg>
        <pc:picChg chg="mod">
          <ac:chgData name="Nicholas King" userId="6a3fdd00-1a36-45fa-9468-6bddc91e512a" providerId="ADAL" clId="{5D51F345-5230-4FCF-9CB8-A4522B3A751C}" dt="2022-06-20T13:49:39.824" v="2799" actId="692"/>
          <ac:picMkLst>
            <pc:docMk/>
            <pc:sldMk cId="3072210393" sldId="2736"/>
            <ac:picMk id="363" creationId="{4C85744D-23DB-F687-8886-7378EE9CC7A3}"/>
          </ac:picMkLst>
        </pc:picChg>
        <pc:picChg chg="mod">
          <ac:chgData name="Nicholas King" userId="6a3fdd00-1a36-45fa-9468-6bddc91e512a" providerId="ADAL" clId="{5D51F345-5230-4FCF-9CB8-A4522B3A751C}" dt="2022-06-20T13:51:49.262" v="2801" actId="1076"/>
          <ac:picMkLst>
            <pc:docMk/>
            <pc:sldMk cId="3072210393" sldId="2736"/>
            <ac:picMk id="364" creationId="{1127FD07-A2BC-4F80-DC33-2B249C714A4C}"/>
          </ac:picMkLst>
        </pc:picChg>
        <pc:picChg chg="mod">
          <ac:chgData name="Nicholas King" userId="6a3fdd00-1a36-45fa-9468-6bddc91e512a" providerId="ADAL" clId="{5D51F345-5230-4FCF-9CB8-A4522B3A751C}" dt="2022-06-20T13:51:49.262" v="2801" actId="1076"/>
          <ac:picMkLst>
            <pc:docMk/>
            <pc:sldMk cId="3072210393" sldId="2736"/>
            <ac:picMk id="365" creationId="{82D1277B-7801-1F1D-CD59-026F5C9C1CA7}"/>
          </ac:picMkLst>
        </pc:picChg>
        <pc:picChg chg="mod">
          <ac:chgData name="Nicholas King" userId="6a3fdd00-1a36-45fa-9468-6bddc91e512a" providerId="ADAL" clId="{5D51F345-5230-4FCF-9CB8-A4522B3A751C}" dt="2022-06-20T13:51:49.262" v="2801" actId="1076"/>
          <ac:picMkLst>
            <pc:docMk/>
            <pc:sldMk cId="3072210393" sldId="2736"/>
            <ac:picMk id="367" creationId="{6AB30768-57C1-5661-F86A-20ECD27BD94D}"/>
          </ac:picMkLst>
        </pc:picChg>
        <pc:picChg chg="mod">
          <ac:chgData name="Nicholas King" userId="6a3fdd00-1a36-45fa-9468-6bddc91e512a" providerId="ADAL" clId="{5D51F345-5230-4FCF-9CB8-A4522B3A751C}" dt="2022-06-20T13:51:49.262" v="2801" actId="1076"/>
          <ac:picMkLst>
            <pc:docMk/>
            <pc:sldMk cId="3072210393" sldId="2736"/>
            <ac:picMk id="368" creationId="{B5604DA9-2D19-E270-D0D2-104B6DBABD95}"/>
          </ac:picMkLst>
        </pc:picChg>
        <pc:picChg chg="mod">
          <ac:chgData name="Nicholas King" userId="6a3fdd00-1a36-45fa-9468-6bddc91e512a" providerId="ADAL" clId="{5D51F345-5230-4FCF-9CB8-A4522B3A751C}" dt="2022-06-20T13:51:49.262" v="2801" actId="1076"/>
          <ac:picMkLst>
            <pc:docMk/>
            <pc:sldMk cId="3072210393" sldId="2736"/>
            <ac:picMk id="372" creationId="{EFE62509-635A-F8BB-E724-4EFA9156CE11}"/>
          </ac:picMkLst>
        </pc:picChg>
        <pc:picChg chg="mod">
          <ac:chgData name="Nicholas King" userId="6a3fdd00-1a36-45fa-9468-6bddc91e512a" providerId="ADAL" clId="{5D51F345-5230-4FCF-9CB8-A4522B3A751C}" dt="2022-06-20T13:51:49.262" v="2801" actId="1076"/>
          <ac:picMkLst>
            <pc:docMk/>
            <pc:sldMk cId="3072210393" sldId="2736"/>
            <ac:picMk id="373" creationId="{70C50871-161C-9C79-25D0-0A0A323419A4}"/>
          </ac:picMkLst>
        </pc:picChg>
        <pc:picChg chg="mod">
          <ac:chgData name="Nicholas King" userId="6a3fdd00-1a36-45fa-9468-6bddc91e512a" providerId="ADAL" clId="{5D51F345-5230-4FCF-9CB8-A4522B3A751C}" dt="2022-06-20T13:46:25.983" v="2786" actId="692"/>
          <ac:picMkLst>
            <pc:docMk/>
            <pc:sldMk cId="3072210393" sldId="2736"/>
            <ac:picMk id="374" creationId="{9DBDC666-AF5D-B346-91FC-710E1F5A2F16}"/>
          </ac:picMkLst>
        </pc:picChg>
        <pc:picChg chg="mod">
          <ac:chgData name="Nicholas King" userId="6a3fdd00-1a36-45fa-9468-6bddc91e512a" providerId="ADAL" clId="{5D51F345-5230-4FCF-9CB8-A4522B3A751C}" dt="2022-06-20T13:51:49.262" v="2801" actId="1076"/>
          <ac:picMkLst>
            <pc:docMk/>
            <pc:sldMk cId="3072210393" sldId="2736"/>
            <ac:picMk id="376" creationId="{BD8C04F7-ADD4-319D-438A-28BC02C85EE6}"/>
          </ac:picMkLst>
        </pc:picChg>
        <pc:picChg chg="mod">
          <ac:chgData name="Nicholas King" userId="6a3fdd00-1a36-45fa-9468-6bddc91e512a" providerId="ADAL" clId="{5D51F345-5230-4FCF-9CB8-A4522B3A751C}" dt="2022-06-20T13:47:54.482" v="2789" actId="692"/>
          <ac:picMkLst>
            <pc:docMk/>
            <pc:sldMk cId="3072210393" sldId="2736"/>
            <ac:picMk id="377" creationId="{BA3FE31E-57AE-6AE8-3F6A-7C1BC79B725C}"/>
          </ac:picMkLst>
        </pc:picChg>
        <pc:picChg chg="mod">
          <ac:chgData name="Nicholas King" userId="6a3fdd00-1a36-45fa-9468-6bddc91e512a" providerId="ADAL" clId="{5D51F345-5230-4FCF-9CB8-A4522B3A751C}" dt="2022-06-20T13:46:25.983" v="2786" actId="692"/>
          <ac:picMkLst>
            <pc:docMk/>
            <pc:sldMk cId="3072210393" sldId="2736"/>
            <ac:picMk id="378" creationId="{A45C13D3-26D7-6842-A80B-0986D1A44C24}"/>
          </ac:picMkLst>
        </pc:picChg>
        <pc:picChg chg="mod">
          <ac:chgData name="Nicholas King" userId="6a3fdd00-1a36-45fa-9468-6bddc91e512a" providerId="ADAL" clId="{5D51F345-5230-4FCF-9CB8-A4522B3A751C}" dt="2022-06-20T13:46:25.983" v="2786" actId="692"/>
          <ac:picMkLst>
            <pc:docMk/>
            <pc:sldMk cId="3072210393" sldId="2736"/>
            <ac:picMk id="380" creationId="{03BC50F7-3FE6-93F8-F640-EDEFB0C9AE8D}"/>
          </ac:picMkLst>
        </pc:picChg>
        <pc:picChg chg="mod">
          <ac:chgData name="Nicholas King" userId="6a3fdd00-1a36-45fa-9468-6bddc91e512a" providerId="ADAL" clId="{5D51F345-5230-4FCF-9CB8-A4522B3A751C}" dt="2022-06-20T13:46:25.983" v="2786" actId="692"/>
          <ac:picMkLst>
            <pc:docMk/>
            <pc:sldMk cId="3072210393" sldId="2736"/>
            <ac:picMk id="381" creationId="{3EC52868-97A4-936C-F1A1-557317319DC8}"/>
          </ac:picMkLst>
        </pc:picChg>
        <pc:picChg chg="mod">
          <ac:chgData name="Nicholas King" userId="6a3fdd00-1a36-45fa-9468-6bddc91e512a" providerId="ADAL" clId="{5D51F345-5230-4FCF-9CB8-A4522B3A751C}" dt="2022-06-20T13:46:25.983" v="2786" actId="692"/>
          <ac:picMkLst>
            <pc:docMk/>
            <pc:sldMk cId="3072210393" sldId="2736"/>
            <ac:picMk id="382" creationId="{375B3290-0C1E-9500-E00C-27F5FFF561D6}"/>
          </ac:picMkLst>
        </pc:picChg>
        <pc:picChg chg="mod">
          <ac:chgData name="Nicholas King" userId="6a3fdd00-1a36-45fa-9468-6bddc91e512a" providerId="ADAL" clId="{5D51F345-5230-4FCF-9CB8-A4522B3A751C}" dt="2022-06-20T13:46:25.983" v="2786" actId="692"/>
          <ac:picMkLst>
            <pc:docMk/>
            <pc:sldMk cId="3072210393" sldId="2736"/>
            <ac:picMk id="383" creationId="{73DB036D-64D5-BBC6-ACA2-F8E2BCDDF6DE}"/>
          </ac:picMkLst>
        </pc:picChg>
        <pc:picChg chg="mod">
          <ac:chgData name="Nicholas King" userId="6a3fdd00-1a36-45fa-9468-6bddc91e512a" providerId="ADAL" clId="{5D51F345-5230-4FCF-9CB8-A4522B3A751C}" dt="2022-06-20T13:46:25.983" v="2786" actId="692"/>
          <ac:picMkLst>
            <pc:docMk/>
            <pc:sldMk cId="3072210393" sldId="2736"/>
            <ac:picMk id="384" creationId="{1D979AD5-5008-9F05-54B1-615BAFDF2FD7}"/>
          </ac:picMkLst>
        </pc:picChg>
        <pc:picChg chg="mod">
          <ac:chgData name="Nicholas King" userId="6a3fdd00-1a36-45fa-9468-6bddc91e512a" providerId="ADAL" clId="{5D51F345-5230-4FCF-9CB8-A4522B3A751C}" dt="2022-06-20T13:46:25.983" v="2786" actId="692"/>
          <ac:picMkLst>
            <pc:docMk/>
            <pc:sldMk cId="3072210393" sldId="2736"/>
            <ac:picMk id="385" creationId="{A08E392A-7F0D-E5CB-3510-4E9212E8BC7D}"/>
          </ac:picMkLst>
        </pc:picChg>
        <pc:picChg chg="mod">
          <ac:chgData name="Nicholas King" userId="6a3fdd00-1a36-45fa-9468-6bddc91e512a" providerId="ADAL" clId="{5D51F345-5230-4FCF-9CB8-A4522B3A751C}" dt="2022-06-20T13:46:25.983" v="2786" actId="692"/>
          <ac:picMkLst>
            <pc:docMk/>
            <pc:sldMk cId="3072210393" sldId="2736"/>
            <ac:picMk id="386" creationId="{CCE0DF3B-941A-F507-0948-CF8D37901B20}"/>
          </ac:picMkLst>
        </pc:picChg>
        <pc:picChg chg="mod">
          <ac:chgData name="Nicholas King" userId="6a3fdd00-1a36-45fa-9468-6bddc91e512a" providerId="ADAL" clId="{5D51F345-5230-4FCF-9CB8-A4522B3A751C}" dt="2022-06-20T13:47:54.482" v="2789" actId="692"/>
          <ac:picMkLst>
            <pc:docMk/>
            <pc:sldMk cId="3072210393" sldId="2736"/>
            <ac:picMk id="398" creationId="{F61BC190-F569-03C1-D383-D5B3FF4C603E}"/>
          </ac:picMkLst>
        </pc:picChg>
        <pc:picChg chg="mod">
          <ac:chgData name="Nicholas King" userId="6a3fdd00-1a36-45fa-9468-6bddc91e512a" providerId="ADAL" clId="{5D51F345-5230-4FCF-9CB8-A4522B3A751C}" dt="2022-06-20T13:47:54.482" v="2789" actId="692"/>
          <ac:picMkLst>
            <pc:docMk/>
            <pc:sldMk cId="3072210393" sldId="2736"/>
            <ac:picMk id="399" creationId="{49E68EB1-9F3A-4A6C-1639-CCAA77BD822F}"/>
          </ac:picMkLst>
        </pc:picChg>
        <pc:picChg chg="mod">
          <ac:chgData name="Nicholas King" userId="6a3fdd00-1a36-45fa-9468-6bddc91e512a" providerId="ADAL" clId="{5D51F345-5230-4FCF-9CB8-A4522B3A751C}" dt="2022-06-20T13:47:54.482" v="2789" actId="692"/>
          <ac:picMkLst>
            <pc:docMk/>
            <pc:sldMk cId="3072210393" sldId="2736"/>
            <ac:picMk id="400" creationId="{CB077713-3C74-73AA-5A5F-F7F035507923}"/>
          </ac:picMkLst>
        </pc:picChg>
        <pc:picChg chg="mod">
          <ac:chgData name="Nicholas King" userId="6a3fdd00-1a36-45fa-9468-6bddc91e512a" providerId="ADAL" clId="{5D51F345-5230-4FCF-9CB8-A4522B3A751C}" dt="2022-06-20T13:47:54.482" v="2789" actId="692"/>
          <ac:picMkLst>
            <pc:docMk/>
            <pc:sldMk cId="3072210393" sldId="2736"/>
            <ac:picMk id="401" creationId="{A92009B0-16C7-5927-1BE1-BB8AD8BBC6EB}"/>
          </ac:picMkLst>
        </pc:picChg>
        <pc:picChg chg="mod">
          <ac:chgData name="Nicholas King" userId="6a3fdd00-1a36-45fa-9468-6bddc91e512a" providerId="ADAL" clId="{5D51F345-5230-4FCF-9CB8-A4522B3A751C}" dt="2022-06-20T13:47:54.482" v="2789" actId="692"/>
          <ac:picMkLst>
            <pc:docMk/>
            <pc:sldMk cId="3072210393" sldId="2736"/>
            <ac:picMk id="402" creationId="{EE17441A-478E-A9AB-8E3E-AE109009C2C4}"/>
          </ac:picMkLst>
        </pc:picChg>
        <pc:picChg chg="mod">
          <ac:chgData name="Nicholas King" userId="6a3fdd00-1a36-45fa-9468-6bddc91e512a" providerId="ADAL" clId="{5D51F345-5230-4FCF-9CB8-A4522B3A751C}" dt="2022-06-20T13:47:54.482" v="2789" actId="692"/>
          <ac:picMkLst>
            <pc:docMk/>
            <pc:sldMk cId="3072210393" sldId="2736"/>
            <ac:picMk id="403" creationId="{4623ED6B-EF69-58F2-1040-A76AB46A2610}"/>
          </ac:picMkLst>
        </pc:picChg>
        <pc:picChg chg="mod">
          <ac:chgData name="Nicholas King" userId="6a3fdd00-1a36-45fa-9468-6bddc91e512a" providerId="ADAL" clId="{5D51F345-5230-4FCF-9CB8-A4522B3A751C}" dt="2022-06-20T13:47:54.482" v="2789" actId="692"/>
          <ac:picMkLst>
            <pc:docMk/>
            <pc:sldMk cId="3072210393" sldId="2736"/>
            <ac:picMk id="404" creationId="{564408E8-2755-4597-C62F-7E6B150C4BB5}"/>
          </ac:picMkLst>
        </pc:picChg>
        <pc:picChg chg="mod">
          <ac:chgData name="Nicholas King" userId="6a3fdd00-1a36-45fa-9468-6bddc91e512a" providerId="ADAL" clId="{5D51F345-5230-4FCF-9CB8-A4522B3A751C}" dt="2022-06-20T13:47:54.482" v="2789" actId="692"/>
          <ac:picMkLst>
            <pc:docMk/>
            <pc:sldMk cId="3072210393" sldId="2736"/>
            <ac:picMk id="405" creationId="{91FD807A-212E-4B89-1E34-8A71E7D1AC02}"/>
          </ac:picMkLst>
        </pc:picChg>
        <pc:picChg chg="mod">
          <ac:chgData name="Nicholas King" userId="6a3fdd00-1a36-45fa-9468-6bddc91e512a" providerId="ADAL" clId="{5D51F345-5230-4FCF-9CB8-A4522B3A751C}" dt="2022-06-20T13:47:54.482" v="2789" actId="692"/>
          <ac:picMkLst>
            <pc:docMk/>
            <pc:sldMk cId="3072210393" sldId="2736"/>
            <ac:picMk id="406" creationId="{6422A605-1181-CA7A-3503-DAC7720C0488}"/>
          </ac:picMkLst>
        </pc:picChg>
        <pc:picChg chg="mod">
          <ac:chgData name="Nicholas King" userId="6a3fdd00-1a36-45fa-9468-6bddc91e512a" providerId="ADAL" clId="{5D51F345-5230-4FCF-9CB8-A4522B3A751C}" dt="2022-06-20T13:47:54.482" v="2789" actId="692"/>
          <ac:picMkLst>
            <pc:docMk/>
            <pc:sldMk cId="3072210393" sldId="2736"/>
            <ac:picMk id="407" creationId="{D660D738-04AB-C33C-5674-FBF212CF4B56}"/>
          </ac:picMkLst>
        </pc:picChg>
        <pc:picChg chg="mod">
          <ac:chgData name="Nicholas King" userId="6a3fdd00-1a36-45fa-9468-6bddc91e512a" providerId="ADAL" clId="{5D51F345-5230-4FCF-9CB8-A4522B3A751C}" dt="2022-06-20T13:47:54.482" v="2789" actId="692"/>
          <ac:picMkLst>
            <pc:docMk/>
            <pc:sldMk cId="3072210393" sldId="2736"/>
            <ac:picMk id="464" creationId="{1A4E31F2-6B50-B777-7E80-C3C9173A53EB}"/>
          </ac:picMkLst>
        </pc:picChg>
        <pc:picChg chg="mod">
          <ac:chgData name="Nicholas King" userId="6a3fdd00-1a36-45fa-9468-6bddc91e512a" providerId="ADAL" clId="{5D51F345-5230-4FCF-9CB8-A4522B3A751C}" dt="2022-06-20T13:47:54.482" v="2789" actId="692"/>
          <ac:picMkLst>
            <pc:docMk/>
            <pc:sldMk cId="3072210393" sldId="2736"/>
            <ac:picMk id="467" creationId="{E173A92E-90BD-D6B6-3D52-369D0886814F}"/>
          </ac:picMkLst>
        </pc:picChg>
        <pc:picChg chg="mod">
          <ac:chgData name="Nicholas King" userId="6a3fdd00-1a36-45fa-9468-6bddc91e512a" providerId="ADAL" clId="{5D51F345-5230-4FCF-9CB8-A4522B3A751C}" dt="2022-06-20T13:47:54.482" v="2789" actId="692"/>
          <ac:picMkLst>
            <pc:docMk/>
            <pc:sldMk cId="3072210393" sldId="2736"/>
            <ac:picMk id="468" creationId="{7876B1D4-7B8A-D2F7-EC06-665AD165D73E}"/>
          </ac:picMkLst>
        </pc:picChg>
        <pc:picChg chg="mod">
          <ac:chgData name="Nicholas King" userId="6a3fdd00-1a36-45fa-9468-6bddc91e512a" providerId="ADAL" clId="{5D51F345-5230-4FCF-9CB8-A4522B3A751C}" dt="2022-06-20T13:47:54.482" v="2789" actId="692"/>
          <ac:picMkLst>
            <pc:docMk/>
            <pc:sldMk cId="3072210393" sldId="2736"/>
            <ac:picMk id="470" creationId="{32C8F889-CD30-0392-9C12-31940D873119}"/>
          </ac:picMkLst>
        </pc:picChg>
        <pc:picChg chg="mod">
          <ac:chgData name="Nicholas King" userId="6a3fdd00-1a36-45fa-9468-6bddc91e512a" providerId="ADAL" clId="{5D51F345-5230-4FCF-9CB8-A4522B3A751C}" dt="2022-06-20T13:47:54.482" v="2789" actId="692"/>
          <ac:picMkLst>
            <pc:docMk/>
            <pc:sldMk cId="3072210393" sldId="2736"/>
            <ac:picMk id="471" creationId="{3EF2846A-83A4-2C38-CD20-E11CA57BCE71}"/>
          </ac:picMkLst>
        </pc:picChg>
        <pc:picChg chg="mod">
          <ac:chgData name="Nicholas King" userId="6a3fdd00-1a36-45fa-9468-6bddc91e512a" providerId="ADAL" clId="{5D51F345-5230-4FCF-9CB8-A4522B3A751C}" dt="2022-06-20T13:47:54.482" v="2789" actId="692"/>
          <ac:picMkLst>
            <pc:docMk/>
            <pc:sldMk cId="3072210393" sldId="2736"/>
            <ac:picMk id="472" creationId="{551CFC5F-E492-E41E-EEC6-B24E0FD79032}"/>
          </ac:picMkLst>
        </pc:picChg>
        <pc:picChg chg="mod">
          <ac:chgData name="Nicholas King" userId="6a3fdd00-1a36-45fa-9468-6bddc91e512a" providerId="ADAL" clId="{5D51F345-5230-4FCF-9CB8-A4522B3A751C}" dt="2022-06-20T13:47:54.482" v="2789" actId="692"/>
          <ac:picMkLst>
            <pc:docMk/>
            <pc:sldMk cId="3072210393" sldId="2736"/>
            <ac:picMk id="473" creationId="{B587C4DC-6362-5672-9D07-FD180593A582}"/>
          </ac:picMkLst>
        </pc:picChg>
        <pc:picChg chg="mod">
          <ac:chgData name="Nicholas King" userId="6a3fdd00-1a36-45fa-9468-6bddc91e512a" providerId="ADAL" clId="{5D51F345-5230-4FCF-9CB8-A4522B3A751C}" dt="2022-06-20T13:47:54.482" v="2789" actId="692"/>
          <ac:picMkLst>
            <pc:docMk/>
            <pc:sldMk cId="3072210393" sldId="2736"/>
            <ac:picMk id="474" creationId="{0C018717-4F3E-1350-6C93-836E40127503}"/>
          </ac:picMkLst>
        </pc:picChg>
        <pc:picChg chg="mod">
          <ac:chgData name="Nicholas King" userId="6a3fdd00-1a36-45fa-9468-6bddc91e512a" providerId="ADAL" clId="{5D51F345-5230-4FCF-9CB8-A4522B3A751C}" dt="2022-06-20T13:47:54.482" v="2789" actId="692"/>
          <ac:picMkLst>
            <pc:docMk/>
            <pc:sldMk cId="3072210393" sldId="2736"/>
            <ac:picMk id="475" creationId="{86327AF1-329C-127E-CBE4-BDEEB6339F51}"/>
          </ac:picMkLst>
        </pc:picChg>
        <pc:picChg chg="mod">
          <ac:chgData name="Nicholas King" userId="6a3fdd00-1a36-45fa-9468-6bddc91e512a" providerId="ADAL" clId="{5D51F345-5230-4FCF-9CB8-A4522B3A751C}" dt="2022-06-20T13:47:54.482" v="2789" actId="692"/>
          <ac:picMkLst>
            <pc:docMk/>
            <pc:sldMk cId="3072210393" sldId="2736"/>
            <ac:picMk id="476" creationId="{B41632DE-24F3-CBBC-06CF-2D05BCAD13EF}"/>
          </ac:picMkLst>
        </pc:picChg>
        <pc:picChg chg="mod">
          <ac:chgData name="Nicholas King" userId="6a3fdd00-1a36-45fa-9468-6bddc91e512a" providerId="ADAL" clId="{5D51F345-5230-4FCF-9CB8-A4522B3A751C}" dt="2022-06-20T13:47:54.482" v="2789" actId="692"/>
          <ac:picMkLst>
            <pc:docMk/>
            <pc:sldMk cId="3072210393" sldId="2736"/>
            <ac:picMk id="488" creationId="{870318DB-017B-AB11-D1FD-E1D564495608}"/>
          </ac:picMkLst>
        </pc:picChg>
        <pc:picChg chg="mod">
          <ac:chgData name="Nicholas King" userId="6a3fdd00-1a36-45fa-9468-6bddc91e512a" providerId="ADAL" clId="{5D51F345-5230-4FCF-9CB8-A4522B3A751C}" dt="2022-06-20T13:47:54.482" v="2789" actId="692"/>
          <ac:picMkLst>
            <pc:docMk/>
            <pc:sldMk cId="3072210393" sldId="2736"/>
            <ac:picMk id="489" creationId="{70F92B5F-4CCE-8125-69F7-F7925DA12B6C}"/>
          </ac:picMkLst>
        </pc:picChg>
        <pc:picChg chg="mod">
          <ac:chgData name="Nicholas King" userId="6a3fdd00-1a36-45fa-9468-6bddc91e512a" providerId="ADAL" clId="{5D51F345-5230-4FCF-9CB8-A4522B3A751C}" dt="2022-06-20T13:47:54.482" v="2789" actId="692"/>
          <ac:picMkLst>
            <pc:docMk/>
            <pc:sldMk cId="3072210393" sldId="2736"/>
            <ac:picMk id="490" creationId="{8E306120-7C91-B14C-C3FD-93C529A09D8F}"/>
          </ac:picMkLst>
        </pc:picChg>
        <pc:picChg chg="mod">
          <ac:chgData name="Nicholas King" userId="6a3fdd00-1a36-45fa-9468-6bddc91e512a" providerId="ADAL" clId="{5D51F345-5230-4FCF-9CB8-A4522B3A751C}" dt="2022-06-20T13:47:54.482" v="2789" actId="692"/>
          <ac:picMkLst>
            <pc:docMk/>
            <pc:sldMk cId="3072210393" sldId="2736"/>
            <ac:picMk id="491" creationId="{05C443DA-898C-1DAB-4BBE-338E603C1906}"/>
          </ac:picMkLst>
        </pc:picChg>
        <pc:picChg chg="mod">
          <ac:chgData name="Nicholas King" userId="6a3fdd00-1a36-45fa-9468-6bddc91e512a" providerId="ADAL" clId="{5D51F345-5230-4FCF-9CB8-A4522B3A751C}" dt="2022-06-20T13:47:54.482" v="2789" actId="692"/>
          <ac:picMkLst>
            <pc:docMk/>
            <pc:sldMk cId="3072210393" sldId="2736"/>
            <ac:picMk id="492" creationId="{F218E3AC-CFAA-CF93-4125-20AD949BDEF9}"/>
          </ac:picMkLst>
        </pc:picChg>
        <pc:picChg chg="mod">
          <ac:chgData name="Nicholas King" userId="6a3fdd00-1a36-45fa-9468-6bddc91e512a" providerId="ADAL" clId="{5D51F345-5230-4FCF-9CB8-A4522B3A751C}" dt="2022-06-20T13:47:54.482" v="2789" actId="692"/>
          <ac:picMkLst>
            <pc:docMk/>
            <pc:sldMk cId="3072210393" sldId="2736"/>
            <ac:picMk id="493" creationId="{38624D65-5325-22B2-2065-D7DD243D5466}"/>
          </ac:picMkLst>
        </pc:picChg>
        <pc:picChg chg="mod">
          <ac:chgData name="Nicholas King" userId="6a3fdd00-1a36-45fa-9468-6bddc91e512a" providerId="ADAL" clId="{5D51F345-5230-4FCF-9CB8-A4522B3A751C}" dt="2022-06-20T13:47:54.482" v="2789" actId="692"/>
          <ac:picMkLst>
            <pc:docMk/>
            <pc:sldMk cId="3072210393" sldId="2736"/>
            <ac:picMk id="494" creationId="{ED6A779A-9D4C-506E-0183-E13E239B2CF6}"/>
          </ac:picMkLst>
        </pc:picChg>
        <pc:picChg chg="mod">
          <ac:chgData name="Nicholas King" userId="6a3fdd00-1a36-45fa-9468-6bddc91e512a" providerId="ADAL" clId="{5D51F345-5230-4FCF-9CB8-A4522B3A751C}" dt="2022-06-20T13:47:54.482" v="2789" actId="692"/>
          <ac:picMkLst>
            <pc:docMk/>
            <pc:sldMk cId="3072210393" sldId="2736"/>
            <ac:picMk id="495" creationId="{8DA9CE3D-E522-FFE5-EEE3-650F04804C18}"/>
          </ac:picMkLst>
        </pc:picChg>
        <pc:picChg chg="mod">
          <ac:chgData name="Nicholas King" userId="6a3fdd00-1a36-45fa-9468-6bddc91e512a" providerId="ADAL" clId="{5D51F345-5230-4FCF-9CB8-A4522B3A751C}" dt="2022-06-20T13:47:54.482" v="2789" actId="692"/>
          <ac:picMkLst>
            <pc:docMk/>
            <pc:sldMk cId="3072210393" sldId="2736"/>
            <ac:picMk id="496" creationId="{C7FD16C9-8845-003B-D02F-F536B832DA05}"/>
          </ac:picMkLst>
        </pc:picChg>
        <pc:picChg chg="mod">
          <ac:chgData name="Nicholas King" userId="6a3fdd00-1a36-45fa-9468-6bddc91e512a" providerId="ADAL" clId="{5D51F345-5230-4FCF-9CB8-A4522B3A751C}" dt="2022-06-20T13:47:54.482" v="2789" actId="692"/>
          <ac:picMkLst>
            <pc:docMk/>
            <pc:sldMk cId="3072210393" sldId="2736"/>
            <ac:picMk id="497" creationId="{B531463D-D7C1-97C3-D7D9-B7262C78D70B}"/>
          </ac:picMkLst>
        </pc:picChg>
      </pc:sldChg>
      <pc:sldChg chg="addSp delSp modSp add mod modTransition modAnim">
        <pc:chgData name="Nicholas King" userId="6a3fdd00-1a36-45fa-9468-6bddc91e512a" providerId="ADAL" clId="{5D51F345-5230-4FCF-9CB8-A4522B3A751C}" dt="2022-06-20T21:47:29.472" v="5004"/>
        <pc:sldMkLst>
          <pc:docMk/>
          <pc:sldMk cId="1792543005" sldId="2737"/>
        </pc:sldMkLst>
        <pc:spChg chg="add del mod topLvl">
          <ac:chgData name="Nicholas King" userId="6a3fdd00-1a36-45fa-9468-6bddc91e512a" providerId="ADAL" clId="{5D51F345-5230-4FCF-9CB8-A4522B3A751C}" dt="2022-06-20T15:23:54.157" v="2927" actId="1036"/>
          <ac:spMkLst>
            <pc:docMk/>
            <pc:sldMk cId="1792543005" sldId="2737"/>
            <ac:spMk id="218" creationId="{72F95C00-075E-ED79-9F12-3EFD688F9919}"/>
          </ac:spMkLst>
        </pc:spChg>
        <pc:grpChg chg="add del">
          <ac:chgData name="Nicholas King" userId="6a3fdd00-1a36-45fa-9468-6bddc91e512a" providerId="ADAL" clId="{5D51F345-5230-4FCF-9CB8-A4522B3A751C}" dt="2022-06-20T14:52:49.798" v="2839" actId="478"/>
          <ac:grpSpMkLst>
            <pc:docMk/>
            <pc:sldMk cId="1792543005" sldId="2737"/>
            <ac:grpSpMk id="216" creationId="{747FFDF3-F61B-0CE2-892B-E4B063A80CE7}"/>
          </ac:grpSpMkLst>
        </pc:grpChg>
        <pc:grpChg chg="add mod">
          <ac:chgData name="Nicholas King" userId="6a3fdd00-1a36-45fa-9468-6bddc91e512a" providerId="ADAL" clId="{5D51F345-5230-4FCF-9CB8-A4522B3A751C}" dt="2022-06-20T20:55:40.892" v="4452"/>
          <ac:grpSpMkLst>
            <pc:docMk/>
            <pc:sldMk cId="1792543005" sldId="2737"/>
            <ac:grpSpMk id="241" creationId="{8C274245-A037-6F1E-5A7A-CA87D0BB2ECB}"/>
          </ac:grpSpMkLst>
        </pc:grpChg>
        <pc:picChg chg="mod">
          <ac:chgData name="Nicholas King" userId="6a3fdd00-1a36-45fa-9468-6bddc91e512a" providerId="ADAL" clId="{5D51F345-5230-4FCF-9CB8-A4522B3A751C}" dt="2022-06-20T14:48:26.578" v="2818" actId="692"/>
          <ac:picMkLst>
            <pc:docMk/>
            <pc:sldMk cId="1792543005" sldId="2737"/>
            <ac:picMk id="6" creationId="{4D6FA369-652B-B94C-5046-4487BD1C9B82}"/>
          </ac:picMkLst>
        </pc:picChg>
        <pc:picChg chg="mod">
          <ac:chgData name="Nicholas King" userId="6a3fdd00-1a36-45fa-9468-6bddc91e512a" providerId="ADAL" clId="{5D51F345-5230-4FCF-9CB8-A4522B3A751C}" dt="2022-06-20T14:48:26.578" v="2818" actId="692"/>
          <ac:picMkLst>
            <pc:docMk/>
            <pc:sldMk cId="1792543005" sldId="2737"/>
            <ac:picMk id="8" creationId="{E7A609B5-8F79-DB11-7658-3B3BA6548AEC}"/>
          </ac:picMkLst>
        </pc:picChg>
        <pc:picChg chg="add del mod">
          <ac:chgData name="Nicholas King" userId="6a3fdd00-1a36-45fa-9468-6bddc91e512a" providerId="ADAL" clId="{5D51F345-5230-4FCF-9CB8-A4522B3A751C}" dt="2022-06-20T14:52:05.569" v="2826" actId="478"/>
          <ac:picMkLst>
            <pc:docMk/>
            <pc:sldMk cId="1792543005" sldId="2737"/>
            <ac:picMk id="10" creationId="{EA955679-63AD-2C78-8065-826D43E802D7}"/>
          </ac:picMkLst>
        </pc:picChg>
        <pc:picChg chg="add del mod">
          <ac:chgData name="Nicholas King" userId="6a3fdd00-1a36-45fa-9468-6bddc91e512a" providerId="ADAL" clId="{5D51F345-5230-4FCF-9CB8-A4522B3A751C}" dt="2022-06-20T15:23:51.499" v="2924" actId="1035"/>
          <ac:picMkLst>
            <pc:docMk/>
            <pc:sldMk cId="1792543005" sldId="2737"/>
            <ac:picMk id="12" creationId="{0FC52B50-6C64-B308-12AA-CE9AF2C24466}"/>
          </ac:picMkLst>
        </pc:picChg>
        <pc:picChg chg="add mod">
          <ac:chgData name="Nicholas King" userId="6a3fdd00-1a36-45fa-9468-6bddc91e512a" providerId="ADAL" clId="{5D51F345-5230-4FCF-9CB8-A4522B3A751C}" dt="2022-06-20T15:51:48.380" v="2973" actId="1076"/>
          <ac:picMkLst>
            <pc:docMk/>
            <pc:sldMk cId="1792543005" sldId="2737"/>
            <ac:picMk id="15" creationId="{78DA2A20-390C-B9F9-7D70-68FACCF2AB7E}"/>
          </ac:picMkLst>
        </pc:picChg>
        <pc:picChg chg="add mod">
          <ac:chgData name="Nicholas King" userId="6a3fdd00-1a36-45fa-9468-6bddc91e512a" providerId="ADAL" clId="{5D51F345-5230-4FCF-9CB8-A4522B3A751C}" dt="2022-06-20T15:52:05.481" v="2981" actId="1035"/>
          <ac:picMkLst>
            <pc:docMk/>
            <pc:sldMk cId="1792543005" sldId="2737"/>
            <ac:picMk id="16" creationId="{E6A56484-9BEA-302B-B92A-622827A88585}"/>
          </ac:picMkLst>
        </pc:picChg>
        <pc:picChg chg="mod">
          <ac:chgData name="Nicholas King" userId="6a3fdd00-1a36-45fa-9468-6bddc91e512a" providerId="ADAL" clId="{5D51F345-5230-4FCF-9CB8-A4522B3A751C}" dt="2022-06-20T14:48:26.578" v="2818" actId="692"/>
          <ac:picMkLst>
            <pc:docMk/>
            <pc:sldMk cId="1792543005" sldId="2737"/>
            <ac:picMk id="17" creationId="{93FF7518-C41E-D9B2-39E3-167DC577AE8D}"/>
          </ac:picMkLst>
        </pc:picChg>
        <pc:picChg chg="mod">
          <ac:chgData name="Nicholas King" userId="6a3fdd00-1a36-45fa-9468-6bddc91e512a" providerId="ADAL" clId="{5D51F345-5230-4FCF-9CB8-A4522B3A751C}" dt="2022-06-20T14:48:26.578" v="2818" actId="692"/>
          <ac:picMkLst>
            <pc:docMk/>
            <pc:sldMk cId="1792543005" sldId="2737"/>
            <ac:picMk id="21" creationId="{DBC8A0BF-7C4E-C035-45D6-C9986EAC80A4}"/>
          </ac:picMkLst>
        </pc:picChg>
        <pc:picChg chg="mod">
          <ac:chgData name="Nicholas King" userId="6a3fdd00-1a36-45fa-9468-6bddc91e512a" providerId="ADAL" clId="{5D51F345-5230-4FCF-9CB8-A4522B3A751C}" dt="2022-06-20T14:48:26.578" v="2818" actId="692"/>
          <ac:picMkLst>
            <pc:docMk/>
            <pc:sldMk cId="1792543005" sldId="2737"/>
            <ac:picMk id="23" creationId="{BB37222C-537C-8EF8-A7D3-712D02A71B51}"/>
          </ac:picMkLst>
        </pc:picChg>
        <pc:picChg chg="mod">
          <ac:chgData name="Nicholas King" userId="6a3fdd00-1a36-45fa-9468-6bddc91e512a" providerId="ADAL" clId="{5D51F345-5230-4FCF-9CB8-A4522B3A751C}" dt="2022-06-20T14:48:26.578" v="2818" actId="692"/>
          <ac:picMkLst>
            <pc:docMk/>
            <pc:sldMk cId="1792543005" sldId="2737"/>
            <ac:picMk id="27" creationId="{DE486153-C0E9-4209-657E-56D6751BB43C}"/>
          </ac:picMkLst>
        </pc:picChg>
        <pc:picChg chg="mod">
          <ac:chgData name="Nicholas King" userId="6a3fdd00-1a36-45fa-9468-6bddc91e512a" providerId="ADAL" clId="{5D51F345-5230-4FCF-9CB8-A4522B3A751C}" dt="2022-06-20T14:48:26.578" v="2818" actId="692"/>
          <ac:picMkLst>
            <pc:docMk/>
            <pc:sldMk cId="1792543005" sldId="2737"/>
            <ac:picMk id="29" creationId="{7F7D615A-DD45-5985-D96D-412272F42085}"/>
          </ac:picMkLst>
        </pc:picChg>
        <pc:picChg chg="mod">
          <ac:chgData name="Nicholas King" userId="6a3fdd00-1a36-45fa-9468-6bddc91e512a" providerId="ADAL" clId="{5D51F345-5230-4FCF-9CB8-A4522B3A751C}" dt="2022-06-20T14:48:26.578" v="2818" actId="692"/>
          <ac:picMkLst>
            <pc:docMk/>
            <pc:sldMk cId="1792543005" sldId="2737"/>
            <ac:picMk id="35" creationId="{C2706AEC-4737-35F6-D2C2-3A95E531208C}"/>
          </ac:picMkLst>
        </pc:picChg>
        <pc:picChg chg="mod">
          <ac:chgData name="Nicholas King" userId="6a3fdd00-1a36-45fa-9468-6bddc91e512a" providerId="ADAL" clId="{5D51F345-5230-4FCF-9CB8-A4522B3A751C}" dt="2022-06-20T14:48:26.578" v="2818" actId="692"/>
          <ac:picMkLst>
            <pc:docMk/>
            <pc:sldMk cId="1792543005" sldId="2737"/>
            <ac:picMk id="37" creationId="{49A1BBAE-09A3-28F8-397E-B65FFB5D54E5}"/>
          </ac:picMkLst>
        </pc:picChg>
        <pc:picChg chg="mod">
          <ac:chgData name="Nicholas King" userId="6a3fdd00-1a36-45fa-9468-6bddc91e512a" providerId="ADAL" clId="{5D51F345-5230-4FCF-9CB8-A4522B3A751C}" dt="2022-06-20T14:48:26.578" v="2818" actId="692"/>
          <ac:picMkLst>
            <pc:docMk/>
            <pc:sldMk cId="1792543005" sldId="2737"/>
            <ac:picMk id="111" creationId="{E6CA4427-3A70-9467-D918-86465D38797D}"/>
          </ac:picMkLst>
        </pc:picChg>
        <pc:picChg chg="mod">
          <ac:chgData name="Nicholas King" userId="6a3fdd00-1a36-45fa-9468-6bddc91e512a" providerId="ADAL" clId="{5D51F345-5230-4FCF-9CB8-A4522B3A751C}" dt="2022-06-20T14:48:26.578" v="2818" actId="692"/>
          <ac:picMkLst>
            <pc:docMk/>
            <pc:sldMk cId="1792543005" sldId="2737"/>
            <ac:picMk id="113" creationId="{AAE7169A-D8F9-FC60-8D6E-0E0F407EB423}"/>
          </ac:picMkLst>
        </pc:picChg>
        <pc:picChg chg="mod">
          <ac:chgData name="Nicholas King" userId="6a3fdd00-1a36-45fa-9468-6bddc91e512a" providerId="ADAL" clId="{5D51F345-5230-4FCF-9CB8-A4522B3A751C}" dt="2022-06-20T14:48:26.578" v="2818" actId="692"/>
          <ac:picMkLst>
            <pc:docMk/>
            <pc:sldMk cId="1792543005" sldId="2737"/>
            <ac:picMk id="115" creationId="{DCEC8FE1-0F8E-0C12-CC4E-D0EC3EF3D5E0}"/>
          </ac:picMkLst>
        </pc:picChg>
        <pc:picChg chg="mod">
          <ac:chgData name="Nicholas King" userId="6a3fdd00-1a36-45fa-9468-6bddc91e512a" providerId="ADAL" clId="{5D51F345-5230-4FCF-9CB8-A4522B3A751C}" dt="2022-06-20T14:48:26.578" v="2818" actId="692"/>
          <ac:picMkLst>
            <pc:docMk/>
            <pc:sldMk cId="1792543005" sldId="2737"/>
            <ac:picMk id="117" creationId="{DA410C93-17A7-E9FA-ABAC-F1D786F9DB92}"/>
          </ac:picMkLst>
        </pc:picChg>
        <pc:picChg chg="mod">
          <ac:chgData name="Nicholas King" userId="6a3fdd00-1a36-45fa-9468-6bddc91e512a" providerId="ADAL" clId="{5D51F345-5230-4FCF-9CB8-A4522B3A751C}" dt="2022-06-20T14:48:26.578" v="2818" actId="692"/>
          <ac:picMkLst>
            <pc:docMk/>
            <pc:sldMk cId="1792543005" sldId="2737"/>
            <ac:picMk id="119" creationId="{45ACF1B0-5CD1-B371-D571-68DE6B9D0779}"/>
          </ac:picMkLst>
        </pc:picChg>
        <pc:picChg chg="mod">
          <ac:chgData name="Nicholas King" userId="6a3fdd00-1a36-45fa-9468-6bddc91e512a" providerId="ADAL" clId="{5D51F345-5230-4FCF-9CB8-A4522B3A751C}" dt="2022-06-20T14:48:26.578" v="2818" actId="692"/>
          <ac:picMkLst>
            <pc:docMk/>
            <pc:sldMk cId="1792543005" sldId="2737"/>
            <ac:picMk id="121" creationId="{5BFA0B75-ED11-8535-CBDD-A3BE71ED6420}"/>
          </ac:picMkLst>
        </pc:picChg>
        <pc:picChg chg="mod">
          <ac:chgData name="Nicholas King" userId="6a3fdd00-1a36-45fa-9468-6bddc91e512a" providerId="ADAL" clId="{5D51F345-5230-4FCF-9CB8-A4522B3A751C}" dt="2022-06-20T14:48:26.578" v="2818" actId="692"/>
          <ac:picMkLst>
            <pc:docMk/>
            <pc:sldMk cId="1792543005" sldId="2737"/>
            <ac:picMk id="123" creationId="{C19986AD-9535-D62F-6F89-CE1375ADFA1D}"/>
          </ac:picMkLst>
        </pc:picChg>
        <pc:picChg chg="mod">
          <ac:chgData name="Nicholas King" userId="6a3fdd00-1a36-45fa-9468-6bddc91e512a" providerId="ADAL" clId="{5D51F345-5230-4FCF-9CB8-A4522B3A751C}" dt="2022-06-20T14:48:26.578" v="2818" actId="692"/>
          <ac:picMkLst>
            <pc:docMk/>
            <pc:sldMk cId="1792543005" sldId="2737"/>
            <ac:picMk id="125" creationId="{9C83D130-F7F6-0954-1AC1-ACBCC65B1379}"/>
          </ac:picMkLst>
        </pc:picChg>
        <pc:picChg chg="mod">
          <ac:chgData name="Nicholas King" userId="6a3fdd00-1a36-45fa-9468-6bddc91e512a" providerId="ADAL" clId="{5D51F345-5230-4FCF-9CB8-A4522B3A751C}" dt="2022-06-20T14:48:26.578" v="2818" actId="692"/>
          <ac:picMkLst>
            <pc:docMk/>
            <pc:sldMk cId="1792543005" sldId="2737"/>
            <ac:picMk id="127" creationId="{1FB422F1-3F44-D1A0-8388-D764908A218C}"/>
          </ac:picMkLst>
        </pc:picChg>
        <pc:picChg chg="mod">
          <ac:chgData name="Nicholas King" userId="6a3fdd00-1a36-45fa-9468-6bddc91e512a" providerId="ADAL" clId="{5D51F345-5230-4FCF-9CB8-A4522B3A751C}" dt="2022-06-20T14:48:37.660" v="2820" actId="207"/>
          <ac:picMkLst>
            <pc:docMk/>
            <pc:sldMk cId="1792543005" sldId="2737"/>
            <ac:picMk id="129" creationId="{E5ADBE90-D432-C9A4-B6C6-62227D9BB91C}"/>
          </ac:picMkLst>
        </pc:picChg>
        <pc:picChg chg="add mod">
          <ac:chgData name="Nicholas King" userId="6a3fdd00-1a36-45fa-9468-6bddc91e512a" providerId="ADAL" clId="{5D51F345-5230-4FCF-9CB8-A4522B3A751C}" dt="2022-06-20T15:01:30.208" v="2873" actId="571"/>
          <ac:picMkLst>
            <pc:docMk/>
            <pc:sldMk cId="1792543005" sldId="2737"/>
            <ac:picMk id="201" creationId="{2F22288C-121E-7BF6-D5CD-53A70B671EE7}"/>
          </ac:picMkLst>
        </pc:picChg>
        <pc:picChg chg="add mod">
          <ac:chgData name="Nicholas King" userId="6a3fdd00-1a36-45fa-9468-6bddc91e512a" providerId="ADAL" clId="{5D51F345-5230-4FCF-9CB8-A4522B3A751C}" dt="2022-06-20T15:01:30.208" v="2873" actId="571"/>
          <ac:picMkLst>
            <pc:docMk/>
            <pc:sldMk cId="1792543005" sldId="2737"/>
            <ac:picMk id="202" creationId="{8D6E3803-5A32-092E-73FD-A398F31C665C}"/>
          </ac:picMkLst>
        </pc:picChg>
        <pc:picChg chg="add mod">
          <ac:chgData name="Nicholas King" userId="6a3fdd00-1a36-45fa-9468-6bddc91e512a" providerId="ADAL" clId="{5D51F345-5230-4FCF-9CB8-A4522B3A751C}" dt="2022-06-20T15:01:30.208" v="2873" actId="571"/>
          <ac:picMkLst>
            <pc:docMk/>
            <pc:sldMk cId="1792543005" sldId="2737"/>
            <ac:picMk id="203" creationId="{31AADC22-8FC5-4479-1FD7-54B5ED361C13}"/>
          </ac:picMkLst>
        </pc:picChg>
        <pc:picChg chg="add mod">
          <ac:chgData name="Nicholas King" userId="6a3fdd00-1a36-45fa-9468-6bddc91e512a" providerId="ADAL" clId="{5D51F345-5230-4FCF-9CB8-A4522B3A751C}" dt="2022-06-20T15:01:30.208" v="2873" actId="571"/>
          <ac:picMkLst>
            <pc:docMk/>
            <pc:sldMk cId="1792543005" sldId="2737"/>
            <ac:picMk id="204" creationId="{B1964D65-DFC4-1E55-02C9-77AF164F8A32}"/>
          </ac:picMkLst>
        </pc:picChg>
        <pc:picChg chg="add mod">
          <ac:chgData name="Nicholas King" userId="6a3fdd00-1a36-45fa-9468-6bddc91e512a" providerId="ADAL" clId="{5D51F345-5230-4FCF-9CB8-A4522B3A751C}" dt="2022-06-20T15:01:30.208" v="2873" actId="571"/>
          <ac:picMkLst>
            <pc:docMk/>
            <pc:sldMk cId="1792543005" sldId="2737"/>
            <ac:picMk id="205" creationId="{CF2177A4-4D87-E2E1-3C26-D4C67F1A6030}"/>
          </ac:picMkLst>
        </pc:picChg>
        <pc:picChg chg="add mod">
          <ac:chgData name="Nicholas King" userId="6a3fdd00-1a36-45fa-9468-6bddc91e512a" providerId="ADAL" clId="{5D51F345-5230-4FCF-9CB8-A4522B3A751C}" dt="2022-06-20T15:01:30.208" v="2873" actId="571"/>
          <ac:picMkLst>
            <pc:docMk/>
            <pc:sldMk cId="1792543005" sldId="2737"/>
            <ac:picMk id="206" creationId="{EC0EFE71-8FE3-5248-48A8-25F248A7E283}"/>
          </ac:picMkLst>
        </pc:picChg>
        <pc:picChg chg="add mod">
          <ac:chgData name="Nicholas King" userId="6a3fdd00-1a36-45fa-9468-6bddc91e512a" providerId="ADAL" clId="{5D51F345-5230-4FCF-9CB8-A4522B3A751C}" dt="2022-06-20T15:12:02.131" v="2898" actId="571"/>
          <ac:picMkLst>
            <pc:docMk/>
            <pc:sldMk cId="1792543005" sldId="2737"/>
            <ac:picMk id="207" creationId="{145109A0-D5AC-2512-F748-119F5754004C}"/>
          </ac:picMkLst>
        </pc:picChg>
        <pc:picChg chg="add del mod topLvl">
          <ac:chgData name="Nicholas King" userId="6a3fdd00-1a36-45fa-9468-6bddc91e512a" providerId="ADAL" clId="{5D51F345-5230-4FCF-9CB8-A4522B3A751C}" dt="2022-06-20T14:52:49.798" v="2839" actId="478"/>
          <ac:picMkLst>
            <pc:docMk/>
            <pc:sldMk cId="1792543005" sldId="2737"/>
            <ac:picMk id="217" creationId="{DE85B605-9840-0479-9CED-DB9533263CB5}"/>
          </ac:picMkLst>
        </pc:picChg>
        <pc:picChg chg="add mod">
          <ac:chgData name="Nicholas King" userId="6a3fdd00-1a36-45fa-9468-6bddc91e512a" providerId="ADAL" clId="{5D51F345-5230-4FCF-9CB8-A4522B3A751C}" dt="2022-06-20T15:12:02.131" v="2898" actId="571"/>
          <ac:picMkLst>
            <pc:docMk/>
            <pc:sldMk cId="1792543005" sldId="2737"/>
            <ac:picMk id="223" creationId="{795126D9-2D77-6F7D-EDA0-C35694D5AC2D}"/>
          </ac:picMkLst>
        </pc:picChg>
        <pc:picChg chg="add mod">
          <ac:chgData name="Nicholas King" userId="6a3fdd00-1a36-45fa-9468-6bddc91e512a" providerId="ADAL" clId="{5D51F345-5230-4FCF-9CB8-A4522B3A751C}" dt="2022-06-20T15:12:02.131" v="2898" actId="571"/>
          <ac:picMkLst>
            <pc:docMk/>
            <pc:sldMk cId="1792543005" sldId="2737"/>
            <ac:picMk id="224" creationId="{ECA11E60-A378-D731-79D3-BD2B1F8E656D}"/>
          </ac:picMkLst>
        </pc:picChg>
        <pc:picChg chg="add mod">
          <ac:chgData name="Nicholas King" userId="6a3fdd00-1a36-45fa-9468-6bddc91e512a" providerId="ADAL" clId="{5D51F345-5230-4FCF-9CB8-A4522B3A751C}" dt="2022-06-20T15:12:02.131" v="2898" actId="571"/>
          <ac:picMkLst>
            <pc:docMk/>
            <pc:sldMk cId="1792543005" sldId="2737"/>
            <ac:picMk id="225" creationId="{A7AE0DD2-A755-536F-69C6-5756CEA1002C}"/>
          </ac:picMkLst>
        </pc:picChg>
        <pc:picChg chg="add mod">
          <ac:chgData name="Nicholas King" userId="6a3fdd00-1a36-45fa-9468-6bddc91e512a" providerId="ADAL" clId="{5D51F345-5230-4FCF-9CB8-A4522B3A751C}" dt="2022-06-20T15:12:02.131" v="2898" actId="571"/>
          <ac:picMkLst>
            <pc:docMk/>
            <pc:sldMk cId="1792543005" sldId="2737"/>
            <ac:picMk id="226" creationId="{68DEB97D-9420-E32A-0D40-FB810EAA217F}"/>
          </ac:picMkLst>
        </pc:picChg>
        <pc:picChg chg="add mod">
          <ac:chgData name="Nicholas King" userId="6a3fdd00-1a36-45fa-9468-6bddc91e512a" providerId="ADAL" clId="{5D51F345-5230-4FCF-9CB8-A4522B3A751C}" dt="2022-06-20T15:12:02.131" v="2898" actId="571"/>
          <ac:picMkLst>
            <pc:docMk/>
            <pc:sldMk cId="1792543005" sldId="2737"/>
            <ac:picMk id="227" creationId="{51AD0EA4-231E-B888-4CDA-FA40CA16904E}"/>
          </ac:picMkLst>
        </pc:picChg>
        <pc:picChg chg="add mod">
          <ac:chgData name="Nicholas King" userId="6a3fdd00-1a36-45fa-9468-6bddc91e512a" providerId="ADAL" clId="{5D51F345-5230-4FCF-9CB8-A4522B3A751C}" dt="2022-06-20T15:12:02.131" v="2898" actId="571"/>
          <ac:picMkLst>
            <pc:docMk/>
            <pc:sldMk cId="1792543005" sldId="2737"/>
            <ac:picMk id="228" creationId="{241F399C-652B-F92D-7922-5C2772871BB9}"/>
          </ac:picMkLst>
        </pc:picChg>
        <pc:picChg chg="add mod">
          <ac:chgData name="Nicholas King" userId="6a3fdd00-1a36-45fa-9468-6bddc91e512a" providerId="ADAL" clId="{5D51F345-5230-4FCF-9CB8-A4522B3A751C}" dt="2022-06-20T15:12:46.759" v="2900" actId="571"/>
          <ac:picMkLst>
            <pc:docMk/>
            <pc:sldMk cId="1792543005" sldId="2737"/>
            <ac:picMk id="229" creationId="{7817E6E1-9666-C154-5FD4-A49466F35810}"/>
          </ac:picMkLst>
        </pc:picChg>
        <pc:picChg chg="add mod">
          <ac:chgData name="Nicholas King" userId="6a3fdd00-1a36-45fa-9468-6bddc91e512a" providerId="ADAL" clId="{5D51F345-5230-4FCF-9CB8-A4522B3A751C}" dt="2022-06-20T15:12:46.759" v="2900" actId="571"/>
          <ac:picMkLst>
            <pc:docMk/>
            <pc:sldMk cId="1792543005" sldId="2737"/>
            <ac:picMk id="230" creationId="{CC04128C-A11C-B83F-C684-191430604951}"/>
          </ac:picMkLst>
        </pc:picChg>
        <pc:picChg chg="add mod">
          <ac:chgData name="Nicholas King" userId="6a3fdd00-1a36-45fa-9468-6bddc91e512a" providerId="ADAL" clId="{5D51F345-5230-4FCF-9CB8-A4522B3A751C}" dt="2022-06-20T15:12:46.759" v="2900" actId="571"/>
          <ac:picMkLst>
            <pc:docMk/>
            <pc:sldMk cId="1792543005" sldId="2737"/>
            <ac:picMk id="231" creationId="{4B8AE80F-0296-6E38-4DCF-65C6BE7BC485}"/>
          </ac:picMkLst>
        </pc:picChg>
        <pc:picChg chg="add mod">
          <ac:chgData name="Nicholas King" userId="6a3fdd00-1a36-45fa-9468-6bddc91e512a" providerId="ADAL" clId="{5D51F345-5230-4FCF-9CB8-A4522B3A751C}" dt="2022-06-20T15:12:46.759" v="2900" actId="571"/>
          <ac:picMkLst>
            <pc:docMk/>
            <pc:sldMk cId="1792543005" sldId="2737"/>
            <ac:picMk id="232" creationId="{5CA792CC-7977-5BD5-CBAA-C185023F4902}"/>
          </ac:picMkLst>
        </pc:picChg>
        <pc:picChg chg="add mod">
          <ac:chgData name="Nicholas King" userId="6a3fdd00-1a36-45fa-9468-6bddc91e512a" providerId="ADAL" clId="{5D51F345-5230-4FCF-9CB8-A4522B3A751C}" dt="2022-06-20T15:12:46.759" v="2900" actId="571"/>
          <ac:picMkLst>
            <pc:docMk/>
            <pc:sldMk cId="1792543005" sldId="2737"/>
            <ac:picMk id="233" creationId="{19969AAE-B037-100D-A64C-5722A56112F2}"/>
          </ac:picMkLst>
        </pc:picChg>
        <pc:picChg chg="add mod">
          <ac:chgData name="Nicholas King" userId="6a3fdd00-1a36-45fa-9468-6bddc91e512a" providerId="ADAL" clId="{5D51F345-5230-4FCF-9CB8-A4522B3A751C}" dt="2022-06-20T15:12:46.759" v="2900" actId="571"/>
          <ac:picMkLst>
            <pc:docMk/>
            <pc:sldMk cId="1792543005" sldId="2737"/>
            <ac:picMk id="234" creationId="{F6359509-42F4-4399-3A10-AF81B37883D3}"/>
          </ac:picMkLst>
        </pc:picChg>
        <pc:picChg chg="add mod">
          <ac:chgData name="Nicholas King" userId="6a3fdd00-1a36-45fa-9468-6bddc91e512a" providerId="ADAL" clId="{5D51F345-5230-4FCF-9CB8-A4522B3A751C}" dt="2022-06-20T15:12:46.759" v="2900" actId="571"/>
          <ac:picMkLst>
            <pc:docMk/>
            <pc:sldMk cId="1792543005" sldId="2737"/>
            <ac:picMk id="235" creationId="{DD640361-4669-B1C1-4BF7-C70AA5AA1355}"/>
          </ac:picMkLst>
        </pc:picChg>
        <pc:picChg chg="add mod">
          <ac:chgData name="Nicholas King" userId="6a3fdd00-1a36-45fa-9468-6bddc91e512a" providerId="ADAL" clId="{5D51F345-5230-4FCF-9CB8-A4522B3A751C}" dt="2022-06-20T15:14:13.430" v="2906" actId="571"/>
          <ac:picMkLst>
            <pc:docMk/>
            <pc:sldMk cId="1792543005" sldId="2737"/>
            <ac:picMk id="236" creationId="{9E4E1B4D-33E8-7C9B-EC2F-FC9C3A138FDF}"/>
          </ac:picMkLst>
        </pc:picChg>
        <pc:picChg chg="add mod">
          <ac:chgData name="Nicholas King" userId="6a3fdd00-1a36-45fa-9468-6bddc91e512a" providerId="ADAL" clId="{5D51F345-5230-4FCF-9CB8-A4522B3A751C}" dt="2022-06-20T15:14:16.178" v="2908" actId="571"/>
          <ac:picMkLst>
            <pc:docMk/>
            <pc:sldMk cId="1792543005" sldId="2737"/>
            <ac:picMk id="237" creationId="{3D68B39B-1AB4-3882-B154-7A70AC7B62ED}"/>
          </ac:picMkLst>
        </pc:picChg>
        <pc:picChg chg="add mod">
          <ac:chgData name="Nicholas King" userId="6a3fdd00-1a36-45fa-9468-6bddc91e512a" providerId="ADAL" clId="{5D51F345-5230-4FCF-9CB8-A4522B3A751C}" dt="2022-06-20T15:14:16.178" v="2908" actId="571"/>
          <ac:picMkLst>
            <pc:docMk/>
            <pc:sldMk cId="1792543005" sldId="2737"/>
            <ac:picMk id="238" creationId="{A1EA08F6-9FB4-0016-9F75-8B725B6AD6D4}"/>
          </ac:picMkLst>
        </pc:picChg>
        <pc:picChg chg="add mod">
          <ac:chgData name="Nicholas King" userId="6a3fdd00-1a36-45fa-9468-6bddc91e512a" providerId="ADAL" clId="{5D51F345-5230-4FCF-9CB8-A4522B3A751C}" dt="2022-06-20T20:49:20.283" v="4401" actId="1076"/>
          <ac:picMkLst>
            <pc:docMk/>
            <pc:sldMk cId="1792543005" sldId="2737"/>
            <ac:picMk id="240" creationId="{E89AFFE9-6C17-B9D5-5F09-BEB732BF5DED}"/>
          </ac:picMkLst>
        </pc:picChg>
        <pc:picChg chg="mod">
          <ac:chgData name="Nicholas King" userId="6a3fdd00-1a36-45fa-9468-6bddc91e512a" providerId="ADAL" clId="{5D51F345-5230-4FCF-9CB8-A4522B3A751C}" dt="2022-06-20T20:55:40.892" v="4452"/>
          <ac:picMkLst>
            <pc:docMk/>
            <pc:sldMk cId="1792543005" sldId="2737"/>
            <ac:picMk id="242" creationId="{AD0C0EE1-B194-878A-ED2B-B0C10C08C0E5}"/>
          </ac:picMkLst>
        </pc:picChg>
        <pc:picChg chg="mod">
          <ac:chgData name="Nicholas King" userId="6a3fdd00-1a36-45fa-9468-6bddc91e512a" providerId="ADAL" clId="{5D51F345-5230-4FCF-9CB8-A4522B3A751C}" dt="2022-06-20T20:55:40.892" v="4452"/>
          <ac:picMkLst>
            <pc:docMk/>
            <pc:sldMk cId="1792543005" sldId="2737"/>
            <ac:picMk id="243" creationId="{0F0C61A3-EC31-1D2F-4D18-08DF6E80AB28}"/>
          </ac:picMkLst>
        </pc:picChg>
        <pc:picChg chg="mod">
          <ac:chgData name="Nicholas King" userId="6a3fdd00-1a36-45fa-9468-6bddc91e512a" providerId="ADAL" clId="{5D51F345-5230-4FCF-9CB8-A4522B3A751C}" dt="2022-06-20T20:55:40.892" v="4452"/>
          <ac:picMkLst>
            <pc:docMk/>
            <pc:sldMk cId="1792543005" sldId="2737"/>
            <ac:picMk id="244" creationId="{6743694A-AD81-D742-9C79-6744BA46BA87}"/>
          </ac:picMkLst>
        </pc:picChg>
        <pc:picChg chg="mod">
          <ac:chgData name="Nicholas King" userId="6a3fdd00-1a36-45fa-9468-6bddc91e512a" providerId="ADAL" clId="{5D51F345-5230-4FCF-9CB8-A4522B3A751C}" dt="2022-06-20T14:48:26.578" v="2818" actId="692"/>
          <ac:picMkLst>
            <pc:docMk/>
            <pc:sldMk cId="1792543005" sldId="2737"/>
            <ac:picMk id="363" creationId="{4C85744D-23DB-F687-8886-7378EE9CC7A3}"/>
          </ac:picMkLst>
        </pc:picChg>
        <pc:picChg chg="mod">
          <ac:chgData name="Nicholas King" userId="6a3fdd00-1a36-45fa-9468-6bddc91e512a" providerId="ADAL" clId="{5D51F345-5230-4FCF-9CB8-A4522B3A751C}" dt="2022-06-20T14:48:26.578" v="2818" actId="692"/>
          <ac:picMkLst>
            <pc:docMk/>
            <pc:sldMk cId="1792543005" sldId="2737"/>
            <ac:picMk id="364" creationId="{1127FD07-A2BC-4F80-DC33-2B249C714A4C}"/>
          </ac:picMkLst>
        </pc:picChg>
        <pc:picChg chg="mod">
          <ac:chgData name="Nicholas King" userId="6a3fdd00-1a36-45fa-9468-6bddc91e512a" providerId="ADAL" clId="{5D51F345-5230-4FCF-9CB8-A4522B3A751C}" dt="2022-06-20T14:48:26.578" v="2818" actId="692"/>
          <ac:picMkLst>
            <pc:docMk/>
            <pc:sldMk cId="1792543005" sldId="2737"/>
            <ac:picMk id="365" creationId="{82D1277B-7801-1F1D-CD59-026F5C9C1CA7}"/>
          </ac:picMkLst>
        </pc:picChg>
        <pc:picChg chg="mod">
          <ac:chgData name="Nicholas King" userId="6a3fdd00-1a36-45fa-9468-6bddc91e512a" providerId="ADAL" clId="{5D51F345-5230-4FCF-9CB8-A4522B3A751C}" dt="2022-06-20T14:48:26.578" v="2818" actId="692"/>
          <ac:picMkLst>
            <pc:docMk/>
            <pc:sldMk cId="1792543005" sldId="2737"/>
            <ac:picMk id="367" creationId="{6AB30768-57C1-5661-F86A-20ECD27BD94D}"/>
          </ac:picMkLst>
        </pc:picChg>
        <pc:picChg chg="mod">
          <ac:chgData name="Nicholas King" userId="6a3fdd00-1a36-45fa-9468-6bddc91e512a" providerId="ADAL" clId="{5D51F345-5230-4FCF-9CB8-A4522B3A751C}" dt="2022-06-20T14:48:26.578" v="2818" actId="692"/>
          <ac:picMkLst>
            <pc:docMk/>
            <pc:sldMk cId="1792543005" sldId="2737"/>
            <ac:picMk id="368" creationId="{B5604DA9-2D19-E270-D0D2-104B6DBABD95}"/>
          </ac:picMkLst>
        </pc:picChg>
        <pc:picChg chg="mod">
          <ac:chgData name="Nicholas King" userId="6a3fdd00-1a36-45fa-9468-6bddc91e512a" providerId="ADAL" clId="{5D51F345-5230-4FCF-9CB8-A4522B3A751C}" dt="2022-06-20T14:48:26.578" v="2818" actId="692"/>
          <ac:picMkLst>
            <pc:docMk/>
            <pc:sldMk cId="1792543005" sldId="2737"/>
            <ac:picMk id="372" creationId="{EFE62509-635A-F8BB-E724-4EFA9156CE11}"/>
          </ac:picMkLst>
        </pc:picChg>
        <pc:picChg chg="mod">
          <ac:chgData name="Nicholas King" userId="6a3fdd00-1a36-45fa-9468-6bddc91e512a" providerId="ADAL" clId="{5D51F345-5230-4FCF-9CB8-A4522B3A751C}" dt="2022-06-20T14:48:26.578" v="2818" actId="692"/>
          <ac:picMkLst>
            <pc:docMk/>
            <pc:sldMk cId="1792543005" sldId="2737"/>
            <ac:picMk id="373" creationId="{70C50871-161C-9C79-25D0-0A0A323419A4}"/>
          </ac:picMkLst>
        </pc:picChg>
        <pc:picChg chg="mod">
          <ac:chgData name="Nicholas King" userId="6a3fdd00-1a36-45fa-9468-6bddc91e512a" providerId="ADAL" clId="{5D51F345-5230-4FCF-9CB8-A4522B3A751C}" dt="2022-06-20T15:14:09.398" v="2904" actId="1076"/>
          <ac:picMkLst>
            <pc:docMk/>
            <pc:sldMk cId="1792543005" sldId="2737"/>
            <ac:picMk id="375" creationId="{1C5B6F01-7BEE-1D04-F4D5-2A57CE51C22D}"/>
          </ac:picMkLst>
        </pc:picChg>
        <pc:picChg chg="mod">
          <ac:chgData name="Nicholas King" userId="6a3fdd00-1a36-45fa-9468-6bddc91e512a" providerId="ADAL" clId="{5D51F345-5230-4FCF-9CB8-A4522B3A751C}" dt="2022-06-20T14:48:26.578" v="2818" actId="692"/>
          <ac:picMkLst>
            <pc:docMk/>
            <pc:sldMk cId="1792543005" sldId="2737"/>
            <ac:picMk id="376" creationId="{BD8C04F7-ADD4-319D-438A-28BC02C85EE6}"/>
          </ac:picMkLst>
        </pc:picChg>
        <pc:picChg chg="mod">
          <ac:chgData name="Nicholas King" userId="6a3fdd00-1a36-45fa-9468-6bddc91e512a" providerId="ADAL" clId="{5D51F345-5230-4FCF-9CB8-A4522B3A751C}" dt="2022-06-20T14:48:26.578" v="2818" actId="692"/>
          <ac:picMkLst>
            <pc:docMk/>
            <pc:sldMk cId="1792543005" sldId="2737"/>
            <ac:picMk id="377" creationId="{BA3FE31E-57AE-6AE8-3F6A-7C1BC79B725C}"/>
          </ac:picMkLst>
        </pc:picChg>
        <pc:picChg chg="mod">
          <ac:chgData name="Nicholas King" userId="6a3fdd00-1a36-45fa-9468-6bddc91e512a" providerId="ADAL" clId="{5D51F345-5230-4FCF-9CB8-A4522B3A751C}" dt="2022-06-20T15:40:26.375" v="2958" actId="207"/>
          <ac:picMkLst>
            <pc:docMk/>
            <pc:sldMk cId="1792543005" sldId="2737"/>
            <ac:picMk id="388" creationId="{06291CFF-9FED-A3AD-4024-7FA6795F8BC7}"/>
          </ac:picMkLst>
        </pc:picChg>
        <pc:picChg chg="mod">
          <ac:chgData name="Nicholas King" userId="6a3fdd00-1a36-45fa-9468-6bddc91e512a" providerId="ADAL" clId="{5D51F345-5230-4FCF-9CB8-A4522B3A751C}" dt="2022-06-20T15:14:09.398" v="2904" actId="1076"/>
          <ac:picMkLst>
            <pc:docMk/>
            <pc:sldMk cId="1792543005" sldId="2737"/>
            <ac:picMk id="392" creationId="{427BE612-7BFE-29C1-0131-7121B3F55C13}"/>
          </ac:picMkLst>
        </pc:picChg>
        <pc:picChg chg="mod">
          <ac:chgData name="Nicholas King" userId="6a3fdd00-1a36-45fa-9468-6bddc91e512a" providerId="ADAL" clId="{5D51F345-5230-4FCF-9CB8-A4522B3A751C}" dt="2022-06-20T14:48:26.578" v="2818" actId="692"/>
          <ac:picMkLst>
            <pc:docMk/>
            <pc:sldMk cId="1792543005" sldId="2737"/>
            <ac:picMk id="398" creationId="{F61BC190-F569-03C1-D383-D5B3FF4C603E}"/>
          </ac:picMkLst>
        </pc:picChg>
        <pc:picChg chg="mod">
          <ac:chgData name="Nicholas King" userId="6a3fdd00-1a36-45fa-9468-6bddc91e512a" providerId="ADAL" clId="{5D51F345-5230-4FCF-9CB8-A4522B3A751C}" dt="2022-06-20T14:48:26.578" v="2818" actId="692"/>
          <ac:picMkLst>
            <pc:docMk/>
            <pc:sldMk cId="1792543005" sldId="2737"/>
            <ac:picMk id="399" creationId="{49E68EB1-9F3A-4A6C-1639-CCAA77BD822F}"/>
          </ac:picMkLst>
        </pc:picChg>
        <pc:picChg chg="mod">
          <ac:chgData name="Nicholas King" userId="6a3fdd00-1a36-45fa-9468-6bddc91e512a" providerId="ADAL" clId="{5D51F345-5230-4FCF-9CB8-A4522B3A751C}" dt="2022-06-20T14:48:26.578" v="2818" actId="692"/>
          <ac:picMkLst>
            <pc:docMk/>
            <pc:sldMk cId="1792543005" sldId="2737"/>
            <ac:picMk id="400" creationId="{CB077713-3C74-73AA-5A5F-F7F035507923}"/>
          </ac:picMkLst>
        </pc:picChg>
        <pc:picChg chg="mod">
          <ac:chgData name="Nicholas King" userId="6a3fdd00-1a36-45fa-9468-6bddc91e512a" providerId="ADAL" clId="{5D51F345-5230-4FCF-9CB8-A4522B3A751C}" dt="2022-06-20T14:48:26.578" v="2818" actId="692"/>
          <ac:picMkLst>
            <pc:docMk/>
            <pc:sldMk cId="1792543005" sldId="2737"/>
            <ac:picMk id="401" creationId="{A92009B0-16C7-5927-1BE1-BB8AD8BBC6EB}"/>
          </ac:picMkLst>
        </pc:picChg>
        <pc:picChg chg="mod">
          <ac:chgData name="Nicholas King" userId="6a3fdd00-1a36-45fa-9468-6bddc91e512a" providerId="ADAL" clId="{5D51F345-5230-4FCF-9CB8-A4522B3A751C}" dt="2022-06-20T14:48:26.578" v="2818" actId="692"/>
          <ac:picMkLst>
            <pc:docMk/>
            <pc:sldMk cId="1792543005" sldId="2737"/>
            <ac:picMk id="402" creationId="{EE17441A-478E-A9AB-8E3E-AE109009C2C4}"/>
          </ac:picMkLst>
        </pc:picChg>
        <pc:picChg chg="mod">
          <ac:chgData name="Nicholas King" userId="6a3fdd00-1a36-45fa-9468-6bddc91e512a" providerId="ADAL" clId="{5D51F345-5230-4FCF-9CB8-A4522B3A751C}" dt="2022-06-20T14:48:26.578" v="2818" actId="692"/>
          <ac:picMkLst>
            <pc:docMk/>
            <pc:sldMk cId="1792543005" sldId="2737"/>
            <ac:picMk id="403" creationId="{4623ED6B-EF69-58F2-1040-A76AB46A2610}"/>
          </ac:picMkLst>
        </pc:picChg>
        <pc:picChg chg="mod">
          <ac:chgData name="Nicholas King" userId="6a3fdd00-1a36-45fa-9468-6bddc91e512a" providerId="ADAL" clId="{5D51F345-5230-4FCF-9CB8-A4522B3A751C}" dt="2022-06-20T14:48:26.578" v="2818" actId="692"/>
          <ac:picMkLst>
            <pc:docMk/>
            <pc:sldMk cId="1792543005" sldId="2737"/>
            <ac:picMk id="404" creationId="{564408E8-2755-4597-C62F-7E6B150C4BB5}"/>
          </ac:picMkLst>
        </pc:picChg>
        <pc:picChg chg="mod">
          <ac:chgData name="Nicholas King" userId="6a3fdd00-1a36-45fa-9468-6bddc91e512a" providerId="ADAL" clId="{5D51F345-5230-4FCF-9CB8-A4522B3A751C}" dt="2022-06-20T14:48:26.578" v="2818" actId="692"/>
          <ac:picMkLst>
            <pc:docMk/>
            <pc:sldMk cId="1792543005" sldId="2737"/>
            <ac:picMk id="405" creationId="{91FD807A-212E-4B89-1E34-8A71E7D1AC02}"/>
          </ac:picMkLst>
        </pc:picChg>
        <pc:picChg chg="mod">
          <ac:chgData name="Nicholas King" userId="6a3fdd00-1a36-45fa-9468-6bddc91e512a" providerId="ADAL" clId="{5D51F345-5230-4FCF-9CB8-A4522B3A751C}" dt="2022-06-20T14:48:26.578" v="2818" actId="692"/>
          <ac:picMkLst>
            <pc:docMk/>
            <pc:sldMk cId="1792543005" sldId="2737"/>
            <ac:picMk id="406" creationId="{6422A605-1181-CA7A-3503-DAC7720C0488}"/>
          </ac:picMkLst>
        </pc:picChg>
        <pc:picChg chg="mod">
          <ac:chgData name="Nicholas King" userId="6a3fdd00-1a36-45fa-9468-6bddc91e512a" providerId="ADAL" clId="{5D51F345-5230-4FCF-9CB8-A4522B3A751C}" dt="2022-06-20T14:48:26.578" v="2818" actId="692"/>
          <ac:picMkLst>
            <pc:docMk/>
            <pc:sldMk cId="1792543005" sldId="2737"/>
            <ac:picMk id="407" creationId="{D660D738-04AB-C33C-5674-FBF212CF4B56}"/>
          </ac:picMkLst>
        </pc:picChg>
        <pc:picChg chg="mod">
          <ac:chgData name="Nicholas King" userId="6a3fdd00-1a36-45fa-9468-6bddc91e512a" providerId="ADAL" clId="{5D51F345-5230-4FCF-9CB8-A4522B3A751C}" dt="2022-06-20T14:48:26.578" v="2818" actId="692"/>
          <ac:picMkLst>
            <pc:docMk/>
            <pc:sldMk cId="1792543005" sldId="2737"/>
            <ac:picMk id="464" creationId="{1A4E31F2-6B50-B777-7E80-C3C9173A53EB}"/>
          </ac:picMkLst>
        </pc:picChg>
        <pc:picChg chg="mod">
          <ac:chgData name="Nicholas King" userId="6a3fdd00-1a36-45fa-9468-6bddc91e512a" providerId="ADAL" clId="{5D51F345-5230-4FCF-9CB8-A4522B3A751C}" dt="2022-06-20T14:48:26.578" v="2818" actId="692"/>
          <ac:picMkLst>
            <pc:docMk/>
            <pc:sldMk cId="1792543005" sldId="2737"/>
            <ac:picMk id="467" creationId="{E173A92E-90BD-D6B6-3D52-369D0886814F}"/>
          </ac:picMkLst>
        </pc:picChg>
        <pc:picChg chg="mod">
          <ac:chgData name="Nicholas King" userId="6a3fdd00-1a36-45fa-9468-6bddc91e512a" providerId="ADAL" clId="{5D51F345-5230-4FCF-9CB8-A4522B3A751C}" dt="2022-06-20T14:48:26.578" v="2818" actId="692"/>
          <ac:picMkLst>
            <pc:docMk/>
            <pc:sldMk cId="1792543005" sldId="2737"/>
            <ac:picMk id="468" creationId="{7876B1D4-7B8A-D2F7-EC06-665AD165D73E}"/>
          </ac:picMkLst>
        </pc:picChg>
        <pc:picChg chg="mod">
          <ac:chgData name="Nicholas King" userId="6a3fdd00-1a36-45fa-9468-6bddc91e512a" providerId="ADAL" clId="{5D51F345-5230-4FCF-9CB8-A4522B3A751C}" dt="2022-06-20T14:48:26.578" v="2818" actId="692"/>
          <ac:picMkLst>
            <pc:docMk/>
            <pc:sldMk cId="1792543005" sldId="2737"/>
            <ac:picMk id="470" creationId="{32C8F889-CD30-0392-9C12-31940D873119}"/>
          </ac:picMkLst>
        </pc:picChg>
        <pc:picChg chg="mod">
          <ac:chgData name="Nicholas King" userId="6a3fdd00-1a36-45fa-9468-6bddc91e512a" providerId="ADAL" clId="{5D51F345-5230-4FCF-9CB8-A4522B3A751C}" dt="2022-06-20T14:48:26.578" v="2818" actId="692"/>
          <ac:picMkLst>
            <pc:docMk/>
            <pc:sldMk cId="1792543005" sldId="2737"/>
            <ac:picMk id="471" creationId="{3EF2846A-83A4-2C38-CD20-E11CA57BCE71}"/>
          </ac:picMkLst>
        </pc:picChg>
        <pc:picChg chg="mod">
          <ac:chgData name="Nicholas King" userId="6a3fdd00-1a36-45fa-9468-6bddc91e512a" providerId="ADAL" clId="{5D51F345-5230-4FCF-9CB8-A4522B3A751C}" dt="2022-06-20T14:48:26.578" v="2818" actId="692"/>
          <ac:picMkLst>
            <pc:docMk/>
            <pc:sldMk cId="1792543005" sldId="2737"/>
            <ac:picMk id="472" creationId="{551CFC5F-E492-E41E-EEC6-B24E0FD79032}"/>
          </ac:picMkLst>
        </pc:picChg>
        <pc:picChg chg="mod">
          <ac:chgData name="Nicholas King" userId="6a3fdd00-1a36-45fa-9468-6bddc91e512a" providerId="ADAL" clId="{5D51F345-5230-4FCF-9CB8-A4522B3A751C}" dt="2022-06-20T14:48:26.578" v="2818" actId="692"/>
          <ac:picMkLst>
            <pc:docMk/>
            <pc:sldMk cId="1792543005" sldId="2737"/>
            <ac:picMk id="473" creationId="{B587C4DC-6362-5672-9D07-FD180593A582}"/>
          </ac:picMkLst>
        </pc:picChg>
        <pc:picChg chg="mod">
          <ac:chgData name="Nicholas King" userId="6a3fdd00-1a36-45fa-9468-6bddc91e512a" providerId="ADAL" clId="{5D51F345-5230-4FCF-9CB8-A4522B3A751C}" dt="2022-06-20T14:48:26.578" v="2818" actId="692"/>
          <ac:picMkLst>
            <pc:docMk/>
            <pc:sldMk cId="1792543005" sldId="2737"/>
            <ac:picMk id="474" creationId="{0C018717-4F3E-1350-6C93-836E40127503}"/>
          </ac:picMkLst>
        </pc:picChg>
        <pc:picChg chg="mod">
          <ac:chgData name="Nicholas King" userId="6a3fdd00-1a36-45fa-9468-6bddc91e512a" providerId="ADAL" clId="{5D51F345-5230-4FCF-9CB8-A4522B3A751C}" dt="2022-06-20T14:48:26.578" v="2818" actId="692"/>
          <ac:picMkLst>
            <pc:docMk/>
            <pc:sldMk cId="1792543005" sldId="2737"/>
            <ac:picMk id="475" creationId="{86327AF1-329C-127E-CBE4-BDEEB6339F51}"/>
          </ac:picMkLst>
        </pc:picChg>
        <pc:picChg chg="mod">
          <ac:chgData name="Nicholas King" userId="6a3fdd00-1a36-45fa-9468-6bddc91e512a" providerId="ADAL" clId="{5D51F345-5230-4FCF-9CB8-A4522B3A751C}" dt="2022-06-20T14:48:26.578" v="2818" actId="692"/>
          <ac:picMkLst>
            <pc:docMk/>
            <pc:sldMk cId="1792543005" sldId="2737"/>
            <ac:picMk id="476" creationId="{B41632DE-24F3-CBBC-06CF-2D05BCAD13EF}"/>
          </ac:picMkLst>
        </pc:picChg>
        <pc:picChg chg="mod">
          <ac:chgData name="Nicholas King" userId="6a3fdd00-1a36-45fa-9468-6bddc91e512a" providerId="ADAL" clId="{5D51F345-5230-4FCF-9CB8-A4522B3A751C}" dt="2022-06-20T14:48:26.578" v="2818" actId="692"/>
          <ac:picMkLst>
            <pc:docMk/>
            <pc:sldMk cId="1792543005" sldId="2737"/>
            <ac:picMk id="488" creationId="{870318DB-017B-AB11-D1FD-E1D564495608}"/>
          </ac:picMkLst>
        </pc:picChg>
        <pc:picChg chg="mod">
          <ac:chgData name="Nicholas King" userId="6a3fdd00-1a36-45fa-9468-6bddc91e512a" providerId="ADAL" clId="{5D51F345-5230-4FCF-9CB8-A4522B3A751C}" dt="2022-06-20T14:48:26.578" v="2818" actId="692"/>
          <ac:picMkLst>
            <pc:docMk/>
            <pc:sldMk cId="1792543005" sldId="2737"/>
            <ac:picMk id="489" creationId="{70F92B5F-4CCE-8125-69F7-F7925DA12B6C}"/>
          </ac:picMkLst>
        </pc:picChg>
        <pc:picChg chg="mod">
          <ac:chgData name="Nicholas King" userId="6a3fdd00-1a36-45fa-9468-6bddc91e512a" providerId="ADAL" clId="{5D51F345-5230-4FCF-9CB8-A4522B3A751C}" dt="2022-06-20T14:48:26.578" v="2818" actId="692"/>
          <ac:picMkLst>
            <pc:docMk/>
            <pc:sldMk cId="1792543005" sldId="2737"/>
            <ac:picMk id="490" creationId="{8E306120-7C91-B14C-C3FD-93C529A09D8F}"/>
          </ac:picMkLst>
        </pc:picChg>
        <pc:picChg chg="mod">
          <ac:chgData name="Nicholas King" userId="6a3fdd00-1a36-45fa-9468-6bddc91e512a" providerId="ADAL" clId="{5D51F345-5230-4FCF-9CB8-A4522B3A751C}" dt="2022-06-20T14:48:26.578" v="2818" actId="692"/>
          <ac:picMkLst>
            <pc:docMk/>
            <pc:sldMk cId="1792543005" sldId="2737"/>
            <ac:picMk id="491" creationId="{05C443DA-898C-1DAB-4BBE-338E603C1906}"/>
          </ac:picMkLst>
        </pc:picChg>
        <pc:picChg chg="mod">
          <ac:chgData name="Nicholas King" userId="6a3fdd00-1a36-45fa-9468-6bddc91e512a" providerId="ADAL" clId="{5D51F345-5230-4FCF-9CB8-A4522B3A751C}" dt="2022-06-20T14:48:26.578" v="2818" actId="692"/>
          <ac:picMkLst>
            <pc:docMk/>
            <pc:sldMk cId="1792543005" sldId="2737"/>
            <ac:picMk id="492" creationId="{F218E3AC-CFAA-CF93-4125-20AD949BDEF9}"/>
          </ac:picMkLst>
        </pc:picChg>
        <pc:picChg chg="mod">
          <ac:chgData name="Nicholas King" userId="6a3fdd00-1a36-45fa-9468-6bddc91e512a" providerId="ADAL" clId="{5D51F345-5230-4FCF-9CB8-A4522B3A751C}" dt="2022-06-20T14:48:26.578" v="2818" actId="692"/>
          <ac:picMkLst>
            <pc:docMk/>
            <pc:sldMk cId="1792543005" sldId="2737"/>
            <ac:picMk id="493" creationId="{38624D65-5325-22B2-2065-D7DD243D5466}"/>
          </ac:picMkLst>
        </pc:picChg>
        <pc:picChg chg="mod">
          <ac:chgData name="Nicholas King" userId="6a3fdd00-1a36-45fa-9468-6bddc91e512a" providerId="ADAL" clId="{5D51F345-5230-4FCF-9CB8-A4522B3A751C}" dt="2022-06-20T14:48:26.578" v="2818" actId="692"/>
          <ac:picMkLst>
            <pc:docMk/>
            <pc:sldMk cId="1792543005" sldId="2737"/>
            <ac:picMk id="494" creationId="{ED6A779A-9D4C-506E-0183-E13E239B2CF6}"/>
          </ac:picMkLst>
        </pc:picChg>
        <pc:picChg chg="mod">
          <ac:chgData name="Nicholas King" userId="6a3fdd00-1a36-45fa-9468-6bddc91e512a" providerId="ADAL" clId="{5D51F345-5230-4FCF-9CB8-A4522B3A751C}" dt="2022-06-20T14:48:26.578" v="2818" actId="692"/>
          <ac:picMkLst>
            <pc:docMk/>
            <pc:sldMk cId="1792543005" sldId="2737"/>
            <ac:picMk id="495" creationId="{8DA9CE3D-E522-FFE5-EEE3-650F04804C18}"/>
          </ac:picMkLst>
        </pc:picChg>
        <pc:picChg chg="mod">
          <ac:chgData name="Nicholas King" userId="6a3fdd00-1a36-45fa-9468-6bddc91e512a" providerId="ADAL" clId="{5D51F345-5230-4FCF-9CB8-A4522B3A751C}" dt="2022-06-20T14:48:26.578" v="2818" actId="692"/>
          <ac:picMkLst>
            <pc:docMk/>
            <pc:sldMk cId="1792543005" sldId="2737"/>
            <ac:picMk id="496" creationId="{C7FD16C9-8845-003B-D02F-F536B832DA05}"/>
          </ac:picMkLst>
        </pc:picChg>
        <pc:picChg chg="mod">
          <ac:chgData name="Nicholas King" userId="6a3fdd00-1a36-45fa-9468-6bddc91e512a" providerId="ADAL" clId="{5D51F345-5230-4FCF-9CB8-A4522B3A751C}" dt="2022-06-20T14:48:26.578" v="2818" actId="692"/>
          <ac:picMkLst>
            <pc:docMk/>
            <pc:sldMk cId="1792543005" sldId="2737"/>
            <ac:picMk id="497" creationId="{B531463D-D7C1-97C3-D7D9-B7262C78D70B}"/>
          </ac:picMkLst>
        </pc:picChg>
        <pc:picChg chg="add mod">
          <ac:chgData name="Nicholas King" userId="6a3fdd00-1a36-45fa-9468-6bddc91e512a" providerId="ADAL" clId="{5D51F345-5230-4FCF-9CB8-A4522B3A751C}" dt="2022-06-20T15:25:33.830" v="2933" actId="1076"/>
          <ac:picMkLst>
            <pc:docMk/>
            <pc:sldMk cId="1792543005" sldId="2737"/>
            <ac:picMk id="1026" creationId="{10A652C0-C5B4-24F3-C33F-9B00E0A736E9}"/>
          </ac:picMkLst>
        </pc:picChg>
        <pc:cxnChg chg="mod">
          <ac:chgData name="Nicholas King" userId="6a3fdd00-1a36-45fa-9468-6bddc91e512a" providerId="ADAL" clId="{5D51F345-5230-4FCF-9CB8-A4522B3A751C}" dt="2022-06-20T14:52:49.798" v="2839" actId="478"/>
          <ac:cxnSpMkLst>
            <pc:docMk/>
            <pc:sldMk cId="1792543005" sldId="2737"/>
            <ac:cxnSpMk id="219" creationId="{01AD65E4-EE33-B5E8-3ED9-705188E9AB42}"/>
          </ac:cxnSpMkLst>
        </pc:cxnChg>
        <pc:cxnChg chg="mod">
          <ac:chgData name="Nicholas King" userId="6a3fdd00-1a36-45fa-9468-6bddc91e512a" providerId="ADAL" clId="{5D51F345-5230-4FCF-9CB8-A4522B3A751C}" dt="2022-06-20T14:52:49.798" v="2839" actId="478"/>
          <ac:cxnSpMkLst>
            <pc:docMk/>
            <pc:sldMk cId="1792543005" sldId="2737"/>
            <ac:cxnSpMk id="220" creationId="{416DFA75-5014-D7ED-20F7-36BAADDC30D6}"/>
          </ac:cxnSpMkLst>
        </pc:cxnChg>
        <pc:cxnChg chg="mod">
          <ac:chgData name="Nicholas King" userId="6a3fdd00-1a36-45fa-9468-6bddc91e512a" providerId="ADAL" clId="{5D51F345-5230-4FCF-9CB8-A4522B3A751C}" dt="2022-06-20T14:52:49.798" v="2839" actId="478"/>
          <ac:cxnSpMkLst>
            <pc:docMk/>
            <pc:sldMk cId="1792543005" sldId="2737"/>
            <ac:cxnSpMk id="221" creationId="{5A68E2F7-3927-6914-C53F-C8EA11A0C01C}"/>
          </ac:cxnSpMkLst>
        </pc:cxnChg>
        <pc:cxnChg chg="mod">
          <ac:chgData name="Nicholas King" userId="6a3fdd00-1a36-45fa-9468-6bddc91e512a" providerId="ADAL" clId="{5D51F345-5230-4FCF-9CB8-A4522B3A751C}" dt="2022-06-20T14:52:49.798" v="2839" actId="478"/>
          <ac:cxnSpMkLst>
            <pc:docMk/>
            <pc:sldMk cId="1792543005" sldId="2737"/>
            <ac:cxnSpMk id="222" creationId="{1F5204B9-E8B3-46F7-C517-D99512D3CE8B}"/>
          </ac:cxnSpMkLst>
        </pc:cxnChg>
      </pc:sldChg>
      <pc:sldChg chg="add del">
        <pc:chgData name="Nicholas King" userId="6a3fdd00-1a36-45fa-9468-6bddc91e512a" providerId="ADAL" clId="{5D51F345-5230-4FCF-9CB8-A4522B3A751C}" dt="2022-06-20T14:51:20.389" v="2823" actId="47"/>
        <pc:sldMkLst>
          <pc:docMk/>
          <pc:sldMk cId="264183156" sldId="2738"/>
        </pc:sldMkLst>
      </pc:sldChg>
      <pc:sldChg chg="addSp delSp modSp new mod modTransition setBg modAnim modNotesTx">
        <pc:chgData name="Nicholas King" userId="6a3fdd00-1a36-45fa-9468-6bddc91e512a" providerId="ADAL" clId="{5D51F345-5230-4FCF-9CB8-A4522B3A751C}" dt="2022-06-20T21:48:04.654" v="5009" actId="1076"/>
        <pc:sldMkLst>
          <pc:docMk/>
          <pc:sldMk cId="1535575999" sldId="2738"/>
        </pc:sldMkLst>
        <pc:spChg chg="del">
          <ac:chgData name="Nicholas King" userId="6a3fdd00-1a36-45fa-9468-6bddc91e512a" providerId="ADAL" clId="{5D51F345-5230-4FCF-9CB8-A4522B3A751C}" dt="2022-06-20T18:00:06.911" v="3530" actId="478"/>
          <ac:spMkLst>
            <pc:docMk/>
            <pc:sldMk cId="1535575999" sldId="2738"/>
            <ac:spMk id="2" creationId="{A2FF67A8-4A0B-F501-A519-FAE26C532925}"/>
          </ac:spMkLst>
        </pc:spChg>
        <pc:spChg chg="del mod">
          <ac:chgData name="Nicholas King" userId="6a3fdd00-1a36-45fa-9468-6bddc91e512a" providerId="ADAL" clId="{5D51F345-5230-4FCF-9CB8-A4522B3A751C}" dt="2022-06-20T18:24:56.915" v="3733" actId="478"/>
          <ac:spMkLst>
            <pc:docMk/>
            <pc:sldMk cId="1535575999" sldId="2738"/>
            <ac:spMk id="3" creationId="{67B11324-5BD7-1198-FCF4-7CD69733AD2F}"/>
          </ac:spMkLst>
        </pc:spChg>
        <pc:spChg chg="del">
          <ac:chgData name="Nicholas King" userId="6a3fdd00-1a36-45fa-9468-6bddc91e512a" providerId="ADAL" clId="{5D51F345-5230-4FCF-9CB8-A4522B3A751C}" dt="2022-06-20T18:19:43.403" v="3718" actId="478"/>
          <ac:spMkLst>
            <pc:docMk/>
            <pc:sldMk cId="1535575999" sldId="2738"/>
            <ac:spMk id="4" creationId="{36113CE9-6497-2B07-82F3-9F96CB9DB761}"/>
          </ac:spMkLst>
        </pc:spChg>
        <pc:spChg chg="del">
          <ac:chgData name="Nicholas King" userId="6a3fdd00-1a36-45fa-9468-6bddc91e512a" providerId="ADAL" clId="{5D51F345-5230-4FCF-9CB8-A4522B3A751C}" dt="2022-06-20T18:19:37.541" v="3717" actId="478"/>
          <ac:spMkLst>
            <pc:docMk/>
            <pc:sldMk cId="1535575999" sldId="2738"/>
            <ac:spMk id="5" creationId="{F2FF05CD-294E-4008-B7BC-645540DF03C5}"/>
          </ac:spMkLst>
        </pc:spChg>
        <pc:spChg chg="add del mod">
          <ac:chgData name="Nicholas King" userId="6a3fdd00-1a36-45fa-9468-6bddc91e512a" providerId="ADAL" clId="{5D51F345-5230-4FCF-9CB8-A4522B3A751C}" dt="2022-06-20T18:15:51.102" v="3708" actId="11529"/>
          <ac:spMkLst>
            <pc:docMk/>
            <pc:sldMk cId="1535575999" sldId="2738"/>
            <ac:spMk id="10" creationId="{C9822FAC-DD7D-2B3C-94CD-5E7A029EFC9A}"/>
          </ac:spMkLst>
        </pc:spChg>
        <pc:spChg chg="add mod">
          <ac:chgData name="Nicholas King" userId="6a3fdd00-1a36-45fa-9468-6bddc91e512a" providerId="ADAL" clId="{5D51F345-5230-4FCF-9CB8-A4522B3A751C}" dt="2022-06-20T20:19:17.951" v="4203" actId="164"/>
          <ac:spMkLst>
            <pc:docMk/>
            <pc:sldMk cId="1535575999" sldId="2738"/>
            <ac:spMk id="14" creationId="{9664D5B3-48FA-D7EE-961C-5FFF08B91BF5}"/>
          </ac:spMkLst>
        </pc:spChg>
        <pc:spChg chg="add mod">
          <ac:chgData name="Nicholas King" userId="6a3fdd00-1a36-45fa-9468-6bddc91e512a" providerId="ADAL" clId="{5D51F345-5230-4FCF-9CB8-A4522B3A751C}" dt="2022-06-20T20:21:47.360" v="4268" actId="1036"/>
          <ac:spMkLst>
            <pc:docMk/>
            <pc:sldMk cId="1535575999" sldId="2738"/>
            <ac:spMk id="15" creationId="{C7CBE09B-6721-B527-F4CE-D361B8AD3EAC}"/>
          </ac:spMkLst>
        </pc:spChg>
        <pc:spChg chg="add mod">
          <ac:chgData name="Nicholas King" userId="6a3fdd00-1a36-45fa-9468-6bddc91e512a" providerId="ADAL" clId="{5D51F345-5230-4FCF-9CB8-A4522B3A751C}" dt="2022-06-20T20:22:06.425" v="4306" actId="1038"/>
          <ac:spMkLst>
            <pc:docMk/>
            <pc:sldMk cId="1535575999" sldId="2738"/>
            <ac:spMk id="16" creationId="{4A95DD42-E713-069A-E64C-0B789BCE2D50}"/>
          </ac:spMkLst>
        </pc:spChg>
        <pc:spChg chg="add mod ord">
          <ac:chgData name="Nicholas King" userId="6a3fdd00-1a36-45fa-9468-6bddc91e512a" providerId="ADAL" clId="{5D51F345-5230-4FCF-9CB8-A4522B3A751C}" dt="2022-06-20T20:20:32.346" v="4236" actId="166"/>
          <ac:spMkLst>
            <pc:docMk/>
            <pc:sldMk cId="1535575999" sldId="2738"/>
            <ac:spMk id="17" creationId="{6F5F103B-D3FD-9EFF-F670-E558178BCC61}"/>
          </ac:spMkLst>
        </pc:spChg>
        <pc:spChg chg="add mod">
          <ac:chgData name="Nicholas King" userId="6a3fdd00-1a36-45fa-9468-6bddc91e512a" providerId="ADAL" clId="{5D51F345-5230-4FCF-9CB8-A4522B3A751C}" dt="2022-06-20T20:16:30.143" v="4180"/>
          <ac:spMkLst>
            <pc:docMk/>
            <pc:sldMk cId="1535575999" sldId="2738"/>
            <ac:spMk id="31" creationId="{10C67299-0ABE-1585-383E-F532B60EF730}"/>
          </ac:spMkLst>
        </pc:spChg>
        <pc:spChg chg="add mod">
          <ac:chgData name="Nicholas King" userId="6a3fdd00-1a36-45fa-9468-6bddc91e512a" providerId="ADAL" clId="{5D51F345-5230-4FCF-9CB8-A4522B3A751C}" dt="2022-06-20T20:16:30.143" v="4180"/>
          <ac:spMkLst>
            <pc:docMk/>
            <pc:sldMk cId="1535575999" sldId="2738"/>
            <ac:spMk id="32" creationId="{881B3680-F388-CBC7-BEF0-AC9CDFF6A63E}"/>
          </ac:spMkLst>
        </pc:spChg>
        <pc:spChg chg="add mod">
          <ac:chgData name="Nicholas King" userId="6a3fdd00-1a36-45fa-9468-6bddc91e512a" providerId="ADAL" clId="{5D51F345-5230-4FCF-9CB8-A4522B3A751C}" dt="2022-06-20T20:16:44.055" v="4182"/>
          <ac:spMkLst>
            <pc:docMk/>
            <pc:sldMk cId="1535575999" sldId="2738"/>
            <ac:spMk id="34" creationId="{8A0DFFFA-0B1E-D66E-603A-FAA0A477CBD3}"/>
          </ac:spMkLst>
        </pc:spChg>
        <pc:spChg chg="add mod">
          <ac:chgData name="Nicholas King" userId="6a3fdd00-1a36-45fa-9468-6bddc91e512a" providerId="ADAL" clId="{5D51F345-5230-4FCF-9CB8-A4522B3A751C}" dt="2022-06-20T20:16:44.055" v="4182"/>
          <ac:spMkLst>
            <pc:docMk/>
            <pc:sldMk cId="1535575999" sldId="2738"/>
            <ac:spMk id="35" creationId="{A65FB897-41DF-91A7-7D73-841DDBF959F8}"/>
          </ac:spMkLst>
        </pc:spChg>
        <pc:spChg chg="add mod">
          <ac:chgData name="Nicholas King" userId="6a3fdd00-1a36-45fa-9468-6bddc91e512a" providerId="ADAL" clId="{5D51F345-5230-4FCF-9CB8-A4522B3A751C}" dt="2022-06-20T20:22:00.104" v="4292" actId="1038"/>
          <ac:spMkLst>
            <pc:docMk/>
            <pc:sldMk cId="1535575999" sldId="2738"/>
            <ac:spMk id="37" creationId="{A4694B43-AE8C-8854-9793-2787283DF9C4}"/>
          </ac:spMkLst>
        </pc:spChg>
        <pc:spChg chg="add mod">
          <ac:chgData name="Nicholas King" userId="6a3fdd00-1a36-45fa-9468-6bddc91e512a" providerId="ADAL" clId="{5D51F345-5230-4FCF-9CB8-A4522B3A751C}" dt="2022-06-20T20:16:54.922" v="4184"/>
          <ac:spMkLst>
            <pc:docMk/>
            <pc:sldMk cId="1535575999" sldId="2738"/>
            <ac:spMk id="38" creationId="{65BBAFEF-1D19-A358-5689-49B737DC3E8F}"/>
          </ac:spMkLst>
        </pc:spChg>
        <pc:spChg chg="add mod">
          <ac:chgData name="Nicholas King" userId="6a3fdd00-1a36-45fa-9468-6bddc91e512a" providerId="ADAL" clId="{5D51F345-5230-4FCF-9CB8-A4522B3A751C}" dt="2022-06-20T20:19:09.180" v="4202" actId="571"/>
          <ac:spMkLst>
            <pc:docMk/>
            <pc:sldMk cId="1535575999" sldId="2738"/>
            <ac:spMk id="39" creationId="{FBC4578D-A7F9-60A9-120F-A9F0067D2DFF}"/>
          </ac:spMkLst>
        </pc:spChg>
        <pc:spChg chg="mod">
          <ac:chgData name="Nicholas King" userId="6a3fdd00-1a36-45fa-9468-6bddc91e512a" providerId="ADAL" clId="{5D51F345-5230-4FCF-9CB8-A4522B3A751C}" dt="2022-06-20T20:20:43.725" v="4238" actId="571"/>
          <ac:spMkLst>
            <pc:docMk/>
            <pc:sldMk cId="1535575999" sldId="2738"/>
            <ac:spMk id="46" creationId="{F1A31199-C2B2-489D-FBC8-798526372C18}"/>
          </ac:spMkLst>
        </pc:spChg>
        <pc:spChg chg="mod">
          <ac:chgData name="Nicholas King" userId="6a3fdd00-1a36-45fa-9468-6bddc91e512a" providerId="ADAL" clId="{5D51F345-5230-4FCF-9CB8-A4522B3A751C}" dt="2022-06-20T20:20:43.725" v="4238" actId="571"/>
          <ac:spMkLst>
            <pc:docMk/>
            <pc:sldMk cId="1535575999" sldId="2738"/>
            <ac:spMk id="48" creationId="{E229B8AD-0316-1075-584D-32FDA1ED88EE}"/>
          </ac:spMkLst>
        </pc:spChg>
        <pc:spChg chg="mod">
          <ac:chgData name="Nicholas King" userId="6a3fdd00-1a36-45fa-9468-6bddc91e512a" providerId="ADAL" clId="{5D51F345-5230-4FCF-9CB8-A4522B3A751C}" dt="2022-06-20T20:20:43.725" v="4238" actId="571"/>
          <ac:spMkLst>
            <pc:docMk/>
            <pc:sldMk cId="1535575999" sldId="2738"/>
            <ac:spMk id="49" creationId="{4D2DB8A3-F575-856D-C047-A0A1B2C5804A}"/>
          </ac:spMkLst>
        </pc:spChg>
        <pc:spChg chg="mod">
          <ac:chgData name="Nicholas King" userId="6a3fdd00-1a36-45fa-9468-6bddc91e512a" providerId="ADAL" clId="{5D51F345-5230-4FCF-9CB8-A4522B3A751C}" dt="2022-06-20T20:20:43.725" v="4238" actId="571"/>
          <ac:spMkLst>
            <pc:docMk/>
            <pc:sldMk cId="1535575999" sldId="2738"/>
            <ac:spMk id="52" creationId="{E751B2F5-DB04-5F8C-1A17-60148A901987}"/>
          </ac:spMkLst>
        </pc:spChg>
        <pc:spChg chg="mod">
          <ac:chgData name="Nicholas King" userId="6a3fdd00-1a36-45fa-9468-6bddc91e512a" providerId="ADAL" clId="{5D51F345-5230-4FCF-9CB8-A4522B3A751C}" dt="2022-06-20T20:20:43.725" v="4238" actId="571"/>
          <ac:spMkLst>
            <pc:docMk/>
            <pc:sldMk cId="1535575999" sldId="2738"/>
            <ac:spMk id="54" creationId="{9510F80D-4EF1-58F5-13FD-59681FA92510}"/>
          </ac:spMkLst>
        </pc:spChg>
        <pc:spChg chg="mod">
          <ac:chgData name="Nicholas King" userId="6a3fdd00-1a36-45fa-9468-6bddc91e512a" providerId="ADAL" clId="{5D51F345-5230-4FCF-9CB8-A4522B3A751C}" dt="2022-06-20T20:20:43.725" v="4238" actId="571"/>
          <ac:spMkLst>
            <pc:docMk/>
            <pc:sldMk cId="1535575999" sldId="2738"/>
            <ac:spMk id="55" creationId="{3EE69F7C-A5FA-29DD-951F-EC3A172D4806}"/>
          </ac:spMkLst>
        </pc:spChg>
        <pc:spChg chg="mod">
          <ac:chgData name="Nicholas King" userId="6a3fdd00-1a36-45fa-9468-6bddc91e512a" providerId="ADAL" clId="{5D51F345-5230-4FCF-9CB8-A4522B3A751C}" dt="2022-06-20T20:20:46.755" v="4240" actId="571"/>
          <ac:spMkLst>
            <pc:docMk/>
            <pc:sldMk cId="1535575999" sldId="2738"/>
            <ac:spMk id="58" creationId="{0E2A0E31-2C01-009A-344A-A31964B413BD}"/>
          </ac:spMkLst>
        </pc:spChg>
        <pc:spChg chg="mod">
          <ac:chgData name="Nicholas King" userId="6a3fdd00-1a36-45fa-9468-6bddc91e512a" providerId="ADAL" clId="{5D51F345-5230-4FCF-9CB8-A4522B3A751C}" dt="2022-06-20T20:20:46.755" v="4240" actId="571"/>
          <ac:spMkLst>
            <pc:docMk/>
            <pc:sldMk cId="1535575999" sldId="2738"/>
            <ac:spMk id="60" creationId="{8E924BB2-7AD6-1359-5650-8CA67865A35D}"/>
          </ac:spMkLst>
        </pc:spChg>
        <pc:spChg chg="mod">
          <ac:chgData name="Nicholas King" userId="6a3fdd00-1a36-45fa-9468-6bddc91e512a" providerId="ADAL" clId="{5D51F345-5230-4FCF-9CB8-A4522B3A751C}" dt="2022-06-20T20:20:46.755" v="4240" actId="571"/>
          <ac:spMkLst>
            <pc:docMk/>
            <pc:sldMk cId="1535575999" sldId="2738"/>
            <ac:spMk id="61" creationId="{6B823124-ECE2-EACC-F6AE-1BEA6152B029}"/>
          </ac:spMkLst>
        </pc:spChg>
        <pc:spChg chg="mod">
          <ac:chgData name="Nicholas King" userId="6a3fdd00-1a36-45fa-9468-6bddc91e512a" providerId="ADAL" clId="{5D51F345-5230-4FCF-9CB8-A4522B3A751C}" dt="2022-06-20T20:20:46.755" v="4240" actId="571"/>
          <ac:spMkLst>
            <pc:docMk/>
            <pc:sldMk cId="1535575999" sldId="2738"/>
            <ac:spMk id="64" creationId="{934FC2B1-9F07-A422-495E-E6E1728291E4}"/>
          </ac:spMkLst>
        </pc:spChg>
        <pc:spChg chg="mod">
          <ac:chgData name="Nicholas King" userId="6a3fdd00-1a36-45fa-9468-6bddc91e512a" providerId="ADAL" clId="{5D51F345-5230-4FCF-9CB8-A4522B3A751C}" dt="2022-06-20T20:20:46.755" v="4240" actId="571"/>
          <ac:spMkLst>
            <pc:docMk/>
            <pc:sldMk cId="1535575999" sldId="2738"/>
            <ac:spMk id="66" creationId="{5F525402-B6CE-E274-4FBD-BCA86E1F443C}"/>
          </ac:spMkLst>
        </pc:spChg>
        <pc:spChg chg="mod">
          <ac:chgData name="Nicholas King" userId="6a3fdd00-1a36-45fa-9468-6bddc91e512a" providerId="ADAL" clId="{5D51F345-5230-4FCF-9CB8-A4522B3A751C}" dt="2022-06-20T20:20:46.755" v="4240" actId="571"/>
          <ac:spMkLst>
            <pc:docMk/>
            <pc:sldMk cId="1535575999" sldId="2738"/>
            <ac:spMk id="67" creationId="{5EBA0087-3B1C-B597-E336-5FC671D765B9}"/>
          </ac:spMkLst>
        </pc:spChg>
        <pc:spChg chg="add mod">
          <ac:chgData name="Nicholas King" userId="6a3fdd00-1a36-45fa-9468-6bddc91e512a" providerId="ADAL" clId="{5D51F345-5230-4FCF-9CB8-A4522B3A751C}" dt="2022-06-20T20:20:46.755" v="4240" actId="571"/>
          <ac:spMkLst>
            <pc:docMk/>
            <pc:sldMk cId="1535575999" sldId="2738"/>
            <ac:spMk id="68" creationId="{9828ABDA-F8DB-CE4E-8BD6-CBF86B8C6489}"/>
          </ac:spMkLst>
        </pc:spChg>
        <pc:grpChg chg="add mod">
          <ac:chgData name="Nicholas King" userId="6a3fdd00-1a36-45fa-9468-6bddc91e512a" providerId="ADAL" clId="{5D51F345-5230-4FCF-9CB8-A4522B3A751C}" dt="2022-06-20T20:21:30.262" v="4250" actId="1076"/>
          <ac:grpSpMkLst>
            <pc:docMk/>
            <pc:sldMk cId="1535575999" sldId="2738"/>
            <ac:grpSpMk id="27" creationId="{195953EB-24A3-3A78-4FDC-714E67B5BFF4}"/>
          </ac:grpSpMkLst>
        </pc:grpChg>
        <pc:grpChg chg="add mod">
          <ac:chgData name="Nicholas King" userId="6a3fdd00-1a36-45fa-9468-6bddc91e512a" providerId="ADAL" clId="{5D51F345-5230-4FCF-9CB8-A4522B3A751C}" dt="2022-06-20T20:21:19.948" v="4248" actId="1076"/>
          <ac:grpSpMkLst>
            <pc:docMk/>
            <pc:sldMk cId="1535575999" sldId="2738"/>
            <ac:grpSpMk id="28" creationId="{0FC32E6E-3EB9-B803-A43E-66AD4A614F8C}"/>
          </ac:grpSpMkLst>
        </pc:grpChg>
        <pc:grpChg chg="add mod">
          <ac:chgData name="Nicholas King" userId="6a3fdd00-1a36-45fa-9468-6bddc91e512a" providerId="ADAL" clId="{5D51F345-5230-4FCF-9CB8-A4522B3A751C}" dt="2022-06-20T20:21:24.990" v="4249" actId="1076"/>
          <ac:grpSpMkLst>
            <pc:docMk/>
            <pc:sldMk cId="1535575999" sldId="2738"/>
            <ac:grpSpMk id="29" creationId="{E014FEDD-85BE-7D2F-C094-0D5BD9011771}"/>
          </ac:grpSpMkLst>
        </pc:grpChg>
        <pc:grpChg chg="add mod ord">
          <ac:chgData name="Nicholas King" userId="6a3fdd00-1a36-45fa-9468-6bddc91e512a" providerId="ADAL" clId="{5D51F345-5230-4FCF-9CB8-A4522B3A751C}" dt="2022-06-20T20:19:17.951" v="4203" actId="164"/>
          <ac:grpSpMkLst>
            <pc:docMk/>
            <pc:sldMk cId="1535575999" sldId="2738"/>
            <ac:grpSpMk id="30" creationId="{3F042CD0-AF6F-F303-0DC1-07A40263443F}"/>
          </ac:grpSpMkLst>
        </pc:grpChg>
        <pc:grpChg chg="add mod ord">
          <ac:chgData name="Nicholas King" userId="6a3fdd00-1a36-45fa-9468-6bddc91e512a" providerId="ADAL" clId="{5D51F345-5230-4FCF-9CB8-A4522B3A751C}" dt="2022-06-20T20:19:55.391" v="4224" actId="164"/>
          <ac:grpSpMkLst>
            <pc:docMk/>
            <pc:sldMk cId="1535575999" sldId="2738"/>
            <ac:grpSpMk id="33" creationId="{9069F3DD-1471-AAEB-18B6-524E0F4F9266}"/>
          </ac:grpSpMkLst>
        </pc:grpChg>
        <pc:grpChg chg="add mod ord">
          <ac:chgData name="Nicholas King" userId="6a3fdd00-1a36-45fa-9468-6bddc91e512a" providerId="ADAL" clId="{5D51F345-5230-4FCF-9CB8-A4522B3A751C}" dt="2022-06-20T20:20:15.572" v="4232" actId="164"/>
          <ac:grpSpMkLst>
            <pc:docMk/>
            <pc:sldMk cId="1535575999" sldId="2738"/>
            <ac:grpSpMk id="36" creationId="{F8A4649F-6AC8-BF72-F579-10F0D1777500}"/>
          </ac:grpSpMkLst>
        </pc:grpChg>
        <pc:grpChg chg="add mod">
          <ac:chgData name="Nicholas King" userId="6a3fdd00-1a36-45fa-9468-6bddc91e512a" providerId="ADAL" clId="{5D51F345-5230-4FCF-9CB8-A4522B3A751C}" dt="2022-06-20T20:20:43.725" v="4238" actId="571"/>
          <ac:grpSpMkLst>
            <pc:docMk/>
            <pc:sldMk cId="1535575999" sldId="2738"/>
            <ac:grpSpMk id="44" creationId="{9DDC5640-4C29-8E97-7909-B360B5DC10B2}"/>
          </ac:grpSpMkLst>
        </pc:grpChg>
        <pc:grpChg chg="mod">
          <ac:chgData name="Nicholas King" userId="6a3fdd00-1a36-45fa-9468-6bddc91e512a" providerId="ADAL" clId="{5D51F345-5230-4FCF-9CB8-A4522B3A751C}" dt="2022-06-20T20:20:43.725" v="4238" actId="571"/>
          <ac:grpSpMkLst>
            <pc:docMk/>
            <pc:sldMk cId="1535575999" sldId="2738"/>
            <ac:grpSpMk id="45" creationId="{D08D4F02-9BCE-D51D-9367-24D86801BC34}"/>
          </ac:grpSpMkLst>
        </pc:grpChg>
        <pc:grpChg chg="add mod">
          <ac:chgData name="Nicholas King" userId="6a3fdd00-1a36-45fa-9468-6bddc91e512a" providerId="ADAL" clId="{5D51F345-5230-4FCF-9CB8-A4522B3A751C}" dt="2022-06-20T20:20:43.725" v="4238" actId="571"/>
          <ac:grpSpMkLst>
            <pc:docMk/>
            <pc:sldMk cId="1535575999" sldId="2738"/>
            <ac:grpSpMk id="50" creationId="{AA8D2A02-4C18-D8CC-C777-F41E77E953C6}"/>
          </ac:grpSpMkLst>
        </pc:grpChg>
        <pc:grpChg chg="mod">
          <ac:chgData name="Nicholas King" userId="6a3fdd00-1a36-45fa-9468-6bddc91e512a" providerId="ADAL" clId="{5D51F345-5230-4FCF-9CB8-A4522B3A751C}" dt="2022-06-20T20:20:43.725" v="4238" actId="571"/>
          <ac:grpSpMkLst>
            <pc:docMk/>
            <pc:sldMk cId="1535575999" sldId="2738"/>
            <ac:grpSpMk id="51" creationId="{DAA0AF08-A233-3B79-526F-811B6695A8D9}"/>
          </ac:grpSpMkLst>
        </pc:grpChg>
        <pc:grpChg chg="add mod">
          <ac:chgData name="Nicholas King" userId="6a3fdd00-1a36-45fa-9468-6bddc91e512a" providerId="ADAL" clId="{5D51F345-5230-4FCF-9CB8-A4522B3A751C}" dt="2022-06-20T20:20:46.755" v="4240" actId="571"/>
          <ac:grpSpMkLst>
            <pc:docMk/>
            <pc:sldMk cId="1535575999" sldId="2738"/>
            <ac:grpSpMk id="56" creationId="{139705D2-5ECB-AC5D-E72A-CEEE41841687}"/>
          </ac:grpSpMkLst>
        </pc:grpChg>
        <pc:grpChg chg="mod">
          <ac:chgData name="Nicholas King" userId="6a3fdd00-1a36-45fa-9468-6bddc91e512a" providerId="ADAL" clId="{5D51F345-5230-4FCF-9CB8-A4522B3A751C}" dt="2022-06-20T20:20:46.755" v="4240" actId="571"/>
          <ac:grpSpMkLst>
            <pc:docMk/>
            <pc:sldMk cId="1535575999" sldId="2738"/>
            <ac:grpSpMk id="57" creationId="{DBFAEF54-47B7-3AEC-AC05-6BDFFF131016}"/>
          </ac:grpSpMkLst>
        </pc:grpChg>
        <pc:grpChg chg="add mod">
          <ac:chgData name="Nicholas King" userId="6a3fdd00-1a36-45fa-9468-6bddc91e512a" providerId="ADAL" clId="{5D51F345-5230-4FCF-9CB8-A4522B3A751C}" dt="2022-06-20T20:20:46.755" v="4240" actId="571"/>
          <ac:grpSpMkLst>
            <pc:docMk/>
            <pc:sldMk cId="1535575999" sldId="2738"/>
            <ac:grpSpMk id="62" creationId="{DFAFEC27-C224-4638-87FA-7D3D683D3E7C}"/>
          </ac:grpSpMkLst>
        </pc:grpChg>
        <pc:grpChg chg="mod">
          <ac:chgData name="Nicholas King" userId="6a3fdd00-1a36-45fa-9468-6bddc91e512a" providerId="ADAL" clId="{5D51F345-5230-4FCF-9CB8-A4522B3A751C}" dt="2022-06-20T20:20:46.755" v="4240" actId="571"/>
          <ac:grpSpMkLst>
            <pc:docMk/>
            <pc:sldMk cId="1535575999" sldId="2738"/>
            <ac:grpSpMk id="63" creationId="{4A81A1D5-4B09-A8EC-D0BC-D7F12515DEEF}"/>
          </ac:grpSpMkLst>
        </pc:grpChg>
        <pc:grpChg chg="add del mod">
          <ac:chgData name="Nicholas King" userId="6a3fdd00-1a36-45fa-9468-6bddc91e512a" providerId="ADAL" clId="{5D51F345-5230-4FCF-9CB8-A4522B3A751C}" dt="2022-06-20T20:30:09.316" v="4347" actId="164"/>
          <ac:grpSpMkLst>
            <pc:docMk/>
            <pc:sldMk cId="1535575999" sldId="2738"/>
            <ac:grpSpMk id="71" creationId="{49C6B7BF-911C-5189-BA6B-0C22159A32AF}"/>
          </ac:grpSpMkLst>
        </pc:grpChg>
        <pc:graphicFrameChg chg="add del mod modGraphic">
          <ac:chgData name="Nicholas King" userId="6a3fdd00-1a36-45fa-9468-6bddc91e512a" providerId="ADAL" clId="{5D51F345-5230-4FCF-9CB8-A4522B3A751C}" dt="2022-06-20T18:05:13.546" v="3560"/>
          <ac:graphicFrameMkLst>
            <pc:docMk/>
            <pc:sldMk cId="1535575999" sldId="2738"/>
            <ac:graphicFrameMk id="6" creationId="{AECDBFC2-BFA3-0AE2-4144-0AA51537AF45}"/>
          </ac:graphicFrameMkLst>
        </pc:graphicFrameChg>
        <pc:graphicFrameChg chg="add del mod modGraphic">
          <ac:chgData name="Nicholas King" userId="6a3fdd00-1a36-45fa-9468-6bddc91e512a" providerId="ADAL" clId="{5D51F345-5230-4FCF-9CB8-A4522B3A751C}" dt="2022-06-20T18:07:33.521" v="3567" actId="1032"/>
          <ac:graphicFrameMkLst>
            <pc:docMk/>
            <pc:sldMk cId="1535575999" sldId="2738"/>
            <ac:graphicFrameMk id="7" creationId="{2D6CAD72-95A4-F294-40FD-820C8A3EEEA9}"/>
          </ac:graphicFrameMkLst>
        </pc:graphicFrameChg>
        <pc:graphicFrameChg chg="add del mod modGraphic">
          <ac:chgData name="Nicholas King" userId="6a3fdd00-1a36-45fa-9468-6bddc91e512a" providerId="ADAL" clId="{5D51F345-5230-4FCF-9CB8-A4522B3A751C}" dt="2022-06-20T18:08:25.683" v="3573" actId="1032"/>
          <ac:graphicFrameMkLst>
            <pc:docMk/>
            <pc:sldMk cId="1535575999" sldId="2738"/>
            <ac:graphicFrameMk id="8" creationId="{13662E99-B67D-EE9F-3C66-915683120F41}"/>
          </ac:graphicFrameMkLst>
        </pc:graphicFrameChg>
        <pc:graphicFrameChg chg="add del mod modGraphic">
          <ac:chgData name="Nicholas King" userId="6a3fdd00-1a36-45fa-9468-6bddc91e512a" providerId="ADAL" clId="{5D51F345-5230-4FCF-9CB8-A4522B3A751C}" dt="2022-06-20T18:14:52.543" v="3704" actId="478"/>
          <ac:graphicFrameMkLst>
            <pc:docMk/>
            <pc:sldMk cId="1535575999" sldId="2738"/>
            <ac:graphicFrameMk id="9" creationId="{88A7C7D8-D0FE-FFD7-88CA-202B9A90536B}"/>
          </ac:graphicFrameMkLst>
        </pc:graphicFrameChg>
        <pc:graphicFrameChg chg="add del modGraphic">
          <ac:chgData name="Nicholas King" userId="6a3fdd00-1a36-45fa-9468-6bddc91e512a" providerId="ADAL" clId="{5D51F345-5230-4FCF-9CB8-A4522B3A751C}" dt="2022-06-20T18:16:12.633" v="3710" actId="1032"/>
          <ac:graphicFrameMkLst>
            <pc:docMk/>
            <pc:sldMk cId="1535575999" sldId="2738"/>
            <ac:graphicFrameMk id="11" creationId="{C586BE0F-3698-28CF-6959-C7AF011C750D}"/>
          </ac:graphicFrameMkLst>
        </pc:graphicFrameChg>
        <pc:graphicFrameChg chg="add del mod modGraphic">
          <ac:chgData name="Nicholas King" userId="6a3fdd00-1a36-45fa-9468-6bddc91e512a" providerId="ADAL" clId="{5D51F345-5230-4FCF-9CB8-A4522B3A751C}" dt="2022-06-20T18:24:03.264" v="3726" actId="478"/>
          <ac:graphicFrameMkLst>
            <pc:docMk/>
            <pc:sldMk cId="1535575999" sldId="2738"/>
            <ac:graphicFrameMk id="12" creationId="{DA4B8051-84FB-D9DC-4364-12D4542F8122}"/>
          </ac:graphicFrameMkLst>
        </pc:graphicFrameChg>
        <pc:graphicFrameChg chg="add del mod">
          <ac:chgData name="Nicholas King" userId="6a3fdd00-1a36-45fa-9468-6bddc91e512a" providerId="ADAL" clId="{5D51F345-5230-4FCF-9CB8-A4522B3A751C}" dt="2022-06-20T20:16:27.611" v="4179" actId="478"/>
          <ac:graphicFrameMkLst>
            <pc:docMk/>
            <pc:sldMk cId="1535575999" sldId="2738"/>
            <ac:graphicFrameMk id="13" creationId="{612FC04F-226D-7616-A471-3E1555918D5C}"/>
          </ac:graphicFrameMkLst>
        </pc:graphicFrameChg>
        <pc:picChg chg="add mod">
          <ac:chgData name="Nicholas King" userId="6a3fdd00-1a36-45fa-9468-6bddc91e512a" providerId="ADAL" clId="{5D51F345-5230-4FCF-9CB8-A4522B3A751C}" dt="2022-06-20T20:22:02.597" v="4296" actId="1038"/>
          <ac:picMkLst>
            <pc:docMk/>
            <pc:sldMk cId="1535575999" sldId="2738"/>
            <ac:picMk id="21" creationId="{4A5FE0FB-935F-3D45-6D68-16B0D1E9FCAC}"/>
          </ac:picMkLst>
        </pc:picChg>
        <pc:picChg chg="add mod">
          <ac:chgData name="Nicholas King" userId="6a3fdd00-1a36-45fa-9468-6bddc91e512a" providerId="ADAL" clId="{5D51F345-5230-4FCF-9CB8-A4522B3A751C}" dt="2022-06-20T20:21:52.370" v="4281" actId="1035"/>
          <ac:picMkLst>
            <pc:docMk/>
            <pc:sldMk cId="1535575999" sldId="2738"/>
            <ac:picMk id="24" creationId="{51CA324B-FB3C-EDE4-53CA-5677A169E8E0}"/>
          </ac:picMkLst>
        </pc:picChg>
        <pc:picChg chg="add mod">
          <ac:chgData name="Nicholas King" userId="6a3fdd00-1a36-45fa-9468-6bddc91e512a" providerId="ADAL" clId="{5D51F345-5230-4FCF-9CB8-A4522B3A751C}" dt="2022-06-20T20:19:17.951" v="4203" actId="164"/>
          <ac:picMkLst>
            <pc:docMk/>
            <pc:sldMk cId="1535575999" sldId="2738"/>
            <ac:picMk id="26" creationId="{24EBB5A5-90DE-4C76-66B1-6C5234C5DCAA}"/>
          </ac:picMkLst>
        </pc:picChg>
        <pc:picChg chg="add mod">
          <ac:chgData name="Nicholas King" userId="6a3fdd00-1a36-45fa-9468-6bddc91e512a" providerId="ADAL" clId="{5D51F345-5230-4FCF-9CB8-A4522B3A751C}" dt="2022-06-20T20:19:09.180" v="4202" actId="571"/>
          <ac:picMkLst>
            <pc:docMk/>
            <pc:sldMk cId="1535575999" sldId="2738"/>
            <ac:picMk id="40" creationId="{60E4076A-BF55-92A1-4FA7-25DEB580CFFE}"/>
          </ac:picMkLst>
        </pc:picChg>
        <pc:picChg chg="add del mod">
          <ac:chgData name="Nicholas King" userId="6a3fdd00-1a36-45fa-9468-6bddc91e512a" providerId="ADAL" clId="{5D51F345-5230-4FCF-9CB8-A4522B3A751C}" dt="2022-06-20T20:25:30.672" v="4316" actId="478"/>
          <ac:picMkLst>
            <pc:docMk/>
            <pc:sldMk cId="1535575999" sldId="2738"/>
            <ac:picMk id="41" creationId="{E1C511BE-6E5C-E815-A8BC-D6A9F6A551FA}"/>
          </ac:picMkLst>
        </pc:picChg>
        <pc:picChg chg="add del mod">
          <ac:chgData name="Nicholas King" userId="6a3fdd00-1a36-45fa-9468-6bddc91e512a" providerId="ADAL" clId="{5D51F345-5230-4FCF-9CB8-A4522B3A751C}" dt="2022-06-20T20:30:11.462" v="4354" actId="22"/>
          <ac:picMkLst>
            <pc:docMk/>
            <pc:sldMk cId="1535575999" sldId="2738"/>
            <ac:picMk id="43" creationId="{744BD41E-0C4D-9B74-10C1-83D3D3748849}"/>
          </ac:picMkLst>
        </pc:picChg>
        <pc:picChg chg="mod">
          <ac:chgData name="Nicholas King" userId="6a3fdd00-1a36-45fa-9468-6bddc91e512a" providerId="ADAL" clId="{5D51F345-5230-4FCF-9CB8-A4522B3A751C}" dt="2022-06-20T20:20:43.725" v="4238" actId="571"/>
          <ac:picMkLst>
            <pc:docMk/>
            <pc:sldMk cId="1535575999" sldId="2738"/>
            <ac:picMk id="47" creationId="{433519DB-D7D7-A3F4-CDB1-35EBD66E502A}"/>
          </ac:picMkLst>
        </pc:picChg>
        <pc:picChg chg="mod">
          <ac:chgData name="Nicholas King" userId="6a3fdd00-1a36-45fa-9468-6bddc91e512a" providerId="ADAL" clId="{5D51F345-5230-4FCF-9CB8-A4522B3A751C}" dt="2022-06-20T20:20:43.725" v="4238" actId="571"/>
          <ac:picMkLst>
            <pc:docMk/>
            <pc:sldMk cId="1535575999" sldId="2738"/>
            <ac:picMk id="53" creationId="{BE836415-BF43-12B6-E8F5-3A27471609BB}"/>
          </ac:picMkLst>
        </pc:picChg>
        <pc:picChg chg="mod">
          <ac:chgData name="Nicholas King" userId="6a3fdd00-1a36-45fa-9468-6bddc91e512a" providerId="ADAL" clId="{5D51F345-5230-4FCF-9CB8-A4522B3A751C}" dt="2022-06-20T20:20:46.755" v="4240" actId="571"/>
          <ac:picMkLst>
            <pc:docMk/>
            <pc:sldMk cId="1535575999" sldId="2738"/>
            <ac:picMk id="59" creationId="{6C814C37-EE73-F8BD-0B76-9903E93AF47D}"/>
          </ac:picMkLst>
        </pc:picChg>
        <pc:picChg chg="mod">
          <ac:chgData name="Nicholas King" userId="6a3fdd00-1a36-45fa-9468-6bddc91e512a" providerId="ADAL" clId="{5D51F345-5230-4FCF-9CB8-A4522B3A751C}" dt="2022-06-20T20:20:46.755" v="4240" actId="571"/>
          <ac:picMkLst>
            <pc:docMk/>
            <pc:sldMk cId="1535575999" sldId="2738"/>
            <ac:picMk id="65" creationId="{EE7AD380-53B3-A92F-6E49-6AEAA7D07D6E}"/>
          </ac:picMkLst>
        </pc:picChg>
        <pc:picChg chg="add del mod">
          <ac:chgData name="Nicholas King" userId="6a3fdd00-1a36-45fa-9468-6bddc91e512a" providerId="ADAL" clId="{5D51F345-5230-4FCF-9CB8-A4522B3A751C}" dt="2022-06-20T20:30:10.867" v="4352" actId="22"/>
          <ac:picMkLst>
            <pc:docMk/>
            <pc:sldMk cId="1535575999" sldId="2738"/>
            <ac:picMk id="70" creationId="{EF8D1C19-6291-A2B1-9CDD-5A19D03D74F4}"/>
          </ac:picMkLst>
        </pc:picChg>
        <pc:picChg chg="add del mod ord">
          <ac:chgData name="Nicholas King" userId="6a3fdd00-1a36-45fa-9468-6bddc91e512a" providerId="ADAL" clId="{5D51F345-5230-4FCF-9CB8-A4522B3A751C}" dt="2022-06-20T20:53:27.791" v="4411" actId="478"/>
          <ac:picMkLst>
            <pc:docMk/>
            <pc:sldMk cId="1535575999" sldId="2738"/>
            <ac:picMk id="73" creationId="{F0E49ACE-3C50-D971-8577-64FBD5ABF96B}"/>
          </ac:picMkLst>
        </pc:picChg>
        <pc:picChg chg="add mod ord">
          <ac:chgData name="Nicholas King" userId="6a3fdd00-1a36-45fa-9468-6bddc91e512a" providerId="ADAL" clId="{5D51F345-5230-4FCF-9CB8-A4522B3A751C}" dt="2022-06-20T21:48:04.654" v="5009" actId="1076"/>
          <ac:picMkLst>
            <pc:docMk/>
            <pc:sldMk cId="1535575999" sldId="2738"/>
            <ac:picMk id="75" creationId="{66844598-630A-3977-D4F0-E75B78264D82}"/>
          </ac:picMkLst>
        </pc:picChg>
        <pc:picChg chg="add del">
          <ac:chgData name="Nicholas King" userId="6a3fdd00-1a36-45fa-9468-6bddc91e512a" providerId="ADAL" clId="{5D51F345-5230-4FCF-9CB8-A4522B3A751C}" dt="2022-06-20T18:23:57.163" v="3720"/>
          <ac:picMkLst>
            <pc:docMk/>
            <pc:sldMk cId="1535575999" sldId="2738"/>
            <ac:picMk id="2050" creationId="{412C5118-F7B8-49AE-A46B-694C1697B399}"/>
          </ac:picMkLst>
        </pc:picChg>
        <pc:picChg chg="add del mod">
          <ac:chgData name="Nicholas King" userId="6a3fdd00-1a36-45fa-9468-6bddc91e512a" providerId="ADAL" clId="{5D51F345-5230-4FCF-9CB8-A4522B3A751C}" dt="2022-06-20T20:23:53.858" v="4310" actId="478"/>
          <ac:picMkLst>
            <pc:docMk/>
            <pc:sldMk cId="1535575999" sldId="2738"/>
            <ac:picMk id="2052" creationId="{D1BB1392-608D-4178-8457-9EA6FCC4D2D9}"/>
          </ac:picMkLst>
        </pc:picChg>
        <pc:picChg chg="add del">
          <ac:chgData name="Nicholas King" userId="6a3fdd00-1a36-45fa-9468-6bddc91e512a" providerId="ADAL" clId="{5D51F345-5230-4FCF-9CB8-A4522B3A751C}" dt="2022-06-20T19:47:45.495" v="3995"/>
          <ac:picMkLst>
            <pc:docMk/>
            <pc:sldMk cId="1535575999" sldId="2738"/>
            <ac:picMk id="2054" creationId="{1FBF7903-2599-E786-47BA-F3C83692062A}"/>
          </ac:picMkLst>
        </pc:picChg>
        <pc:picChg chg="add del">
          <ac:chgData name="Nicholas King" userId="6a3fdd00-1a36-45fa-9468-6bddc91e512a" providerId="ADAL" clId="{5D51F345-5230-4FCF-9CB8-A4522B3A751C}" dt="2022-06-20T20:23:53.858" v="4310" actId="478"/>
          <ac:picMkLst>
            <pc:docMk/>
            <pc:sldMk cId="1535575999" sldId="2738"/>
            <ac:picMk id="2056" creationId="{854FA6BF-5C2D-481D-DAD5-96E0B6121569}"/>
          </ac:picMkLst>
        </pc:picChg>
        <pc:picChg chg="add del mod">
          <ac:chgData name="Nicholas King" userId="6a3fdd00-1a36-45fa-9468-6bddc91e512a" providerId="ADAL" clId="{5D51F345-5230-4FCF-9CB8-A4522B3A751C}" dt="2022-06-20T20:26:43.036" v="4323" actId="478"/>
          <ac:picMkLst>
            <pc:docMk/>
            <pc:sldMk cId="1535575999" sldId="2738"/>
            <ac:picMk id="2058" creationId="{6454B8B4-165E-A853-079A-0B23896724E6}"/>
          </ac:picMkLst>
        </pc:picChg>
        <pc:picChg chg="add del">
          <ac:chgData name="Nicholas King" userId="6a3fdd00-1a36-45fa-9468-6bddc91e512a" providerId="ADAL" clId="{5D51F345-5230-4FCF-9CB8-A4522B3A751C}" dt="2022-06-20T20:27:33.748" v="4325"/>
          <ac:picMkLst>
            <pc:docMk/>
            <pc:sldMk cId="1535575999" sldId="2738"/>
            <ac:picMk id="2060" creationId="{70135194-3C39-FB3C-7357-E13F98FED93E}"/>
          </ac:picMkLst>
        </pc:picChg>
        <pc:picChg chg="add del mod">
          <ac:chgData name="Nicholas King" userId="6a3fdd00-1a36-45fa-9468-6bddc91e512a" providerId="ADAL" clId="{5D51F345-5230-4FCF-9CB8-A4522B3A751C}" dt="2022-06-20T20:30:16.899" v="4361" actId="478"/>
          <ac:picMkLst>
            <pc:docMk/>
            <pc:sldMk cId="1535575999" sldId="2738"/>
            <ac:picMk id="2062" creationId="{CDE6CF4B-AE40-C32B-464E-D550039F378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638ADF-03AB-4702-96BE-A911FAB20114}" type="datetimeFigureOut">
              <a:rPr lang="fr-FR" smtClean="0"/>
              <a:t>17/06/2022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05F334-D5D5-4132-806E-D6956EAA045E}" type="slidenum">
              <a:rPr lang="fr-FR" smtClean="0"/>
              <a:t>‹#›</a:t>
            </a:fld>
            <a:endParaRPr lang="fr-FR"/>
          </a:p>
        </p:txBody>
      </p:sp>
    </p:spTree>
    <p:extLst>
      <p:ext uri="{BB962C8B-B14F-4D97-AF65-F5344CB8AC3E}">
        <p14:creationId xmlns:p14="http://schemas.microsoft.com/office/powerpoint/2010/main" val="2471597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elvetica Courant"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elvetica Courant" charset="0"/>
              </a:defRPr>
            </a:lvl1pPr>
          </a:lstStyle>
          <a:p>
            <a:fld id="{5CEDD0D2-7E26-7745-91AD-E3323C40E5D9}" type="datetimeFigureOut">
              <a:rPr lang="fr-FR" smtClean="0"/>
              <a:pPr/>
              <a:t>17/06/2022</a:t>
            </a:fld>
            <a:endParaRPr lang="fr-FR"/>
          </a:p>
        </p:txBody>
      </p:sp>
      <p:sp>
        <p:nvSpPr>
          <p:cNvPr id="4" name="Espace réservé de l’image des diapositives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elvetica Courant"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elvetica Courant" charset="0"/>
              </a:defRPr>
            </a:lvl1pPr>
          </a:lstStyle>
          <a:p>
            <a:fld id="{F2F5BFD6-7A2B-3746-AC2E-318FB528CDD4}" type="slidenum">
              <a:rPr lang="fr-FR" smtClean="0"/>
              <a:pPr/>
              <a:t>‹#›</a:t>
            </a:fld>
            <a:endParaRPr lang="fr-FR"/>
          </a:p>
        </p:txBody>
      </p:sp>
    </p:spTree>
    <p:extLst>
      <p:ext uri="{BB962C8B-B14F-4D97-AF65-F5344CB8AC3E}">
        <p14:creationId xmlns:p14="http://schemas.microsoft.com/office/powerpoint/2010/main" val="249692467"/>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Helvetica Courant" charset="0"/>
        <a:ea typeface="+mn-ea"/>
        <a:cs typeface="+mn-cs"/>
      </a:defRPr>
    </a:lvl1pPr>
    <a:lvl2pPr marL="342900" algn="l" defTabSz="685800" rtl="0" eaLnBrk="1" latinLnBrk="0" hangingPunct="1">
      <a:defRPr sz="900" b="0" i="0" kern="1200">
        <a:solidFill>
          <a:schemeClr val="tx1"/>
        </a:solidFill>
        <a:latin typeface="Helvetica Courant" charset="0"/>
        <a:ea typeface="+mn-ea"/>
        <a:cs typeface="+mn-cs"/>
      </a:defRPr>
    </a:lvl2pPr>
    <a:lvl3pPr marL="685800" algn="l" defTabSz="685800" rtl="0" eaLnBrk="1" latinLnBrk="0" hangingPunct="1">
      <a:defRPr sz="900" b="0" i="0" kern="1200">
        <a:solidFill>
          <a:schemeClr val="tx1"/>
        </a:solidFill>
        <a:latin typeface="Helvetica Courant" charset="0"/>
        <a:ea typeface="+mn-ea"/>
        <a:cs typeface="+mn-cs"/>
      </a:defRPr>
    </a:lvl3pPr>
    <a:lvl4pPr marL="1028700" algn="l" defTabSz="685800" rtl="0" eaLnBrk="1" latinLnBrk="0" hangingPunct="1">
      <a:defRPr sz="900" b="0" i="0" kern="1200">
        <a:solidFill>
          <a:schemeClr val="tx1"/>
        </a:solidFill>
        <a:latin typeface="Helvetica Courant" charset="0"/>
        <a:ea typeface="+mn-ea"/>
        <a:cs typeface="+mn-cs"/>
      </a:defRPr>
    </a:lvl4pPr>
    <a:lvl5pPr marL="1371600" algn="l" defTabSz="685800" rtl="0" eaLnBrk="1" latinLnBrk="0" hangingPunct="1">
      <a:defRPr sz="900" b="0" i="0" kern="1200">
        <a:solidFill>
          <a:schemeClr val="tx1"/>
        </a:solidFill>
        <a:latin typeface="Helvetica Courant"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I am here to give you a practical solution to a challenge that has been around for decades. A challenge that has had multiple names. A challenge that has been marketed with multiple solutions. And a challenge that has morphed into a huge problem.</a:t>
            </a:r>
          </a:p>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2F5BFD6-7A2B-3746-AC2E-318FB528CDD4}" type="slidenum">
              <a:rPr kumimoji="0" lang="fr-FR" sz="1200" b="0" i="0" u="none" strike="noStrike" kern="1200" cap="none" spc="0" normalizeH="0" baseline="0" noProof="0" smtClean="0">
                <a:ln>
                  <a:noFill/>
                </a:ln>
                <a:solidFill>
                  <a:prstClr val="black"/>
                </a:solidFill>
                <a:effectLst/>
                <a:uLnTx/>
                <a:uFillTx/>
                <a:latin typeface="Helvetica Courant"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Helvetica Courant" charset="0"/>
              <a:ea typeface="+mn-ea"/>
              <a:cs typeface="+mn-cs"/>
            </a:endParaRPr>
          </a:p>
        </p:txBody>
      </p:sp>
    </p:spTree>
    <p:extLst>
      <p:ext uri="{BB962C8B-B14F-4D97-AF65-F5344CB8AC3E}">
        <p14:creationId xmlns:p14="http://schemas.microsoft.com/office/powerpoint/2010/main" val="204044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5BFD6-7A2B-3746-AC2E-318FB528CDD4}" type="slidenum">
              <a:rPr lang="fr-FR" smtClean="0"/>
              <a:pPr/>
              <a:t>10</a:t>
            </a:fld>
            <a:endParaRPr lang="fr-FR"/>
          </a:p>
        </p:txBody>
      </p:sp>
    </p:spTree>
    <p:extLst>
      <p:ext uri="{BB962C8B-B14F-4D97-AF65-F5344CB8AC3E}">
        <p14:creationId xmlns:p14="http://schemas.microsoft.com/office/powerpoint/2010/main" val="415940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challenge?  No!!! Its not a new challenge, this was talked about when people were dressing like this. And way before BASIC Microsoft was launched. The concepts of the Principle of Least Privilege and Role Based access controls already existed. </a:t>
            </a:r>
          </a:p>
          <a:p>
            <a:endParaRPr lang="en-GB" dirty="0"/>
          </a:p>
          <a:p>
            <a:r>
              <a:rPr lang="en-GB" dirty="0"/>
              <a:t>As we all know the challenge has turned into a problem, and a big one at that. Users are creating so much more data and using many more applications than we did back then. </a:t>
            </a:r>
          </a:p>
          <a:p>
            <a:endParaRPr lang="en-GB" dirty="0"/>
          </a:p>
          <a:p>
            <a:r>
              <a:rPr lang="en-GB" dirty="0"/>
              <a:t>Add to that malicious actors are able to monetise stolen data and cause pollical and economical damage. </a:t>
            </a:r>
          </a:p>
          <a:p>
            <a:endParaRPr lang="en-GB" dirty="0"/>
          </a:p>
          <a:p>
            <a:r>
              <a:rPr lang="en-GB" dirty="0"/>
              <a:t>Then add to that, government and state regulations, this is now a big problem!</a:t>
            </a:r>
          </a:p>
          <a:p>
            <a:endParaRPr lang="en-GB" dirty="0"/>
          </a:p>
        </p:txBody>
      </p:sp>
      <p:sp>
        <p:nvSpPr>
          <p:cNvPr id="4" name="Slide Number Placeholder 3"/>
          <p:cNvSpPr>
            <a:spLocks noGrp="1"/>
          </p:cNvSpPr>
          <p:nvPr>
            <p:ph type="sldNum" sz="quarter" idx="5"/>
          </p:nvPr>
        </p:nvSpPr>
        <p:spPr/>
        <p:txBody>
          <a:bodyPr/>
          <a:lstStyle/>
          <a:p>
            <a:fld id="{F2F5BFD6-7A2B-3746-AC2E-318FB528CDD4}" type="slidenum">
              <a:rPr lang="fr-FR" smtClean="0"/>
              <a:pPr/>
              <a:t>2</a:t>
            </a:fld>
            <a:endParaRPr lang="fr-FR"/>
          </a:p>
        </p:txBody>
      </p:sp>
    </p:spTree>
    <p:extLst>
      <p:ext uri="{BB962C8B-B14F-4D97-AF65-F5344CB8AC3E}">
        <p14:creationId xmlns:p14="http://schemas.microsoft.com/office/powerpoint/2010/main" val="41522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My gripe with this landscape is that technologies can obviously help with this but often both the technology vendors and customers overlook the 2 other parts of the PPT framework. The people (who’s doing it) and the processes (how they will do it). And no matter how many buzz words the industry comes up with, unless you get all 3 parts of the PPT framework covered, its unlikely to be a problem you can overcome.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What Orange Cyberdefense have created is a real and practical solution. Not software with the potential to fix your problem, but a outcome based service that delivers managed data protection.</a:t>
            </a:r>
          </a:p>
          <a:p>
            <a:endParaRPr lang="en-US" dirty="0"/>
          </a:p>
        </p:txBody>
      </p:sp>
      <p:sp>
        <p:nvSpPr>
          <p:cNvPr id="4" name="Slide Number Placeholder 3"/>
          <p:cNvSpPr>
            <a:spLocks noGrp="1"/>
          </p:cNvSpPr>
          <p:nvPr>
            <p:ph type="sldNum" sz="quarter" idx="5"/>
          </p:nvPr>
        </p:nvSpPr>
        <p:spPr/>
        <p:txBody>
          <a:bodyPr/>
          <a:lstStyle/>
          <a:p>
            <a:fld id="{F2F5BFD6-7A2B-3746-AC2E-318FB528CDD4}" type="slidenum">
              <a:rPr lang="fr-FR" smtClean="0"/>
              <a:pPr/>
              <a:t>3</a:t>
            </a:fld>
            <a:endParaRPr lang="fr-FR"/>
          </a:p>
        </p:txBody>
      </p:sp>
    </p:spTree>
    <p:extLst>
      <p:ext uri="{BB962C8B-B14F-4D97-AF65-F5344CB8AC3E}">
        <p14:creationId xmlns:p14="http://schemas.microsoft.com/office/powerpoint/2010/main" val="292167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we see the Varonis operation journey, I also see it as a security maturity model. And its what we have designed the service on. </a:t>
            </a:r>
          </a:p>
          <a:p>
            <a:endParaRPr lang="en-GB" dirty="0"/>
          </a:p>
          <a:p>
            <a:r>
              <a:rPr lang="en-GB" dirty="0"/>
              <a:t>These some of the things our service delivers.</a:t>
            </a:r>
          </a:p>
          <a:p>
            <a:endParaRPr lang="en-GB" dirty="0"/>
          </a:p>
          <a:p>
            <a:r>
              <a:rPr lang="en-GB" dirty="0"/>
              <a:t>Least Priv. simplified permissions. Stale data management. Deception techniques. Automated </a:t>
            </a:r>
            <a:r>
              <a:rPr lang="en-GB" dirty="0" err="1"/>
              <a:t>conatainment</a:t>
            </a:r>
            <a:r>
              <a:rPr lang="en-GB" dirty="0"/>
              <a:t>. Automated compliance to regulation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2F5BFD6-7A2B-3746-AC2E-318FB528CDD4}" type="slidenum">
              <a:rPr kumimoji="0" lang="fr-FR" sz="1200" b="0" i="0" u="none" strike="noStrike" kern="1200" cap="none" spc="0" normalizeH="0" baseline="0" noProof="0" smtClean="0">
                <a:ln>
                  <a:noFill/>
                </a:ln>
                <a:solidFill>
                  <a:prstClr val="black"/>
                </a:solidFill>
                <a:effectLst/>
                <a:uLnTx/>
                <a:uFillTx/>
                <a:latin typeface="Helvetica Courant"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Helvetica Courant" charset="0"/>
              <a:ea typeface="+mn-ea"/>
              <a:cs typeface="+mn-cs"/>
            </a:endParaRPr>
          </a:p>
        </p:txBody>
      </p:sp>
    </p:spTree>
    <p:extLst>
      <p:ext uri="{BB962C8B-B14F-4D97-AF65-F5344CB8AC3E}">
        <p14:creationId xmlns:p14="http://schemas.microsoft.com/office/powerpoint/2010/main" val="46853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can see where it’s delivered from. This is not a consultancy-based service, using Professional service engineers, although we can provide that too. It’s a fully managed proactive service, delivered from the UK SOC and CSIRT, supported by our service delivery teams and Varonis. This makes it the only managed service for Varonis in the world. But it’s more than that, we at orange </a:t>
            </a:r>
            <a:r>
              <a:rPr lang="en-GB" dirty="0" err="1"/>
              <a:t>intergrates</a:t>
            </a:r>
            <a:r>
              <a:rPr lang="en-GB" dirty="0"/>
              <a:t> our knowledge and intelligence to </a:t>
            </a:r>
            <a:r>
              <a:rPr lang="en-GB" dirty="0" err="1"/>
              <a:t>devery</a:t>
            </a:r>
            <a:r>
              <a:rPr lang="en-GB" dirty="0"/>
              <a:t> the Managed Data Protection service. </a:t>
            </a:r>
          </a:p>
          <a:p>
            <a:endParaRPr lang="en-GB" dirty="0"/>
          </a:p>
          <a:p>
            <a:r>
              <a:rPr lang="en-GB" dirty="0"/>
              <a:t>As you can see, so many of the deliverables of the service, help to achieve those key activities we described at the start, that help you either plan for, detect or respond to incidents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2F5BFD6-7A2B-3746-AC2E-318FB528CDD4}" type="slidenum">
              <a:rPr kumimoji="0" lang="fr-FR" sz="1200" b="0" i="0" u="none" strike="noStrike" kern="1200" cap="none" spc="0" normalizeH="0" baseline="0" noProof="0" smtClean="0">
                <a:ln>
                  <a:noFill/>
                </a:ln>
                <a:solidFill>
                  <a:prstClr val="black"/>
                </a:solidFill>
                <a:effectLst/>
                <a:uLnTx/>
                <a:uFillTx/>
                <a:latin typeface="Helvetica Courant"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Helvetica Courant" charset="0"/>
              <a:ea typeface="+mn-ea"/>
              <a:cs typeface="+mn-cs"/>
            </a:endParaRPr>
          </a:p>
        </p:txBody>
      </p:sp>
    </p:spTree>
    <p:extLst>
      <p:ext uri="{BB962C8B-B14F-4D97-AF65-F5344CB8AC3E}">
        <p14:creationId xmlns:p14="http://schemas.microsoft.com/office/powerpoint/2010/main" val="373462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5BFD6-7A2B-3746-AC2E-318FB528CDD4}" type="slidenum">
              <a:rPr lang="fr-FR" smtClean="0"/>
              <a:pPr/>
              <a:t>6</a:t>
            </a:fld>
            <a:endParaRPr lang="fr-FR" dirty="0"/>
          </a:p>
        </p:txBody>
      </p:sp>
    </p:spTree>
    <p:extLst>
      <p:ext uri="{BB962C8B-B14F-4D97-AF65-F5344CB8AC3E}">
        <p14:creationId xmlns:p14="http://schemas.microsoft.com/office/powerpoint/2010/main" val="331066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5BFD6-7A2B-3746-AC2E-318FB528CDD4}" type="slidenum">
              <a:rPr lang="fr-FR" smtClean="0"/>
              <a:pPr/>
              <a:t>7</a:t>
            </a:fld>
            <a:endParaRPr lang="fr-FR" dirty="0"/>
          </a:p>
        </p:txBody>
      </p:sp>
    </p:spTree>
    <p:extLst>
      <p:ext uri="{BB962C8B-B14F-4D97-AF65-F5344CB8AC3E}">
        <p14:creationId xmlns:p14="http://schemas.microsoft.com/office/powerpoint/2010/main" val="61361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5BFD6-7A2B-3746-AC2E-318FB528CDD4}" type="slidenum">
              <a:rPr lang="fr-FR" smtClean="0"/>
              <a:pPr/>
              <a:t>8</a:t>
            </a:fld>
            <a:endParaRPr lang="fr-FR" dirty="0"/>
          </a:p>
        </p:txBody>
      </p:sp>
    </p:spTree>
    <p:extLst>
      <p:ext uri="{BB962C8B-B14F-4D97-AF65-F5344CB8AC3E}">
        <p14:creationId xmlns:p14="http://schemas.microsoft.com/office/powerpoint/2010/main" val="285195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5BFD6-7A2B-3746-AC2E-318FB528CDD4}" type="slidenum">
              <a:rPr lang="fr-FR" smtClean="0"/>
              <a:pPr/>
              <a:t>9</a:t>
            </a:fld>
            <a:endParaRPr lang="fr-FR" dirty="0"/>
          </a:p>
        </p:txBody>
      </p:sp>
    </p:spTree>
    <p:extLst>
      <p:ext uri="{BB962C8B-B14F-4D97-AF65-F5344CB8AC3E}">
        <p14:creationId xmlns:p14="http://schemas.microsoft.com/office/powerpoint/2010/main" val="1455419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4.svg"/><Relationship Id="rId2" Type="http://schemas.openxmlformats.org/officeDocument/2006/relationships/hyperlink" Target="https://twitter.com/orangecyberdef?lang=fr" TargetMode="External"/><Relationship Id="rId1" Type="http://schemas.openxmlformats.org/officeDocument/2006/relationships/slideMaster" Target="../slideMasters/slideMaster1.xml"/><Relationship Id="rId6" Type="http://schemas.openxmlformats.org/officeDocument/2006/relationships/hyperlink" Target="https://www.youtube.com/channel/UCMgEeDcG-PDoZTGaepOa_OA" TargetMode="External"/><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hyperlink" Target="https://cyberdefense.orange.com/" TargetMode="External"/><Relationship Id="rId4" Type="http://schemas.openxmlformats.org/officeDocument/2006/relationships/hyperlink" Target="https://www.linkedin.com/company/orange-cyberdefense/?originalSubdomain=fr" TargetMode="External"/><Relationship Id="rId9"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4.svg"/><Relationship Id="rId2" Type="http://schemas.openxmlformats.org/officeDocument/2006/relationships/hyperlink" Target="https://twitter.com/orangecyberdef?lang=fr" TargetMode="External"/><Relationship Id="rId1" Type="http://schemas.openxmlformats.org/officeDocument/2006/relationships/slideMaster" Target="../slideMasters/slideMaster1.xml"/><Relationship Id="rId6" Type="http://schemas.openxmlformats.org/officeDocument/2006/relationships/hyperlink" Target="https://www.youtube.com/channel/UCMgEeDcG-PDoZTGaepOa_OA" TargetMode="External"/><Relationship Id="rId11" Type="http://schemas.openxmlformats.org/officeDocument/2006/relationships/image" Target="../media/image3.png"/><Relationship Id="rId5" Type="http://schemas.openxmlformats.org/officeDocument/2006/relationships/image" Target="../media/image11.png"/><Relationship Id="rId10" Type="http://schemas.openxmlformats.org/officeDocument/2006/relationships/hyperlink" Target="https://cyberdefense.orange.com/" TargetMode="External"/><Relationship Id="rId4" Type="http://schemas.openxmlformats.org/officeDocument/2006/relationships/hyperlink" Target="https://www.linkedin.com/company/orange-cyberdefense/?originalSubdomain=fr" TargetMode="External"/><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bg>
      <p:bgRef idx="1001">
        <a:schemeClr val="bg1"/>
      </p:bgRef>
    </p:bg>
    <p:spTree>
      <p:nvGrpSpPr>
        <p:cNvPr id="1" name=""/>
        <p:cNvGrpSpPr/>
        <p:nvPr/>
      </p:nvGrpSpPr>
      <p:grpSpPr>
        <a:xfrm>
          <a:off x="0" y="0"/>
          <a:ext cx="0" cy="0"/>
          <a:chOff x="0" y="0"/>
          <a:chExt cx="0" cy="0"/>
        </a:xfrm>
      </p:grpSpPr>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9144000" cy="5143500"/>
          </a:xfrm>
          <a:prstGeom prst="rect">
            <a:avLst/>
          </a:prstGeom>
        </p:spPr>
      </p:pic>
      <p:pic>
        <p:nvPicPr>
          <p:cNvPr id="27" name="Image 26"/>
          <p:cNvPicPr>
            <a:picLocks noChangeAspect="1"/>
          </p:cNvPicPr>
          <p:nvPr userDrawn="1"/>
        </p:nvPicPr>
        <p:blipFill rotWithShape="1">
          <a:blip r:embed="rId3">
            <a:extLst>
              <a:ext uri="{28A0092B-C50C-407E-A947-70E740481C1C}">
                <a14:useLocalDpi xmlns:a14="http://schemas.microsoft.com/office/drawing/2010/main" val="0"/>
              </a:ext>
            </a:extLst>
          </a:blip>
          <a:srcRect l="71604" t="42203" r="11604"/>
          <a:stretch/>
        </p:blipFill>
        <p:spPr>
          <a:xfrm rot="10800000">
            <a:off x="0" y="1588"/>
            <a:ext cx="1535502" cy="2972814"/>
          </a:xfrm>
          <a:prstGeom prst="rect">
            <a:avLst/>
          </a:prstGeom>
        </p:spPr>
      </p:pic>
      <p:sp>
        <p:nvSpPr>
          <p:cNvPr id="23" name="Titre 1"/>
          <p:cNvSpPr>
            <a:spLocks noGrp="1"/>
          </p:cNvSpPr>
          <p:nvPr>
            <p:ph type="ctrTitle" hasCustomPrompt="1"/>
          </p:nvPr>
        </p:nvSpPr>
        <p:spPr>
          <a:xfrm>
            <a:off x="1842563" y="1486312"/>
            <a:ext cx="6758512" cy="1195928"/>
          </a:xfrm>
        </p:spPr>
        <p:txBody>
          <a:bodyPr anchor="t"/>
          <a:lstStyle>
            <a:lvl1pPr algn="l">
              <a:defRPr lang="fr-FR" sz="4000" b="1" i="0" kern="1200" dirty="0">
                <a:solidFill>
                  <a:schemeClr val="bg2"/>
                </a:solidFill>
                <a:latin typeface="Helvetica" pitchFamily="2" charset="0"/>
                <a:ea typeface="+mn-ea"/>
                <a:cs typeface="Arial" panose="020B0604020202020204" pitchFamily="34" charset="0"/>
              </a:defRPr>
            </a:lvl1pPr>
          </a:lstStyle>
          <a:p>
            <a:r>
              <a:rPr lang="en-US" noProof="0"/>
              <a:t>Change the title</a:t>
            </a:r>
          </a:p>
        </p:txBody>
      </p:sp>
      <p:sp>
        <p:nvSpPr>
          <p:cNvPr id="21" name="Espace réservé du texte 9"/>
          <p:cNvSpPr>
            <a:spLocks noGrp="1"/>
          </p:cNvSpPr>
          <p:nvPr>
            <p:ph type="body" sz="quarter" idx="18" hasCustomPrompt="1"/>
          </p:nvPr>
        </p:nvSpPr>
        <p:spPr>
          <a:xfrm>
            <a:off x="1840395" y="2471457"/>
            <a:ext cx="5703405" cy="449882"/>
          </a:xfrm>
        </p:spPr>
        <p:txBody>
          <a:bodyPr anchor="b">
            <a:noAutofit/>
          </a:bodyPr>
          <a:lstStyle>
            <a:lvl1pPr marL="0" marR="0" indent="0" algn="l" defTabSz="685800" rtl="0" eaLnBrk="1" fontAlgn="auto" latinLnBrk="0" hangingPunct="1">
              <a:lnSpc>
                <a:spcPct val="100000"/>
              </a:lnSpc>
              <a:spcBef>
                <a:spcPts val="750"/>
              </a:spcBef>
              <a:spcAft>
                <a:spcPts val="0"/>
              </a:spcAft>
              <a:buClrTx/>
              <a:buSzTx/>
              <a:buFont typeface="Arial"/>
              <a:buNone/>
              <a:tabLst/>
              <a:defRPr lang="fr-FR" altLang="en-US" sz="1800" b="1" i="0" kern="1200" baseline="0">
                <a:solidFill>
                  <a:schemeClr val="tx1"/>
                </a:solidFill>
                <a:latin typeface="Helvetica" pitchFamily="2" charset="0"/>
                <a:ea typeface="+mn-ea"/>
                <a:cs typeface="Arial" panose="020B0604020202020204" pitchFamily="34" charset="0"/>
              </a:defRPr>
            </a:lvl1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en-US" noProof="0"/>
              <a:t>Edit subtitle</a:t>
            </a:r>
          </a:p>
        </p:txBody>
      </p:sp>
      <p:grpSp>
        <p:nvGrpSpPr>
          <p:cNvPr id="10" name="Group 70">
            <a:extLst>
              <a:ext uri="{FF2B5EF4-FFF2-40B4-BE49-F238E27FC236}">
                <a16:creationId xmlns:a16="http://schemas.microsoft.com/office/drawing/2014/main" id="{A6CA6FA1-1368-6C4F-95DD-0D2A4E996193}"/>
              </a:ext>
            </a:extLst>
          </p:cNvPr>
          <p:cNvGrpSpPr/>
          <p:nvPr userDrawn="1"/>
        </p:nvGrpSpPr>
        <p:grpSpPr>
          <a:xfrm>
            <a:off x="352425" y="4130674"/>
            <a:ext cx="672984" cy="672759"/>
            <a:chOff x="-14435138" y="-519113"/>
            <a:chExt cx="4754563" cy="4752976"/>
          </a:xfrm>
        </p:grpSpPr>
        <p:sp>
          <p:nvSpPr>
            <p:cNvPr id="11" name="Rectangle 10">
              <a:extLst>
                <a:ext uri="{FF2B5EF4-FFF2-40B4-BE49-F238E27FC236}">
                  <a16:creationId xmlns:a16="http://schemas.microsoft.com/office/drawing/2014/main" id="{E1AFAB83-F8FE-4B41-ABF2-8FB6DFF20DD1}"/>
                </a:ext>
              </a:extLst>
            </p:cNvPr>
            <p:cNvSpPr>
              <a:spLocks noChangeArrowheads="1"/>
            </p:cNvSpPr>
            <p:nvPr/>
          </p:nvSpPr>
          <p:spPr bwMode="auto">
            <a:xfrm>
              <a:off x="-14435138" y="-519113"/>
              <a:ext cx="4754563" cy="4752976"/>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2" name="Freeform 89">
              <a:extLst>
                <a:ext uri="{FF2B5EF4-FFF2-40B4-BE49-F238E27FC236}">
                  <a16:creationId xmlns:a16="http://schemas.microsoft.com/office/drawing/2014/main" id="{D54CBF7A-7D02-4E4F-9F27-62DE2F00FD9A}"/>
                </a:ext>
              </a:extLst>
            </p:cNvPr>
            <p:cNvSpPr>
              <a:spLocks noEditPoints="1"/>
            </p:cNvSpPr>
            <p:nvPr/>
          </p:nvSpPr>
          <p:spPr bwMode="auto">
            <a:xfrm>
              <a:off x="-12987338" y="3157538"/>
              <a:ext cx="590550" cy="676275"/>
            </a:xfrm>
            <a:custGeom>
              <a:avLst/>
              <a:gdLst>
                <a:gd name="T0" fmla="*/ 18 w 62"/>
                <a:gd name="T1" fmla="*/ 50 h 71"/>
                <a:gd name="T2" fmla="*/ 26 w 62"/>
                <a:gd name="T3" fmla="*/ 59 h 71"/>
                <a:gd name="T4" fmla="*/ 43 w 62"/>
                <a:gd name="T5" fmla="*/ 51 h 71"/>
                <a:gd name="T6" fmla="*/ 43 w 62"/>
                <a:gd name="T7" fmla="*/ 35 h 71"/>
                <a:gd name="T8" fmla="*/ 18 w 62"/>
                <a:gd name="T9" fmla="*/ 50 h 71"/>
                <a:gd name="T10" fmla="*/ 44 w 62"/>
                <a:gd name="T11" fmla="*/ 64 h 71"/>
                <a:gd name="T12" fmla="*/ 21 w 62"/>
                <a:gd name="T13" fmla="*/ 71 h 71"/>
                <a:gd name="T14" fmla="*/ 0 w 62"/>
                <a:gd name="T15" fmla="*/ 51 h 71"/>
                <a:gd name="T16" fmla="*/ 44 w 62"/>
                <a:gd name="T17" fmla="*/ 24 h 71"/>
                <a:gd name="T18" fmla="*/ 44 w 62"/>
                <a:gd name="T19" fmla="*/ 20 h 71"/>
                <a:gd name="T20" fmla="*/ 33 w 62"/>
                <a:gd name="T21" fmla="*/ 12 h 71"/>
                <a:gd name="T22" fmla="*/ 16 w 62"/>
                <a:gd name="T23" fmla="*/ 20 h 71"/>
                <a:gd name="T24" fmla="*/ 4 w 62"/>
                <a:gd name="T25" fmla="*/ 13 h 71"/>
                <a:gd name="T26" fmla="*/ 33 w 62"/>
                <a:gd name="T27" fmla="*/ 0 h 71"/>
                <a:gd name="T28" fmla="*/ 62 w 62"/>
                <a:gd name="T29" fmla="*/ 20 h 71"/>
                <a:gd name="T30" fmla="*/ 62 w 62"/>
                <a:gd name="T31" fmla="*/ 70 h 71"/>
                <a:gd name="T32" fmla="*/ 45 w 62"/>
                <a:gd name="T33" fmla="*/ 70 h 71"/>
                <a:gd name="T34" fmla="*/ 44 w 62"/>
                <a:gd name="T35"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71">
                  <a:moveTo>
                    <a:pt x="18" y="50"/>
                  </a:moveTo>
                  <a:cubicBezTo>
                    <a:pt x="18" y="54"/>
                    <a:pt x="21" y="59"/>
                    <a:pt x="26" y="59"/>
                  </a:cubicBezTo>
                  <a:cubicBezTo>
                    <a:pt x="32" y="59"/>
                    <a:pt x="38" y="56"/>
                    <a:pt x="43" y="51"/>
                  </a:cubicBezTo>
                  <a:cubicBezTo>
                    <a:pt x="43" y="35"/>
                    <a:pt x="43" y="35"/>
                    <a:pt x="43" y="35"/>
                  </a:cubicBezTo>
                  <a:cubicBezTo>
                    <a:pt x="26" y="37"/>
                    <a:pt x="18" y="42"/>
                    <a:pt x="18" y="50"/>
                  </a:cubicBezTo>
                  <a:moveTo>
                    <a:pt x="44" y="64"/>
                  </a:moveTo>
                  <a:cubicBezTo>
                    <a:pt x="37" y="69"/>
                    <a:pt x="29" y="71"/>
                    <a:pt x="21" y="71"/>
                  </a:cubicBezTo>
                  <a:cubicBezTo>
                    <a:pt x="8" y="71"/>
                    <a:pt x="0" y="63"/>
                    <a:pt x="0" y="51"/>
                  </a:cubicBezTo>
                  <a:cubicBezTo>
                    <a:pt x="0" y="36"/>
                    <a:pt x="14" y="27"/>
                    <a:pt x="44" y="24"/>
                  </a:cubicBezTo>
                  <a:cubicBezTo>
                    <a:pt x="44" y="20"/>
                    <a:pt x="44" y="20"/>
                    <a:pt x="44" y="20"/>
                  </a:cubicBezTo>
                  <a:cubicBezTo>
                    <a:pt x="44" y="15"/>
                    <a:pt x="40" y="12"/>
                    <a:pt x="33" y="12"/>
                  </a:cubicBezTo>
                  <a:cubicBezTo>
                    <a:pt x="26" y="12"/>
                    <a:pt x="20" y="15"/>
                    <a:pt x="16" y="20"/>
                  </a:cubicBezTo>
                  <a:cubicBezTo>
                    <a:pt x="4" y="13"/>
                    <a:pt x="4" y="13"/>
                    <a:pt x="4" y="13"/>
                  </a:cubicBezTo>
                  <a:cubicBezTo>
                    <a:pt x="10" y="4"/>
                    <a:pt x="20" y="0"/>
                    <a:pt x="33" y="0"/>
                  </a:cubicBezTo>
                  <a:cubicBezTo>
                    <a:pt x="51" y="0"/>
                    <a:pt x="62" y="7"/>
                    <a:pt x="62" y="20"/>
                  </a:cubicBezTo>
                  <a:cubicBezTo>
                    <a:pt x="62" y="20"/>
                    <a:pt x="61" y="70"/>
                    <a:pt x="62" y="70"/>
                  </a:cubicBezTo>
                  <a:cubicBezTo>
                    <a:pt x="45" y="70"/>
                    <a:pt x="45" y="70"/>
                    <a:pt x="45" y="70"/>
                  </a:cubicBezTo>
                  <a:lnTo>
                    <a:pt x="4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3" name="Freeform 90">
              <a:extLst>
                <a:ext uri="{FF2B5EF4-FFF2-40B4-BE49-F238E27FC236}">
                  <a16:creationId xmlns:a16="http://schemas.microsoft.com/office/drawing/2014/main" id="{4F57F2AF-D568-FD41-8CED-F048B009E8C8}"/>
                </a:ext>
              </a:extLst>
            </p:cNvPr>
            <p:cNvSpPr>
              <a:spLocks/>
            </p:cNvSpPr>
            <p:nvPr/>
          </p:nvSpPr>
          <p:spPr bwMode="auto">
            <a:xfrm>
              <a:off x="-12263438" y="3148013"/>
              <a:ext cx="590550" cy="676275"/>
            </a:xfrm>
            <a:custGeom>
              <a:avLst/>
              <a:gdLst>
                <a:gd name="T0" fmla="*/ 0 w 62"/>
                <a:gd name="T1" fmla="*/ 4 h 71"/>
                <a:gd name="T2" fmla="*/ 15 w 62"/>
                <a:gd name="T3" fmla="*/ 2 h 71"/>
                <a:gd name="T4" fmla="*/ 17 w 62"/>
                <a:gd name="T5" fmla="*/ 10 h 71"/>
                <a:gd name="T6" fmla="*/ 41 w 62"/>
                <a:gd name="T7" fmla="*/ 0 h 71"/>
                <a:gd name="T8" fmla="*/ 62 w 62"/>
                <a:gd name="T9" fmla="*/ 23 h 71"/>
                <a:gd name="T10" fmla="*/ 62 w 62"/>
                <a:gd name="T11" fmla="*/ 71 h 71"/>
                <a:gd name="T12" fmla="*/ 44 w 62"/>
                <a:gd name="T13" fmla="*/ 71 h 71"/>
                <a:gd name="T14" fmla="*/ 44 w 62"/>
                <a:gd name="T15" fmla="*/ 26 h 71"/>
                <a:gd name="T16" fmla="*/ 35 w 62"/>
                <a:gd name="T17" fmla="*/ 14 h 71"/>
                <a:gd name="T18" fmla="*/ 18 w 62"/>
                <a:gd name="T19" fmla="*/ 22 h 71"/>
                <a:gd name="T20" fmla="*/ 18 w 62"/>
                <a:gd name="T21" fmla="*/ 71 h 71"/>
                <a:gd name="T22" fmla="*/ 0 w 62"/>
                <a:gd name="T23" fmla="*/ 71 h 71"/>
                <a:gd name="T24" fmla="*/ 0 w 62"/>
                <a:gd name="T2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1">
                  <a:moveTo>
                    <a:pt x="0" y="4"/>
                  </a:moveTo>
                  <a:cubicBezTo>
                    <a:pt x="15" y="2"/>
                    <a:pt x="15" y="2"/>
                    <a:pt x="15" y="2"/>
                  </a:cubicBezTo>
                  <a:cubicBezTo>
                    <a:pt x="17" y="10"/>
                    <a:pt x="17" y="10"/>
                    <a:pt x="17" y="10"/>
                  </a:cubicBezTo>
                  <a:cubicBezTo>
                    <a:pt x="25" y="4"/>
                    <a:pt x="32" y="0"/>
                    <a:pt x="41" y="0"/>
                  </a:cubicBezTo>
                  <a:cubicBezTo>
                    <a:pt x="55" y="0"/>
                    <a:pt x="62" y="8"/>
                    <a:pt x="62" y="23"/>
                  </a:cubicBezTo>
                  <a:cubicBezTo>
                    <a:pt x="62" y="71"/>
                    <a:pt x="62" y="71"/>
                    <a:pt x="62" y="71"/>
                  </a:cubicBezTo>
                  <a:cubicBezTo>
                    <a:pt x="44" y="71"/>
                    <a:pt x="44" y="71"/>
                    <a:pt x="44" y="71"/>
                  </a:cubicBezTo>
                  <a:cubicBezTo>
                    <a:pt x="44" y="26"/>
                    <a:pt x="44" y="26"/>
                    <a:pt x="44" y="26"/>
                  </a:cubicBezTo>
                  <a:cubicBezTo>
                    <a:pt x="44" y="18"/>
                    <a:pt x="42" y="14"/>
                    <a:pt x="35" y="14"/>
                  </a:cubicBezTo>
                  <a:cubicBezTo>
                    <a:pt x="30" y="14"/>
                    <a:pt x="24" y="16"/>
                    <a:pt x="18" y="22"/>
                  </a:cubicBezTo>
                  <a:cubicBezTo>
                    <a:pt x="18" y="71"/>
                    <a:pt x="18" y="71"/>
                    <a:pt x="18" y="71"/>
                  </a:cubicBezTo>
                  <a:cubicBezTo>
                    <a:pt x="0" y="71"/>
                    <a:pt x="0" y="71"/>
                    <a:pt x="0" y="7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4" name="Freeform 91">
              <a:extLst>
                <a:ext uri="{FF2B5EF4-FFF2-40B4-BE49-F238E27FC236}">
                  <a16:creationId xmlns:a16="http://schemas.microsoft.com/office/drawing/2014/main" id="{0CD4D595-8403-784F-8E51-1F039EFB99F1}"/>
                </a:ext>
              </a:extLst>
            </p:cNvPr>
            <p:cNvSpPr>
              <a:spLocks noEditPoints="1"/>
            </p:cNvSpPr>
            <p:nvPr/>
          </p:nvSpPr>
          <p:spPr bwMode="auto">
            <a:xfrm>
              <a:off x="-10823575" y="3148013"/>
              <a:ext cx="609600" cy="695325"/>
            </a:xfrm>
            <a:custGeom>
              <a:avLst/>
              <a:gdLst>
                <a:gd name="T0" fmla="*/ 46 w 64"/>
                <a:gd name="T1" fmla="*/ 28 h 73"/>
                <a:gd name="T2" fmla="*/ 32 w 64"/>
                <a:gd name="T3" fmla="*/ 13 h 73"/>
                <a:gd name="T4" fmla="*/ 18 w 64"/>
                <a:gd name="T5" fmla="*/ 28 h 73"/>
                <a:gd name="T6" fmla="*/ 46 w 64"/>
                <a:gd name="T7" fmla="*/ 28 h 73"/>
                <a:gd name="T8" fmla="*/ 32 w 64"/>
                <a:gd name="T9" fmla="*/ 73 h 73"/>
                <a:gd name="T10" fmla="*/ 0 w 64"/>
                <a:gd name="T11" fmla="*/ 37 h 73"/>
                <a:gd name="T12" fmla="*/ 32 w 64"/>
                <a:gd name="T13" fmla="*/ 0 h 73"/>
                <a:gd name="T14" fmla="*/ 64 w 64"/>
                <a:gd name="T15" fmla="*/ 36 h 73"/>
                <a:gd name="T16" fmla="*/ 64 w 64"/>
                <a:gd name="T17" fmla="*/ 39 h 73"/>
                <a:gd name="T18" fmla="*/ 17 w 64"/>
                <a:gd name="T19" fmla="*/ 39 h 73"/>
                <a:gd name="T20" fmla="*/ 34 w 64"/>
                <a:gd name="T21" fmla="*/ 59 h 73"/>
                <a:gd name="T22" fmla="*/ 50 w 64"/>
                <a:gd name="T23" fmla="*/ 50 h 73"/>
                <a:gd name="T24" fmla="*/ 63 w 64"/>
                <a:gd name="T25" fmla="*/ 58 h 73"/>
                <a:gd name="T26" fmla="*/ 32 w 64"/>
                <a:gd name="T2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3">
                  <a:moveTo>
                    <a:pt x="46" y="28"/>
                  </a:moveTo>
                  <a:cubicBezTo>
                    <a:pt x="46" y="18"/>
                    <a:pt x="41" y="13"/>
                    <a:pt x="32" y="13"/>
                  </a:cubicBezTo>
                  <a:cubicBezTo>
                    <a:pt x="24" y="13"/>
                    <a:pt x="19" y="18"/>
                    <a:pt x="18" y="28"/>
                  </a:cubicBezTo>
                  <a:lnTo>
                    <a:pt x="46" y="28"/>
                  </a:lnTo>
                  <a:close/>
                  <a:moveTo>
                    <a:pt x="32" y="73"/>
                  </a:moveTo>
                  <a:cubicBezTo>
                    <a:pt x="12" y="73"/>
                    <a:pt x="0" y="60"/>
                    <a:pt x="0" y="37"/>
                  </a:cubicBezTo>
                  <a:cubicBezTo>
                    <a:pt x="0" y="14"/>
                    <a:pt x="12" y="0"/>
                    <a:pt x="32" y="0"/>
                  </a:cubicBezTo>
                  <a:cubicBezTo>
                    <a:pt x="52" y="0"/>
                    <a:pt x="64" y="13"/>
                    <a:pt x="64" y="36"/>
                  </a:cubicBezTo>
                  <a:cubicBezTo>
                    <a:pt x="64" y="37"/>
                    <a:pt x="64" y="38"/>
                    <a:pt x="64" y="39"/>
                  </a:cubicBezTo>
                  <a:cubicBezTo>
                    <a:pt x="17" y="39"/>
                    <a:pt x="17" y="39"/>
                    <a:pt x="17" y="39"/>
                  </a:cubicBezTo>
                  <a:cubicBezTo>
                    <a:pt x="18" y="53"/>
                    <a:pt x="23" y="59"/>
                    <a:pt x="34" y="59"/>
                  </a:cubicBezTo>
                  <a:cubicBezTo>
                    <a:pt x="41" y="59"/>
                    <a:pt x="45" y="56"/>
                    <a:pt x="50" y="50"/>
                  </a:cubicBezTo>
                  <a:cubicBezTo>
                    <a:pt x="63" y="58"/>
                    <a:pt x="63" y="58"/>
                    <a:pt x="63" y="58"/>
                  </a:cubicBezTo>
                  <a:cubicBezTo>
                    <a:pt x="57" y="68"/>
                    <a:pt x="46" y="73"/>
                    <a:pt x="32"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5" name="Freeform 92">
              <a:extLst>
                <a:ext uri="{FF2B5EF4-FFF2-40B4-BE49-F238E27FC236}">
                  <a16:creationId xmlns:a16="http://schemas.microsoft.com/office/drawing/2014/main" id="{848DACA1-76F6-B940-AA05-424734B65894}"/>
                </a:ext>
              </a:extLst>
            </p:cNvPr>
            <p:cNvSpPr>
              <a:spLocks noEditPoints="1"/>
            </p:cNvSpPr>
            <p:nvPr/>
          </p:nvSpPr>
          <p:spPr bwMode="auto">
            <a:xfrm>
              <a:off x="-14177963" y="3148013"/>
              <a:ext cx="657225" cy="695325"/>
            </a:xfrm>
            <a:custGeom>
              <a:avLst/>
              <a:gdLst>
                <a:gd name="T0" fmla="*/ 34 w 69"/>
                <a:gd name="T1" fmla="*/ 16 h 73"/>
                <a:gd name="T2" fmla="*/ 18 w 69"/>
                <a:gd name="T3" fmla="*/ 37 h 73"/>
                <a:gd name="T4" fmla="*/ 34 w 69"/>
                <a:gd name="T5" fmla="*/ 58 h 73"/>
                <a:gd name="T6" fmla="*/ 51 w 69"/>
                <a:gd name="T7" fmla="*/ 37 h 73"/>
                <a:gd name="T8" fmla="*/ 34 w 69"/>
                <a:gd name="T9" fmla="*/ 16 h 73"/>
                <a:gd name="T10" fmla="*/ 34 w 69"/>
                <a:gd name="T11" fmla="*/ 73 h 73"/>
                <a:gd name="T12" fmla="*/ 0 w 69"/>
                <a:gd name="T13" fmla="*/ 37 h 73"/>
                <a:gd name="T14" fmla="*/ 34 w 69"/>
                <a:gd name="T15" fmla="*/ 0 h 73"/>
                <a:gd name="T16" fmla="*/ 69 w 69"/>
                <a:gd name="T17" fmla="*/ 37 h 73"/>
                <a:gd name="T18" fmla="*/ 34 w 69"/>
                <a:gd name="T1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3">
                  <a:moveTo>
                    <a:pt x="34" y="16"/>
                  </a:moveTo>
                  <a:cubicBezTo>
                    <a:pt x="21" y="16"/>
                    <a:pt x="18" y="28"/>
                    <a:pt x="18" y="37"/>
                  </a:cubicBezTo>
                  <a:cubicBezTo>
                    <a:pt x="18" y="46"/>
                    <a:pt x="21" y="58"/>
                    <a:pt x="34" y="58"/>
                  </a:cubicBezTo>
                  <a:cubicBezTo>
                    <a:pt x="48" y="58"/>
                    <a:pt x="51" y="46"/>
                    <a:pt x="51" y="37"/>
                  </a:cubicBezTo>
                  <a:cubicBezTo>
                    <a:pt x="51" y="28"/>
                    <a:pt x="48" y="16"/>
                    <a:pt x="34" y="16"/>
                  </a:cubicBezTo>
                  <a:moveTo>
                    <a:pt x="34" y="73"/>
                  </a:moveTo>
                  <a:cubicBezTo>
                    <a:pt x="16" y="73"/>
                    <a:pt x="0" y="62"/>
                    <a:pt x="0" y="37"/>
                  </a:cubicBezTo>
                  <a:cubicBezTo>
                    <a:pt x="0" y="12"/>
                    <a:pt x="16" y="0"/>
                    <a:pt x="34" y="0"/>
                  </a:cubicBezTo>
                  <a:cubicBezTo>
                    <a:pt x="52" y="0"/>
                    <a:pt x="69" y="12"/>
                    <a:pt x="69" y="37"/>
                  </a:cubicBezTo>
                  <a:cubicBezTo>
                    <a:pt x="69" y="62"/>
                    <a:pt x="52" y="73"/>
                    <a:pt x="34"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6" name="Freeform 93">
              <a:extLst>
                <a:ext uri="{FF2B5EF4-FFF2-40B4-BE49-F238E27FC236}">
                  <a16:creationId xmlns:a16="http://schemas.microsoft.com/office/drawing/2014/main" id="{997E2D52-CEBD-3943-9BE6-FCB0B2F9122B}"/>
                </a:ext>
              </a:extLst>
            </p:cNvPr>
            <p:cNvSpPr>
              <a:spLocks/>
            </p:cNvSpPr>
            <p:nvPr/>
          </p:nvSpPr>
          <p:spPr bwMode="auto">
            <a:xfrm>
              <a:off x="-13406438" y="3157538"/>
              <a:ext cx="371475" cy="666750"/>
            </a:xfrm>
            <a:custGeom>
              <a:avLst/>
              <a:gdLst>
                <a:gd name="T0" fmla="*/ 0 w 39"/>
                <a:gd name="T1" fmla="*/ 1 h 70"/>
                <a:gd name="T2" fmla="*/ 18 w 39"/>
                <a:gd name="T3" fmla="*/ 1 h 70"/>
                <a:gd name="T4" fmla="*/ 18 w 39"/>
                <a:gd name="T5" fmla="*/ 9 h 70"/>
                <a:gd name="T6" fmla="*/ 37 w 39"/>
                <a:gd name="T7" fmla="*/ 0 h 70"/>
                <a:gd name="T8" fmla="*/ 39 w 39"/>
                <a:gd name="T9" fmla="*/ 0 h 70"/>
                <a:gd name="T10" fmla="*/ 39 w 39"/>
                <a:gd name="T11" fmla="*/ 17 h 70"/>
                <a:gd name="T12" fmla="*/ 38 w 39"/>
                <a:gd name="T13" fmla="*/ 17 h 70"/>
                <a:gd name="T14" fmla="*/ 19 w 39"/>
                <a:gd name="T15" fmla="*/ 24 h 70"/>
                <a:gd name="T16" fmla="*/ 19 w 39"/>
                <a:gd name="T17" fmla="*/ 70 h 70"/>
                <a:gd name="T18" fmla="*/ 0 w 39"/>
                <a:gd name="T19" fmla="*/ 70 h 70"/>
                <a:gd name="T20" fmla="*/ 0 w 39"/>
                <a:gd name="T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70">
                  <a:moveTo>
                    <a:pt x="0" y="1"/>
                  </a:moveTo>
                  <a:cubicBezTo>
                    <a:pt x="18" y="1"/>
                    <a:pt x="18" y="1"/>
                    <a:pt x="18" y="1"/>
                  </a:cubicBezTo>
                  <a:cubicBezTo>
                    <a:pt x="18" y="9"/>
                    <a:pt x="18" y="9"/>
                    <a:pt x="18" y="9"/>
                  </a:cubicBezTo>
                  <a:cubicBezTo>
                    <a:pt x="21" y="5"/>
                    <a:pt x="29" y="0"/>
                    <a:pt x="37" y="0"/>
                  </a:cubicBezTo>
                  <a:cubicBezTo>
                    <a:pt x="38" y="0"/>
                    <a:pt x="38" y="0"/>
                    <a:pt x="39" y="0"/>
                  </a:cubicBezTo>
                  <a:cubicBezTo>
                    <a:pt x="39" y="17"/>
                    <a:pt x="39" y="17"/>
                    <a:pt x="39" y="17"/>
                  </a:cubicBezTo>
                  <a:cubicBezTo>
                    <a:pt x="38" y="17"/>
                    <a:pt x="38" y="17"/>
                    <a:pt x="38" y="17"/>
                  </a:cubicBezTo>
                  <a:cubicBezTo>
                    <a:pt x="30" y="17"/>
                    <a:pt x="22" y="18"/>
                    <a:pt x="19" y="24"/>
                  </a:cubicBezTo>
                  <a:cubicBezTo>
                    <a:pt x="19" y="70"/>
                    <a:pt x="19" y="70"/>
                    <a:pt x="19" y="70"/>
                  </a:cubicBezTo>
                  <a:cubicBezTo>
                    <a:pt x="0" y="70"/>
                    <a:pt x="0" y="70"/>
                    <a:pt x="0" y="7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7" name="Freeform 94">
              <a:extLst>
                <a:ext uri="{FF2B5EF4-FFF2-40B4-BE49-F238E27FC236}">
                  <a16:creationId xmlns:a16="http://schemas.microsoft.com/office/drawing/2014/main" id="{824E2225-B2E7-664B-8998-5A204DAE3B30}"/>
                </a:ext>
              </a:extLst>
            </p:cNvPr>
            <p:cNvSpPr>
              <a:spLocks noEditPoints="1"/>
            </p:cNvSpPr>
            <p:nvPr/>
          </p:nvSpPr>
          <p:spPr bwMode="auto">
            <a:xfrm>
              <a:off x="-11549063" y="3148013"/>
              <a:ext cx="620713" cy="933450"/>
            </a:xfrm>
            <a:custGeom>
              <a:avLst/>
              <a:gdLst>
                <a:gd name="T0" fmla="*/ 65 w 65"/>
                <a:gd name="T1" fmla="*/ 2 h 98"/>
                <a:gd name="T2" fmla="*/ 65 w 65"/>
                <a:gd name="T3" fmla="*/ 67 h 98"/>
                <a:gd name="T4" fmla="*/ 31 w 65"/>
                <a:gd name="T5" fmla="*/ 98 h 98"/>
                <a:gd name="T6" fmla="*/ 2 w 65"/>
                <a:gd name="T7" fmla="*/ 81 h 98"/>
                <a:gd name="T8" fmla="*/ 20 w 65"/>
                <a:gd name="T9" fmla="*/ 78 h 98"/>
                <a:gd name="T10" fmla="*/ 33 w 65"/>
                <a:gd name="T11" fmla="*/ 85 h 98"/>
                <a:gd name="T12" fmla="*/ 47 w 65"/>
                <a:gd name="T13" fmla="*/ 70 h 98"/>
                <a:gd name="T14" fmla="*/ 47 w 65"/>
                <a:gd name="T15" fmla="*/ 62 h 98"/>
                <a:gd name="T16" fmla="*/ 47 w 65"/>
                <a:gd name="T17" fmla="*/ 61 h 98"/>
                <a:gd name="T18" fmla="*/ 29 w 65"/>
                <a:gd name="T19" fmla="*/ 71 h 98"/>
                <a:gd name="T20" fmla="*/ 0 w 65"/>
                <a:gd name="T21" fmla="*/ 37 h 98"/>
                <a:gd name="T22" fmla="*/ 28 w 65"/>
                <a:gd name="T23" fmla="*/ 0 h 98"/>
                <a:gd name="T24" fmla="*/ 48 w 65"/>
                <a:gd name="T25" fmla="*/ 10 h 98"/>
                <a:gd name="T26" fmla="*/ 48 w 65"/>
                <a:gd name="T27" fmla="*/ 10 h 98"/>
                <a:gd name="T28" fmla="*/ 49 w 65"/>
                <a:gd name="T29" fmla="*/ 2 h 98"/>
                <a:gd name="T30" fmla="*/ 65 w 65"/>
                <a:gd name="T31" fmla="*/ 2 h 98"/>
                <a:gd name="T32" fmla="*/ 32 w 65"/>
                <a:gd name="T33" fmla="*/ 57 h 98"/>
                <a:gd name="T34" fmla="*/ 47 w 65"/>
                <a:gd name="T35" fmla="*/ 33 h 98"/>
                <a:gd name="T36" fmla="*/ 32 w 65"/>
                <a:gd name="T37" fmla="*/ 13 h 98"/>
                <a:gd name="T38" fmla="*/ 18 w 65"/>
                <a:gd name="T39" fmla="*/ 34 h 98"/>
                <a:gd name="T40" fmla="*/ 32 w 65"/>
                <a:gd name="T41"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8">
                  <a:moveTo>
                    <a:pt x="65" y="2"/>
                  </a:moveTo>
                  <a:cubicBezTo>
                    <a:pt x="65" y="67"/>
                    <a:pt x="65" y="67"/>
                    <a:pt x="65" y="67"/>
                  </a:cubicBezTo>
                  <a:cubicBezTo>
                    <a:pt x="65" y="79"/>
                    <a:pt x="64" y="98"/>
                    <a:pt x="31" y="98"/>
                  </a:cubicBezTo>
                  <a:cubicBezTo>
                    <a:pt x="17" y="98"/>
                    <a:pt x="4" y="93"/>
                    <a:pt x="2" y="81"/>
                  </a:cubicBezTo>
                  <a:cubicBezTo>
                    <a:pt x="20" y="78"/>
                    <a:pt x="20" y="78"/>
                    <a:pt x="20" y="78"/>
                  </a:cubicBezTo>
                  <a:cubicBezTo>
                    <a:pt x="21" y="82"/>
                    <a:pt x="23" y="85"/>
                    <a:pt x="33" y="85"/>
                  </a:cubicBezTo>
                  <a:cubicBezTo>
                    <a:pt x="42" y="85"/>
                    <a:pt x="47" y="80"/>
                    <a:pt x="47" y="70"/>
                  </a:cubicBezTo>
                  <a:cubicBezTo>
                    <a:pt x="47" y="62"/>
                    <a:pt x="47" y="62"/>
                    <a:pt x="47" y="62"/>
                  </a:cubicBezTo>
                  <a:cubicBezTo>
                    <a:pt x="47" y="61"/>
                    <a:pt x="47" y="61"/>
                    <a:pt x="47" y="61"/>
                  </a:cubicBezTo>
                  <a:cubicBezTo>
                    <a:pt x="44" y="66"/>
                    <a:pt x="39" y="71"/>
                    <a:pt x="29" y="71"/>
                  </a:cubicBezTo>
                  <a:cubicBezTo>
                    <a:pt x="13" y="71"/>
                    <a:pt x="0" y="60"/>
                    <a:pt x="0" y="37"/>
                  </a:cubicBezTo>
                  <a:cubicBezTo>
                    <a:pt x="0" y="13"/>
                    <a:pt x="13" y="1"/>
                    <a:pt x="28" y="0"/>
                  </a:cubicBezTo>
                  <a:cubicBezTo>
                    <a:pt x="41" y="0"/>
                    <a:pt x="47" y="7"/>
                    <a:pt x="48" y="10"/>
                  </a:cubicBezTo>
                  <a:cubicBezTo>
                    <a:pt x="48" y="10"/>
                    <a:pt x="48" y="10"/>
                    <a:pt x="48" y="10"/>
                  </a:cubicBezTo>
                  <a:cubicBezTo>
                    <a:pt x="49" y="2"/>
                    <a:pt x="49" y="2"/>
                    <a:pt x="49" y="2"/>
                  </a:cubicBezTo>
                  <a:lnTo>
                    <a:pt x="65" y="2"/>
                  </a:lnTo>
                  <a:close/>
                  <a:moveTo>
                    <a:pt x="32" y="57"/>
                  </a:moveTo>
                  <a:cubicBezTo>
                    <a:pt x="46" y="56"/>
                    <a:pt x="47" y="42"/>
                    <a:pt x="47" y="33"/>
                  </a:cubicBezTo>
                  <a:cubicBezTo>
                    <a:pt x="47" y="22"/>
                    <a:pt x="42" y="13"/>
                    <a:pt x="32" y="13"/>
                  </a:cubicBezTo>
                  <a:cubicBezTo>
                    <a:pt x="25" y="13"/>
                    <a:pt x="18" y="18"/>
                    <a:pt x="18" y="34"/>
                  </a:cubicBezTo>
                  <a:cubicBezTo>
                    <a:pt x="18" y="42"/>
                    <a:pt x="19" y="57"/>
                    <a:pt x="32"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8" name="Freeform 95">
              <a:extLst>
                <a:ext uri="{FF2B5EF4-FFF2-40B4-BE49-F238E27FC236}">
                  <a16:creationId xmlns:a16="http://schemas.microsoft.com/office/drawing/2014/main" id="{73AA130E-22A7-6F45-8BD0-B586AF400962}"/>
                </a:ext>
              </a:extLst>
            </p:cNvPr>
            <p:cNvSpPr>
              <a:spLocks noEditPoints="1"/>
            </p:cNvSpPr>
            <p:nvPr/>
          </p:nvSpPr>
          <p:spPr bwMode="auto">
            <a:xfrm>
              <a:off x="-10318750" y="2919413"/>
              <a:ext cx="457200" cy="219075"/>
            </a:xfrm>
            <a:custGeom>
              <a:avLst/>
              <a:gdLst>
                <a:gd name="T0" fmla="*/ 288 w 288"/>
                <a:gd name="T1" fmla="*/ 138 h 138"/>
                <a:gd name="T2" fmla="*/ 264 w 288"/>
                <a:gd name="T3" fmla="*/ 138 h 138"/>
                <a:gd name="T4" fmla="*/ 264 w 288"/>
                <a:gd name="T5" fmla="*/ 18 h 138"/>
                <a:gd name="T6" fmla="*/ 264 w 288"/>
                <a:gd name="T7" fmla="*/ 18 h 138"/>
                <a:gd name="T8" fmla="*/ 222 w 288"/>
                <a:gd name="T9" fmla="*/ 138 h 138"/>
                <a:gd name="T10" fmla="*/ 204 w 288"/>
                <a:gd name="T11" fmla="*/ 138 h 138"/>
                <a:gd name="T12" fmla="*/ 162 w 288"/>
                <a:gd name="T13" fmla="*/ 18 h 138"/>
                <a:gd name="T14" fmla="*/ 156 w 288"/>
                <a:gd name="T15" fmla="*/ 18 h 138"/>
                <a:gd name="T16" fmla="*/ 156 w 288"/>
                <a:gd name="T17" fmla="*/ 138 h 138"/>
                <a:gd name="T18" fmla="*/ 138 w 288"/>
                <a:gd name="T19" fmla="*/ 138 h 138"/>
                <a:gd name="T20" fmla="*/ 138 w 288"/>
                <a:gd name="T21" fmla="*/ 0 h 138"/>
                <a:gd name="T22" fmla="*/ 174 w 288"/>
                <a:gd name="T23" fmla="*/ 0 h 138"/>
                <a:gd name="T24" fmla="*/ 210 w 288"/>
                <a:gd name="T25" fmla="*/ 102 h 138"/>
                <a:gd name="T26" fmla="*/ 252 w 288"/>
                <a:gd name="T27" fmla="*/ 0 h 138"/>
                <a:gd name="T28" fmla="*/ 288 w 288"/>
                <a:gd name="T29" fmla="*/ 0 h 138"/>
                <a:gd name="T30" fmla="*/ 288 w 288"/>
                <a:gd name="T31" fmla="*/ 138 h 138"/>
                <a:gd name="T32" fmla="*/ 108 w 288"/>
                <a:gd name="T33" fmla="*/ 18 h 138"/>
                <a:gd name="T34" fmla="*/ 66 w 288"/>
                <a:gd name="T35" fmla="*/ 18 h 138"/>
                <a:gd name="T36" fmla="*/ 66 w 288"/>
                <a:gd name="T37" fmla="*/ 138 h 138"/>
                <a:gd name="T38" fmla="*/ 42 w 288"/>
                <a:gd name="T39" fmla="*/ 138 h 138"/>
                <a:gd name="T40" fmla="*/ 42 w 288"/>
                <a:gd name="T41" fmla="*/ 18 h 138"/>
                <a:gd name="T42" fmla="*/ 0 w 288"/>
                <a:gd name="T43" fmla="*/ 18 h 138"/>
                <a:gd name="T44" fmla="*/ 0 w 288"/>
                <a:gd name="T45" fmla="*/ 0 h 138"/>
                <a:gd name="T46" fmla="*/ 108 w 288"/>
                <a:gd name="T47" fmla="*/ 0 h 138"/>
                <a:gd name="T48" fmla="*/ 108 w 288"/>
                <a:gd name="T4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38">
                  <a:moveTo>
                    <a:pt x="288" y="138"/>
                  </a:moveTo>
                  <a:lnTo>
                    <a:pt x="264" y="138"/>
                  </a:lnTo>
                  <a:lnTo>
                    <a:pt x="264" y="18"/>
                  </a:lnTo>
                  <a:lnTo>
                    <a:pt x="264" y="18"/>
                  </a:lnTo>
                  <a:lnTo>
                    <a:pt x="222" y="138"/>
                  </a:lnTo>
                  <a:lnTo>
                    <a:pt x="204" y="138"/>
                  </a:lnTo>
                  <a:lnTo>
                    <a:pt x="162" y="18"/>
                  </a:lnTo>
                  <a:lnTo>
                    <a:pt x="156" y="18"/>
                  </a:lnTo>
                  <a:lnTo>
                    <a:pt x="156" y="138"/>
                  </a:lnTo>
                  <a:lnTo>
                    <a:pt x="138" y="138"/>
                  </a:lnTo>
                  <a:lnTo>
                    <a:pt x="138" y="0"/>
                  </a:lnTo>
                  <a:lnTo>
                    <a:pt x="174" y="0"/>
                  </a:lnTo>
                  <a:lnTo>
                    <a:pt x="210" y="102"/>
                  </a:lnTo>
                  <a:lnTo>
                    <a:pt x="252" y="0"/>
                  </a:lnTo>
                  <a:lnTo>
                    <a:pt x="288" y="0"/>
                  </a:lnTo>
                  <a:lnTo>
                    <a:pt x="288" y="138"/>
                  </a:lnTo>
                  <a:close/>
                  <a:moveTo>
                    <a:pt x="108" y="18"/>
                  </a:moveTo>
                  <a:lnTo>
                    <a:pt x="66" y="18"/>
                  </a:lnTo>
                  <a:lnTo>
                    <a:pt x="66" y="138"/>
                  </a:lnTo>
                  <a:lnTo>
                    <a:pt x="42" y="138"/>
                  </a:lnTo>
                  <a:lnTo>
                    <a:pt x="42" y="18"/>
                  </a:lnTo>
                  <a:lnTo>
                    <a:pt x="0" y="18"/>
                  </a:lnTo>
                  <a:lnTo>
                    <a:pt x="0" y="0"/>
                  </a:lnTo>
                  <a:lnTo>
                    <a:pt x="108" y="0"/>
                  </a:lnTo>
                  <a:lnTo>
                    <a:pt x="10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grpSp>
      <p:pic>
        <p:nvPicPr>
          <p:cNvPr id="19" name="Graphique 18">
            <a:extLst>
              <a:ext uri="{FF2B5EF4-FFF2-40B4-BE49-F238E27FC236}">
                <a16:creationId xmlns:a16="http://schemas.microsoft.com/office/drawing/2014/main" id="{F7CED753-FB97-3D48-A12A-001B251395C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50768" y="339725"/>
            <a:ext cx="1518507" cy="444563"/>
          </a:xfrm>
          <a:prstGeom prst="rect">
            <a:avLst/>
          </a:prstGeom>
        </p:spPr>
      </p:pic>
      <p:sp>
        <p:nvSpPr>
          <p:cNvPr id="44" name="Espace réservé du texte 2">
            <a:extLst>
              <a:ext uri="{FF2B5EF4-FFF2-40B4-BE49-F238E27FC236}">
                <a16:creationId xmlns:a16="http://schemas.microsoft.com/office/drawing/2014/main" id="{D3C41B7E-67DB-2142-920A-69D11657CF05}"/>
              </a:ext>
            </a:extLst>
          </p:cNvPr>
          <p:cNvSpPr>
            <a:spLocks noGrp="1"/>
          </p:cNvSpPr>
          <p:nvPr>
            <p:ph type="body" sz="quarter" idx="19" hasCustomPrompt="1"/>
          </p:nvPr>
        </p:nvSpPr>
        <p:spPr>
          <a:xfrm>
            <a:off x="1842562" y="3081979"/>
            <a:ext cx="6129338" cy="239445"/>
          </a:xfrm>
        </p:spPr>
        <p:txBody>
          <a:bodyPr anchor="t"/>
          <a:lstStyle>
            <a:lvl1pPr marL="0" indent="0">
              <a:buFontTx/>
              <a:buNone/>
              <a:defRPr sz="1200">
                <a:solidFill>
                  <a:schemeClr val="accent1"/>
                </a:solidFill>
              </a:defRPr>
            </a:lvl1pPr>
          </a:lstStyle>
          <a:p>
            <a:pPr lvl="0"/>
            <a:r>
              <a:rPr lang="fr-FR"/>
              <a:t>Click to change the styles of the </a:t>
            </a:r>
            <a:r>
              <a:rPr lang="fr-FR" err="1"/>
              <a:t>mask</a:t>
            </a:r>
            <a:r>
              <a:rPr lang="fr-FR"/>
              <a:t> </a:t>
            </a:r>
            <a:r>
              <a:rPr lang="fr-FR" err="1"/>
              <a:t>text</a:t>
            </a:r>
            <a:endParaRPr lang="fr-FR"/>
          </a:p>
        </p:txBody>
      </p:sp>
      <p:sp>
        <p:nvSpPr>
          <p:cNvPr id="4" name="Date Placeholder 3">
            <a:extLst>
              <a:ext uri="{FF2B5EF4-FFF2-40B4-BE49-F238E27FC236}">
                <a16:creationId xmlns:a16="http://schemas.microsoft.com/office/drawing/2014/main" id="{9A2A461E-5352-394B-84C4-0FF9E099F280}"/>
              </a:ext>
            </a:extLst>
          </p:cNvPr>
          <p:cNvSpPr>
            <a:spLocks noGrp="1"/>
          </p:cNvSpPr>
          <p:nvPr>
            <p:ph type="dt" sz="half" idx="20"/>
          </p:nvPr>
        </p:nvSpPr>
        <p:spPr>
          <a:xfrm>
            <a:off x="1842563" y="3312002"/>
            <a:ext cx="1496418" cy="273049"/>
          </a:xfrm>
        </p:spPr>
        <p:txBody>
          <a:bodyPr anchor="t"/>
          <a:lstStyle>
            <a:lvl1pPr algn="l">
              <a:defRPr sz="1200"/>
            </a:lvl1p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err="1"/>
              <a:t>September</a:t>
            </a:r>
            <a:r>
              <a:rPr lang="fr-FR"/>
              <a:t> 26, 2019</a:t>
            </a:r>
          </a:p>
        </p:txBody>
      </p:sp>
    </p:spTree>
    <p:extLst>
      <p:ext uri="{BB962C8B-B14F-4D97-AF65-F5344CB8AC3E}">
        <p14:creationId xmlns:p14="http://schemas.microsoft.com/office/powerpoint/2010/main" val="26386532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
    <p:bg>
      <p:bgPr>
        <a:solidFill>
          <a:schemeClr val="bg1"/>
        </a:solidFill>
        <a:effectLst/>
      </p:bgPr>
    </p:bg>
    <p:spTree>
      <p:nvGrpSpPr>
        <p:cNvPr id="1" name=""/>
        <p:cNvGrpSpPr/>
        <p:nvPr/>
      </p:nvGrpSpPr>
      <p:grpSpPr>
        <a:xfrm>
          <a:off x="0" y="0"/>
          <a:ext cx="0" cy="0"/>
          <a:chOff x="0" y="0"/>
          <a:chExt cx="0" cy="0"/>
        </a:xfrm>
      </p:grpSpPr>
      <p:pic>
        <p:nvPicPr>
          <p:cNvPr id="21" name="Imag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9144000" cy="5143500"/>
          </a:xfrm>
          <a:prstGeom prst="rect">
            <a:avLst/>
          </a:prstGeom>
        </p:spPr>
      </p:pic>
      <p:pic>
        <p:nvPicPr>
          <p:cNvPr id="22" name="Image 21"/>
          <p:cNvPicPr>
            <a:picLocks noChangeAspect="1"/>
          </p:cNvPicPr>
          <p:nvPr userDrawn="1"/>
        </p:nvPicPr>
        <p:blipFill rotWithShape="1">
          <a:blip r:embed="rId3">
            <a:extLst>
              <a:ext uri="{28A0092B-C50C-407E-A947-70E740481C1C}">
                <a14:useLocalDpi xmlns:a14="http://schemas.microsoft.com/office/drawing/2010/main" val="0"/>
              </a:ext>
            </a:extLst>
          </a:blip>
          <a:srcRect l="71604" t="42203" r="11604"/>
          <a:stretch/>
        </p:blipFill>
        <p:spPr>
          <a:xfrm rot="10800000">
            <a:off x="0" y="1588"/>
            <a:ext cx="1535502" cy="2972814"/>
          </a:xfrm>
          <a:prstGeom prst="rect">
            <a:avLst/>
          </a:prstGeom>
        </p:spPr>
      </p:pic>
      <p:pic>
        <p:nvPicPr>
          <p:cNvPr id="10" name="Graphique 9">
            <a:extLst>
              <a:ext uri="{FF2B5EF4-FFF2-40B4-BE49-F238E27FC236}">
                <a16:creationId xmlns:a16="http://schemas.microsoft.com/office/drawing/2014/main" id="{470A3A36-6DDC-AB40-A714-3EBA42C6831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50768" y="339725"/>
            <a:ext cx="1518508" cy="444563"/>
          </a:xfrm>
          <a:prstGeom prst="rect">
            <a:avLst/>
          </a:prstGeom>
        </p:spPr>
      </p:pic>
      <p:sp>
        <p:nvSpPr>
          <p:cNvPr id="11" name="Titre 1">
            <a:extLst>
              <a:ext uri="{FF2B5EF4-FFF2-40B4-BE49-F238E27FC236}">
                <a16:creationId xmlns:a16="http://schemas.microsoft.com/office/drawing/2014/main" id="{D0995EE7-F3E1-4848-B218-4006199602AC}"/>
              </a:ext>
            </a:extLst>
          </p:cNvPr>
          <p:cNvSpPr>
            <a:spLocks noGrp="1"/>
          </p:cNvSpPr>
          <p:nvPr>
            <p:ph type="ctrTitle" hasCustomPrompt="1"/>
          </p:nvPr>
        </p:nvSpPr>
        <p:spPr>
          <a:xfrm>
            <a:off x="1842563" y="1486312"/>
            <a:ext cx="6758512" cy="1195928"/>
          </a:xfrm>
        </p:spPr>
        <p:txBody>
          <a:bodyPr anchor="t"/>
          <a:lstStyle>
            <a:lvl1pPr algn="l">
              <a:defRPr lang="fr-FR" sz="4000" b="1" i="0" kern="1200" dirty="0">
                <a:solidFill>
                  <a:schemeClr val="tx2"/>
                </a:solidFill>
                <a:latin typeface="Helvetica" pitchFamily="2" charset="0"/>
                <a:ea typeface="+mn-ea"/>
                <a:cs typeface="Arial" panose="020B0604020202020204" pitchFamily="34" charset="0"/>
              </a:defRPr>
            </a:lvl1pPr>
          </a:lstStyle>
          <a:p>
            <a:r>
              <a:rPr lang="en-US" noProof="0"/>
              <a:t>Change the title</a:t>
            </a:r>
          </a:p>
        </p:txBody>
      </p:sp>
      <p:sp>
        <p:nvSpPr>
          <p:cNvPr id="12" name="Espace réservé du texte 9">
            <a:extLst>
              <a:ext uri="{FF2B5EF4-FFF2-40B4-BE49-F238E27FC236}">
                <a16:creationId xmlns:a16="http://schemas.microsoft.com/office/drawing/2014/main" id="{2FB9D9E8-82DE-EF4D-9954-B29D90DCA636}"/>
              </a:ext>
            </a:extLst>
          </p:cNvPr>
          <p:cNvSpPr>
            <a:spLocks noGrp="1"/>
          </p:cNvSpPr>
          <p:nvPr>
            <p:ph type="body" sz="quarter" idx="18" hasCustomPrompt="1"/>
          </p:nvPr>
        </p:nvSpPr>
        <p:spPr>
          <a:xfrm>
            <a:off x="1840395" y="2471457"/>
            <a:ext cx="5703405" cy="449882"/>
          </a:xfrm>
        </p:spPr>
        <p:txBody>
          <a:bodyPr anchor="b">
            <a:noAutofit/>
          </a:bodyPr>
          <a:lstStyle>
            <a:lvl1pPr marL="0" marR="0" indent="0" algn="l" defTabSz="685800" rtl="0" eaLnBrk="1" fontAlgn="auto" latinLnBrk="0" hangingPunct="1">
              <a:lnSpc>
                <a:spcPct val="100000"/>
              </a:lnSpc>
              <a:spcBef>
                <a:spcPts val="750"/>
              </a:spcBef>
              <a:spcAft>
                <a:spcPts val="0"/>
              </a:spcAft>
              <a:buClrTx/>
              <a:buSzTx/>
              <a:buFont typeface="Arial"/>
              <a:buNone/>
              <a:tabLst/>
              <a:defRPr lang="fr-FR" altLang="en-US" sz="1800" b="1" i="0" kern="1200" baseline="0">
                <a:solidFill>
                  <a:schemeClr val="tx1"/>
                </a:solidFill>
                <a:latin typeface="Helvetica" pitchFamily="2" charset="0"/>
                <a:ea typeface="+mn-ea"/>
                <a:cs typeface="Arial" panose="020B0604020202020204" pitchFamily="34" charset="0"/>
              </a:defRPr>
            </a:lvl1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en-US" noProof="0"/>
              <a:t>Edit subtitle</a:t>
            </a:r>
          </a:p>
        </p:txBody>
      </p:sp>
      <p:grpSp>
        <p:nvGrpSpPr>
          <p:cNvPr id="15" name="Group 70">
            <a:extLst>
              <a:ext uri="{FF2B5EF4-FFF2-40B4-BE49-F238E27FC236}">
                <a16:creationId xmlns:a16="http://schemas.microsoft.com/office/drawing/2014/main" id="{79BDB8C1-1C66-4A4B-B82A-1CE3ADE1A8C0}"/>
              </a:ext>
            </a:extLst>
          </p:cNvPr>
          <p:cNvGrpSpPr/>
          <p:nvPr userDrawn="1"/>
        </p:nvGrpSpPr>
        <p:grpSpPr>
          <a:xfrm>
            <a:off x="352425" y="4130674"/>
            <a:ext cx="672984" cy="672759"/>
            <a:chOff x="-14435138" y="-519113"/>
            <a:chExt cx="4754563" cy="4752976"/>
          </a:xfrm>
        </p:grpSpPr>
        <p:sp>
          <p:nvSpPr>
            <p:cNvPr id="16" name="Rectangle 15">
              <a:extLst>
                <a:ext uri="{FF2B5EF4-FFF2-40B4-BE49-F238E27FC236}">
                  <a16:creationId xmlns:a16="http://schemas.microsoft.com/office/drawing/2014/main" id="{EF68E753-1768-E24C-ACE1-C1C9E1CC7AC8}"/>
                </a:ext>
              </a:extLst>
            </p:cNvPr>
            <p:cNvSpPr>
              <a:spLocks noChangeArrowheads="1"/>
            </p:cNvSpPr>
            <p:nvPr/>
          </p:nvSpPr>
          <p:spPr bwMode="auto">
            <a:xfrm>
              <a:off x="-14435138" y="-519113"/>
              <a:ext cx="4754563" cy="4752976"/>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7" name="Freeform 89">
              <a:extLst>
                <a:ext uri="{FF2B5EF4-FFF2-40B4-BE49-F238E27FC236}">
                  <a16:creationId xmlns:a16="http://schemas.microsoft.com/office/drawing/2014/main" id="{68F92747-0A19-4746-9684-B0DC23CD1A36}"/>
                </a:ext>
              </a:extLst>
            </p:cNvPr>
            <p:cNvSpPr>
              <a:spLocks noEditPoints="1"/>
            </p:cNvSpPr>
            <p:nvPr/>
          </p:nvSpPr>
          <p:spPr bwMode="auto">
            <a:xfrm>
              <a:off x="-12987338" y="3157538"/>
              <a:ext cx="590550" cy="676275"/>
            </a:xfrm>
            <a:custGeom>
              <a:avLst/>
              <a:gdLst>
                <a:gd name="T0" fmla="*/ 18 w 62"/>
                <a:gd name="T1" fmla="*/ 50 h 71"/>
                <a:gd name="T2" fmla="*/ 26 w 62"/>
                <a:gd name="T3" fmla="*/ 59 h 71"/>
                <a:gd name="T4" fmla="*/ 43 w 62"/>
                <a:gd name="T5" fmla="*/ 51 h 71"/>
                <a:gd name="T6" fmla="*/ 43 w 62"/>
                <a:gd name="T7" fmla="*/ 35 h 71"/>
                <a:gd name="T8" fmla="*/ 18 w 62"/>
                <a:gd name="T9" fmla="*/ 50 h 71"/>
                <a:gd name="T10" fmla="*/ 44 w 62"/>
                <a:gd name="T11" fmla="*/ 64 h 71"/>
                <a:gd name="T12" fmla="*/ 21 w 62"/>
                <a:gd name="T13" fmla="*/ 71 h 71"/>
                <a:gd name="T14" fmla="*/ 0 w 62"/>
                <a:gd name="T15" fmla="*/ 51 h 71"/>
                <a:gd name="T16" fmla="*/ 44 w 62"/>
                <a:gd name="T17" fmla="*/ 24 h 71"/>
                <a:gd name="T18" fmla="*/ 44 w 62"/>
                <a:gd name="T19" fmla="*/ 20 h 71"/>
                <a:gd name="T20" fmla="*/ 33 w 62"/>
                <a:gd name="T21" fmla="*/ 12 h 71"/>
                <a:gd name="T22" fmla="*/ 16 w 62"/>
                <a:gd name="T23" fmla="*/ 20 h 71"/>
                <a:gd name="T24" fmla="*/ 4 w 62"/>
                <a:gd name="T25" fmla="*/ 13 h 71"/>
                <a:gd name="T26" fmla="*/ 33 w 62"/>
                <a:gd name="T27" fmla="*/ 0 h 71"/>
                <a:gd name="T28" fmla="*/ 62 w 62"/>
                <a:gd name="T29" fmla="*/ 20 h 71"/>
                <a:gd name="T30" fmla="*/ 62 w 62"/>
                <a:gd name="T31" fmla="*/ 70 h 71"/>
                <a:gd name="T32" fmla="*/ 45 w 62"/>
                <a:gd name="T33" fmla="*/ 70 h 71"/>
                <a:gd name="T34" fmla="*/ 44 w 62"/>
                <a:gd name="T35"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71">
                  <a:moveTo>
                    <a:pt x="18" y="50"/>
                  </a:moveTo>
                  <a:cubicBezTo>
                    <a:pt x="18" y="54"/>
                    <a:pt x="21" y="59"/>
                    <a:pt x="26" y="59"/>
                  </a:cubicBezTo>
                  <a:cubicBezTo>
                    <a:pt x="32" y="59"/>
                    <a:pt x="38" y="56"/>
                    <a:pt x="43" y="51"/>
                  </a:cubicBezTo>
                  <a:cubicBezTo>
                    <a:pt x="43" y="35"/>
                    <a:pt x="43" y="35"/>
                    <a:pt x="43" y="35"/>
                  </a:cubicBezTo>
                  <a:cubicBezTo>
                    <a:pt x="26" y="37"/>
                    <a:pt x="18" y="42"/>
                    <a:pt x="18" y="50"/>
                  </a:cubicBezTo>
                  <a:moveTo>
                    <a:pt x="44" y="64"/>
                  </a:moveTo>
                  <a:cubicBezTo>
                    <a:pt x="37" y="69"/>
                    <a:pt x="29" y="71"/>
                    <a:pt x="21" y="71"/>
                  </a:cubicBezTo>
                  <a:cubicBezTo>
                    <a:pt x="8" y="71"/>
                    <a:pt x="0" y="63"/>
                    <a:pt x="0" y="51"/>
                  </a:cubicBezTo>
                  <a:cubicBezTo>
                    <a:pt x="0" y="36"/>
                    <a:pt x="14" y="27"/>
                    <a:pt x="44" y="24"/>
                  </a:cubicBezTo>
                  <a:cubicBezTo>
                    <a:pt x="44" y="20"/>
                    <a:pt x="44" y="20"/>
                    <a:pt x="44" y="20"/>
                  </a:cubicBezTo>
                  <a:cubicBezTo>
                    <a:pt x="44" y="15"/>
                    <a:pt x="40" y="12"/>
                    <a:pt x="33" y="12"/>
                  </a:cubicBezTo>
                  <a:cubicBezTo>
                    <a:pt x="26" y="12"/>
                    <a:pt x="20" y="15"/>
                    <a:pt x="16" y="20"/>
                  </a:cubicBezTo>
                  <a:cubicBezTo>
                    <a:pt x="4" y="13"/>
                    <a:pt x="4" y="13"/>
                    <a:pt x="4" y="13"/>
                  </a:cubicBezTo>
                  <a:cubicBezTo>
                    <a:pt x="10" y="4"/>
                    <a:pt x="20" y="0"/>
                    <a:pt x="33" y="0"/>
                  </a:cubicBezTo>
                  <a:cubicBezTo>
                    <a:pt x="51" y="0"/>
                    <a:pt x="62" y="7"/>
                    <a:pt x="62" y="20"/>
                  </a:cubicBezTo>
                  <a:cubicBezTo>
                    <a:pt x="62" y="20"/>
                    <a:pt x="61" y="70"/>
                    <a:pt x="62" y="70"/>
                  </a:cubicBezTo>
                  <a:cubicBezTo>
                    <a:pt x="45" y="70"/>
                    <a:pt x="45" y="70"/>
                    <a:pt x="45" y="70"/>
                  </a:cubicBezTo>
                  <a:lnTo>
                    <a:pt x="4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8" name="Freeform 90">
              <a:extLst>
                <a:ext uri="{FF2B5EF4-FFF2-40B4-BE49-F238E27FC236}">
                  <a16:creationId xmlns:a16="http://schemas.microsoft.com/office/drawing/2014/main" id="{07C7FCFB-547E-0F44-8658-BB3366A3CACC}"/>
                </a:ext>
              </a:extLst>
            </p:cNvPr>
            <p:cNvSpPr>
              <a:spLocks/>
            </p:cNvSpPr>
            <p:nvPr/>
          </p:nvSpPr>
          <p:spPr bwMode="auto">
            <a:xfrm>
              <a:off x="-12263438" y="3148013"/>
              <a:ext cx="590550" cy="676275"/>
            </a:xfrm>
            <a:custGeom>
              <a:avLst/>
              <a:gdLst>
                <a:gd name="T0" fmla="*/ 0 w 62"/>
                <a:gd name="T1" fmla="*/ 4 h 71"/>
                <a:gd name="T2" fmla="*/ 15 w 62"/>
                <a:gd name="T3" fmla="*/ 2 h 71"/>
                <a:gd name="T4" fmla="*/ 17 w 62"/>
                <a:gd name="T5" fmla="*/ 10 h 71"/>
                <a:gd name="T6" fmla="*/ 41 w 62"/>
                <a:gd name="T7" fmla="*/ 0 h 71"/>
                <a:gd name="T8" fmla="*/ 62 w 62"/>
                <a:gd name="T9" fmla="*/ 23 h 71"/>
                <a:gd name="T10" fmla="*/ 62 w 62"/>
                <a:gd name="T11" fmla="*/ 71 h 71"/>
                <a:gd name="T12" fmla="*/ 44 w 62"/>
                <a:gd name="T13" fmla="*/ 71 h 71"/>
                <a:gd name="T14" fmla="*/ 44 w 62"/>
                <a:gd name="T15" fmla="*/ 26 h 71"/>
                <a:gd name="T16" fmla="*/ 35 w 62"/>
                <a:gd name="T17" fmla="*/ 14 h 71"/>
                <a:gd name="T18" fmla="*/ 18 w 62"/>
                <a:gd name="T19" fmla="*/ 22 h 71"/>
                <a:gd name="T20" fmla="*/ 18 w 62"/>
                <a:gd name="T21" fmla="*/ 71 h 71"/>
                <a:gd name="T22" fmla="*/ 0 w 62"/>
                <a:gd name="T23" fmla="*/ 71 h 71"/>
                <a:gd name="T24" fmla="*/ 0 w 62"/>
                <a:gd name="T2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1">
                  <a:moveTo>
                    <a:pt x="0" y="4"/>
                  </a:moveTo>
                  <a:cubicBezTo>
                    <a:pt x="15" y="2"/>
                    <a:pt x="15" y="2"/>
                    <a:pt x="15" y="2"/>
                  </a:cubicBezTo>
                  <a:cubicBezTo>
                    <a:pt x="17" y="10"/>
                    <a:pt x="17" y="10"/>
                    <a:pt x="17" y="10"/>
                  </a:cubicBezTo>
                  <a:cubicBezTo>
                    <a:pt x="25" y="4"/>
                    <a:pt x="32" y="0"/>
                    <a:pt x="41" y="0"/>
                  </a:cubicBezTo>
                  <a:cubicBezTo>
                    <a:pt x="55" y="0"/>
                    <a:pt x="62" y="8"/>
                    <a:pt x="62" y="23"/>
                  </a:cubicBezTo>
                  <a:cubicBezTo>
                    <a:pt x="62" y="71"/>
                    <a:pt x="62" y="71"/>
                    <a:pt x="62" y="71"/>
                  </a:cubicBezTo>
                  <a:cubicBezTo>
                    <a:pt x="44" y="71"/>
                    <a:pt x="44" y="71"/>
                    <a:pt x="44" y="71"/>
                  </a:cubicBezTo>
                  <a:cubicBezTo>
                    <a:pt x="44" y="26"/>
                    <a:pt x="44" y="26"/>
                    <a:pt x="44" y="26"/>
                  </a:cubicBezTo>
                  <a:cubicBezTo>
                    <a:pt x="44" y="18"/>
                    <a:pt x="42" y="14"/>
                    <a:pt x="35" y="14"/>
                  </a:cubicBezTo>
                  <a:cubicBezTo>
                    <a:pt x="30" y="14"/>
                    <a:pt x="24" y="16"/>
                    <a:pt x="18" y="22"/>
                  </a:cubicBezTo>
                  <a:cubicBezTo>
                    <a:pt x="18" y="71"/>
                    <a:pt x="18" y="71"/>
                    <a:pt x="18" y="71"/>
                  </a:cubicBezTo>
                  <a:cubicBezTo>
                    <a:pt x="0" y="71"/>
                    <a:pt x="0" y="71"/>
                    <a:pt x="0" y="7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9" name="Freeform 91">
              <a:extLst>
                <a:ext uri="{FF2B5EF4-FFF2-40B4-BE49-F238E27FC236}">
                  <a16:creationId xmlns:a16="http://schemas.microsoft.com/office/drawing/2014/main" id="{C137F728-E0BD-3A4E-8188-9A41B55E2044}"/>
                </a:ext>
              </a:extLst>
            </p:cNvPr>
            <p:cNvSpPr>
              <a:spLocks noEditPoints="1"/>
            </p:cNvSpPr>
            <p:nvPr/>
          </p:nvSpPr>
          <p:spPr bwMode="auto">
            <a:xfrm>
              <a:off x="-10823575" y="3148013"/>
              <a:ext cx="609600" cy="695325"/>
            </a:xfrm>
            <a:custGeom>
              <a:avLst/>
              <a:gdLst>
                <a:gd name="T0" fmla="*/ 46 w 64"/>
                <a:gd name="T1" fmla="*/ 28 h 73"/>
                <a:gd name="T2" fmla="*/ 32 w 64"/>
                <a:gd name="T3" fmla="*/ 13 h 73"/>
                <a:gd name="T4" fmla="*/ 18 w 64"/>
                <a:gd name="T5" fmla="*/ 28 h 73"/>
                <a:gd name="T6" fmla="*/ 46 w 64"/>
                <a:gd name="T7" fmla="*/ 28 h 73"/>
                <a:gd name="T8" fmla="*/ 32 w 64"/>
                <a:gd name="T9" fmla="*/ 73 h 73"/>
                <a:gd name="T10" fmla="*/ 0 w 64"/>
                <a:gd name="T11" fmla="*/ 37 h 73"/>
                <a:gd name="T12" fmla="*/ 32 w 64"/>
                <a:gd name="T13" fmla="*/ 0 h 73"/>
                <a:gd name="T14" fmla="*/ 64 w 64"/>
                <a:gd name="T15" fmla="*/ 36 h 73"/>
                <a:gd name="T16" fmla="*/ 64 w 64"/>
                <a:gd name="T17" fmla="*/ 39 h 73"/>
                <a:gd name="T18" fmla="*/ 17 w 64"/>
                <a:gd name="T19" fmla="*/ 39 h 73"/>
                <a:gd name="T20" fmla="*/ 34 w 64"/>
                <a:gd name="T21" fmla="*/ 59 h 73"/>
                <a:gd name="T22" fmla="*/ 50 w 64"/>
                <a:gd name="T23" fmla="*/ 50 h 73"/>
                <a:gd name="T24" fmla="*/ 63 w 64"/>
                <a:gd name="T25" fmla="*/ 58 h 73"/>
                <a:gd name="T26" fmla="*/ 32 w 64"/>
                <a:gd name="T2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3">
                  <a:moveTo>
                    <a:pt x="46" y="28"/>
                  </a:moveTo>
                  <a:cubicBezTo>
                    <a:pt x="46" y="18"/>
                    <a:pt x="41" y="13"/>
                    <a:pt x="32" y="13"/>
                  </a:cubicBezTo>
                  <a:cubicBezTo>
                    <a:pt x="24" y="13"/>
                    <a:pt x="19" y="18"/>
                    <a:pt x="18" y="28"/>
                  </a:cubicBezTo>
                  <a:lnTo>
                    <a:pt x="46" y="28"/>
                  </a:lnTo>
                  <a:close/>
                  <a:moveTo>
                    <a:pt x="32" y="73"/>
                  </a:moveTo>
                  <a:cubicBezTo>
                    <a:pt x="12" y="73"/>
                    <a:pt x="0" y="60"/>
                    <a:pt x="0" y="37"/>
                  </a:cubicBezTo>
                  <a:cubicBezTo>
                    <a:pt x="0" y="14"/>
                    <a:pt x="12" y="0"/>
                    <a:pt x="32" y="0"/>
                  </a:cubicBezTo>
                  <a:cubicBezTo>
                    <a:pt x="52" y="0"/>
                    <a:pt x="64" y="13"/>
                    <a:pt x="64" y="36"/>
                  </a:cubicBezTo>
                  <a:cubicBezTo>
                    <a:pt x="64" y="37"/>
                    <a:pt x="64" y="38"/>
                    <a:pt x="64" y="39"/>
                  </a:cubicBezTo>
                  <a:cubicBezTo>
                    <a:pt x="17" y="39"/>
                    <a:pt x="17" y="39"/>
                    <a:pt x="17" y="39"/>
                  </a:cubicBezTo>
                  <a:cubicBezTo>
                    <a:pt x="18" y="53"/>
                    <a:pt x="23" y="59"/>
                    <a:pt x="34" y="59"/>
                  </a:cubicBezTo>
                  <a:cubicBezTo>
                    <a:pt x="41" y="59"/>
                    <a:pt x="45" y="56"/>
                    <a:pt x="50" y="50"/>
                  </a:cubicBezTo>
                  <a:cubicBezTo>
                    <a:pt x="63" y="58"/>
                    <a:pt x="63" y="58"/>
                    <a:pt x="63" y="58"/>
                  </a:cubicBezTo>
                  <a:cubicBezTo>
                    <a:pt x="57" y="68"/>
                    <a:pt x="46" y="73"/>
                    <a:pt x="32"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20" name="Freeform 92">
              <a:extLst>
                <a:ext uri="{FF2B5EF4-FFF2-40B4-BE49-F238E27FC236}">
                  <a16:creationId xmlns:a16="http://schemas.microsoft.com/office/drawing/2014/main" id="{636C3415-05F0-4A4A-9332-20F659BF4476}"/>
                </a:ext>
              </a:extLst>
            </p:cNvPr>
            <p:cNvSpPr>
              <a:spLocks noEditPoints="1"/>
            </p:cNvSpPr>
            <p:nvPr/>
          </p:nvSpPr>
          <p:spPr bwMode="auto">
            <a:xfrm>
              <a:off x="-14177963" y="3148013"/>
              <a:ext cx="657225" cy="695325"/>
            </a:xfrm>
            <a:custGeom>
              <a:avLst/>
              <a:gdLst>
                <a:gd name="T0" fmla="*/ 34 w 69"/>
                <a:gd name="T1" fmla="*/ 16 h 73"/>
                <a:gd name="T2" fmla="*/ 18 w 69"/>
                <a:gd name="T3" fmla="*/ 37 h 73"/>
                <a:gd name="T4" fmla="*/ 34 w 69"/>
                <a:gd name="T5" fmla="*/ 58 h 73"/>
                <a:gd name="T6" fmla="*/ 51 w 69"/>
                <a:gd name="T7" fmla="*/ 37 h 73"/>
                <a:gd name="T8" fmla="*/ 34 w 69"/>
                <a:gd name="T9" fmla="*/ 16 h 73"/>
                <a:gd name="T10" fmla="*/ 34 w 69"/>
                <a:gd name="T11" fmla="*/ 73 h 73"/>
                <a:gd name="T12" fmla="*/ 0 w 69"/>
                <a:gd name="T13" fmla="*/ 37 h 73"/>
                <a:gd name="T14" fmla="*/ 34 w 69"/>
                <a:gd name="T15" fmla="*/ 0 h 73"/>
                <a:gd name="T16" fmla="*/ 69 w 69"/>
                <a:gd name="T17" fmla="*/ 37 h 73"/>
                <a:gd name="T18" fmla="*/ 34 w 69"/>
                <a:gd name="T1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3">
                  <a:moveTo>
                    <a:pt x="34" y="16"/>
                  </a:moveTo>
                  <a:cubicBezTo>
                    <a:pt x="21" y="16"/>
                    <a:pt x="18" y="28"/>
                    <a:pt x="18" y="37"/>
                  </a:cubicBezTo>
                  <a:cubicBezTo>
                    <a:pt x="18" y="46"/>
                    <a:pt x="21" y="58"/>
                    <a:pt x="34" y="58"/>
                  </a:cubicBezTo>
                  <a:cubicBezTo>
                    <a:pt x="48" y="58"/>
                    <a:pt x="51" y="46"/>
                    <a:pt x="51" y="37"/>
                  </a:cubicBezTo>
                  <a:cubicBezTo>
                    <a:pt x="51" y="28"/>
                    <a:pt x="48" y="16"/>
                    <a:pt x="34" y="16"/>
                  </a:cubicBezTo>
                  <a:moveTo>
                    <a:pt x="34" y="73"/>
                  </a:moveTo>
                  <a:cubicBezTo>
                    <a:pt x="16" y="73"/>
                    <a:pt x="0" y="62"/>
                    <a:pt x="0" y="37"/>
                  </a:cubicBezTo>
                  <a:cubicBezTo>
                    <a:pt x="0" y="12"/>
                    <a:pt x="16" y="0"/>
                    <a:pt x="34" y="0"/>
                  </a:cubicBezTo>
                  <a:cubicBezTo>
                    <a:pt x="52" y="0"/>
                    <a:pt x="69" y="12"/>
                    <a:pt x="69" y="37"/>
                  </a:cubicBezTo>
                  <a:cubicBezTo>
                    <a:pt x="69" y="62"/>
                    <a:pt x="52" y="73"/>
                    <a:pt x="34"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26" name="Freeform 93">
              <a:extLst>
                <a:ext uri="{FF2B5EF4-FFF2-40B4-BE49-F238E27FC236}">
                  <a16:creationId xmlns:a16="http://schemas.microsoft.com/office/drawing/2014/main" id="{E908F189-E0DB-1B4A-B9D5-885E3B7238E3}"/>
                </a:ext>
              </a:extLst>
            </p:cNvPr>
            <p:cNvSpPr>
              <a:spLocks/>
            </p:cNvSpPr>
            <p:nvPr/>
          </p:nvSpPr>
          <p:spPr bwMode="auto">
            <a:xfrm>
              <a:off x="-13406438" y="3157538"/>
              <a:ext cx="371475" cy="666750"/>
            </a:xfrm>
            <a:custGeom>
              <a:avLst/>
              <a:gdLst>
                <a:gd name="T0" fmla="*/ 0 w 39"/>
                <a:gd name="T1" fmla="*/ 1 h 70"/>
                <a:gd name="T2" fmla="*/ 18 w 39"/>
                <a:gd name="T3" fmla="*/ 1 h 70"/>
                <a:gd name="T4" fmla="*/ 18 w 39"/>
                <a:gd name="T5" fmla="*/ 9 h 70"/>
                <a:gd name="T6" fmla="*/ 37 w 39"/>
                <a:gd name="T7" fmla="*/ 0 h 70"/>
                <a:gd name="T8" fmla="*/ 39 w 39"/>
                <a:gd name="T9" fmla="*/ 0 h 70"/>
                <a:gd name="T10" fmla="*/ 39 w 39"/>
                <a:gd name="T11" fmla="*/ 17 h 70"/>
                <a:gd name="T12" fmla="*/ 38 w 39"/>
                <a:gd name="T13" fmla="*/ 17 h 70"/>
                <a:gd name="T14" fmla="*/ 19 w 39"/>
                <a:gd name="T15" fmla="*/ 24 h 70"/>
                <a:gd name="T16" fmla="*/ 19 w 39"/>
                <a:gd name="T17" fmla="*/ 70 h 70"/>
                <a:gd name="T18" fmla="*/ 0 w 39"/>
                <a:gd name="T19" fmla="*/ 70 h 70"/>
                <a:gd name="T20" fmla="*/ 0 w 39"/>
                <a:gd name="T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70">
                  <a:moveTo>
                    <a:pt x="0" y="1"/>
                  </a:moveTo>
                  <a:cubicBezTo>
                    <a:pt x="18" y="1"/>
                    <a:pt x="18" y="1"/>
                    <a:pt x="18" y="1"/>
                  </a:cubicBezTo>
                  <a:cubicBezTo>
                    <a:pt x="18" y="9"/>
                    <a:pt x="18" y="9"/>
                    <a:pt x="18" y="9"/>
                  </a:cubicBezTo>
                  <a:cubicBezTo>
                    <a:pt x="21" y="5"/>
                    <a:pt x="29" y="0"/>
                    <a:pt x="37" y="0"/>
                  </a:cubicBezTo>
                  <a:cubicBezTo>
                    <a:pt x="38" y="0"/>
                    <a:pt x="38" y="0"/>
                    <a:pt x="39" y="0"/>
                  </a:cubicBezTo>
                  <a:cubicBezTo>
                    <a:pt x="39" y="17"/>
                    <a:pt x="39" y="17"/>
                    <a:pt x="39" y="17"/>
                  </a:cubicBezTo>
                  <a:cubicBezTo>
                    <a:pt x="38" y="17"/>
                    <a:pt x="38" y="17"/>
                    <a:pt x="38" y="17"/>
                  </a:cubicBezTo>
                  <a:cubicBezTo>
                    <a:pt x="30" y="17"/>
                    <a:pt x="22" y="18"/>
                    <a:pt x="19" y="24"/>
                  </a:cubicBezTo>
                  <a:cubicBezTo>
                    <a:pt x="19" y="70"/>
                    <a:pt x="19" y="70"/>
                    <a:pt x="19" y="70"/>
                  </a:cubicBezTo>
                  <a:cubicBezTo>
                    <a:pt x="0" y="70"/>
                    <a:pt x="0" y="70"/>
                    <a:pt x="0" y="7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27" name="Freeform 94">
              <a:extLst>
                <a:ext uri="{FF2B5EF4-FFF2-40B4-BE49-F238E27FC236}">
                  <a16:creationId xmlns:a16="http://schemas.microsoft.com/office/drawing/2014/main" id="{78871AC2-581A-624D-A236-621EAC4817AF}"/>
                </a:ext>
              </a:extLst>
            </p:cNvPr>
            <p:cNvSpPr>
              <a:spLocks noEditPoints="1"/>
            </p:cNvSpPr>
            <p:nvPr/>
          </p:nvSpPr>
          <p:spPr bwMode="auto">
            <a:xfrm>
              <a:off x="-11549063" y="3148013"/>
              <a:ext cx="620713" cy="933450"/>
            </a:xfrm>
            <a:custGeom>
              <a:avLst/>
              <a:gdLst>
                <a:gd name="T0" fmla="*/ 65 w 65"/>
                <a:gd name="T1" fmla="*/ 2 h 98"/>
                <a:gd name="T2" fmla="*/ 65 w 65"/>
                <a:gd name="T3" fmla="*/ 67 h 98"/>
                <a:gd name="T4" fmla="*/ 31 w 65"/>
                <a:gd name="T5" fmla="*/ 98 h 98"/>
                <a:gd name="T6" fmla="*/ 2 w 65"/>
                <a:gd name="T7" fmla="*/ 81 h 98"/>
                <a:gd name="T8" fmla="*/ 20 w 65"/>
                <a:gd name="T9" fmla="*/ 78 h 98"/>
                <a:gd name="T10" fmla="*/ 33 w 65"/>
                <a:gd name="T11" fmla="*/ 85 h 98"/>
                <a:gd name="T12" fmla="*/ 47 w 65"/>
                <a:gd name="T13" fmla="*/ 70 h 98"/>
                <a:gd name="T14" fmla="*/ 47 w 65"/>
                <a:gd name="T15" fmla="*/ 62 h 98"/>
                <a:gd name="T16" fmla="*/ 47 w 65"/>
                <a:gd name="T17" fmla="*/ 61 h 98"/>
                <a:gd name="T18" fmla="*/ 29 w 65"/>
                <a:gd name="T19" fmla="*/ 71 h 98"/>
                <a:gd name="T20" fmla="*/ 0 w 65"/>
                <a:gd name="T21" fmla="*/ 37 h 98"/>
                <a:gd name="T22" fmla="*/ 28 w 65"/>
                <a:gd name="T23" fmla="*/ 0 h 98"/>
                <a:gd name="T24" fmla="*/ 48 w 65"/>
                <a:gd name="T25" fmla="*/ 10 h 98"/>
                <a:gd name="T26" fmla="*/ 48 w 65"/>
                <a:gd name="T27" fmla="*/ 10 h 98"/>
                <a:gd name="T28" fmla="*/ 49 w 65"/>
                <a:gd name="T29" fmla="*/ 2 h 98"/>
                <a:gd name="T30" fmla="*/ 65 w 65"/>
                <a:gd name="T31" fmla="*/ 2 h 98"/>
                <a:gd name="T32" fmla="*/ 32 w 65"/>
                <a:gd name="T33" fmla="*/ 57 h 98"/>
                <a:gd name="T34" fmla="*/ 47 w 65"/>
                <a:gd name="T35" fmla="*/ 33 h 98"/>
                <a:gd name="T36" fmla="*/ 32 w 65"/>
                <a:gd name="T37" fmla="*/ 13 h 98"/>
                <a:gd name="T38" fmla="*/ 18 w 65"/>
                <a:gd name="T39" fmla="*/ 34 h 98"/>
                <a:gd name="T40" fmla="*/ 32 w 65"/>
                <a:gd name="T41"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8">
                  <a:moveTo>
                    <a:pt x="65" y="2"/>
                  </a:moveTo>
                  <a:cubicBezTo>
                    <a:pt x="65" y="67"/>
                    <a:pt x="65" y="67"/>
                    <a:pt x="65" y="67"/>
                  </a:cubicBezTo>
                  <a:cubicBezTo>
                    <a:pt x="65" y="79"/>
                    <a:pt x="64" y="98"/>
                    <a:pt x="31" y="98"/>
                  </a:cubicBezTo>
                  <a:cubicBezTo>
                    <a:pt x="17" y="98"/>
                    <a:pt x="4" y="93"/>
                    <a:pt x="2" y="81"/>
                  </a:cubicBezTo>
                  <a:cubicBezTo>
                    <a:pt x="20" y="78"/>
                    <a:pt x="20" y="78"/>
                    <a:pt x="20" y="78"/>
                  </a:cubicBezTo>
                  <a:cubicBezTo>
                    <a:pt x="21" y="82"/>
                    <a:pt x="23" y="85"/>
                    <a:pt x="33" y="85"/>
                  </a:cubicBezTo>
                  <a:cubicBezTo>
                    <a:pt x="42" y="85"/>
                    <a:pt x="47" y="80"/>
                    <a:pt x="47" y="70"/>
                  </a:cubicBezTo>
                  <a:cubicBezTo>
                    <a:pt x="47" y="62"/>
                    <a:pt x="47" y="62"/>
                    <a:pt x="47" y="62"/>
                  </a:cubicBezTo>
                  <a:cubicBezTo>
                    <a:pt x="47" y="61"/>
                    <a:pt x="47" y="61"/>
                    <a:pt x="47" y="61"/>
                  </a:cubicBezTo>
                  <a:cubicBezTo>
                    <a:pt x="44" y="66"/>
                    <a:pt x="39" y="71"/>
                    <a:pt x="29" y="71"/>
                  </a:cubicBezTo>
                  <a:cubicBezTo>
                    <a:pt x="13" y="71"/>
                    <a:pt x="0" y="60"/>
                    <a:pt x="0" y="37"/>
                  </a:cubicBezTo>
                  <a:cubicBezTo>
                    <a:pt x="0" y="13"/>
                    <a:pt x="13" y="1"/>
                    <a:pt x="28" y="0"/>
                  </a:cubicBezTo>
                  <a:cubicBezTo>
                    <a:pt x="41" y="0"/>
                    <a:pt x="47" y="7"/>
                    <a:pt x="48" y="10"/>
                  </a:cubicBezTo>
                  <a:cubicBezTo>
                    <a:pt x="48" y="10"/>
                    <a:pt x="48" y="10"/>
                    <a:pt x="48" y="10"/>
                  </a:cubicBezTo>
                  <a:cubicBezTo>
                    <a:pt x="49" y="2"/>
                    <a:pt x="49" y="2"/>
                    <a:pt x="49" y="2"/>
                  </a:cubicBezTo>
                  <a:lnTo>
                    <a:pt x="65" y="2"/>
                  </a:lnTo>
                  <a:close/>
                  <a:moveTo>
                    <a:pt x="32" y="57"/>
                  </a:moveTo>
                  <a:cubicBezTo>
                    <a:pt x="46" y="56"/>
                    <a:pt x="47" y="42"/>
                    <a:pt x="47" y="33"/>
                  </a:cubicBezTo>
                  <a:cubicBezTo>
                    <a:pt x="47" y="22"/>
                    <a:pt x="42" y="13"/>
                    <a:pt x="32" y="13"/>
                  </a:cubicBezTo>
                  <a:cubicBezTo>
                    <a:pt x="25" y="13"/>
                    <a:pt x="18" y="18"/>
                    <a:pt x="18" y="34"/>
                  </a:cubicBezTo>
                  <a:cubicBezTo>
                    <a:pt x="18" y="42"/>
                    <a:pt x="19" y="57"/>
                    <a:pt x="32"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28" name="Freeform 95">
              <a:extLst>
                <a:ext uri="{FF2B5EF4-FFF2-40B4-BE49-F238E27FC236}">
                  <a16:creationId xmlns:a16="http://schemas.microsoft.com/office/drawing/2014/main" id="{72B3F7FD-70EB-8147-8F6A-FB7BD859850A}"/>
                </a:ext>
              </a:extLst>
            </p:cNvPr>
            <p:cNvSpPr>
              <a:spLocks noEditPoints="1"/>
            </p:cNvSpPr>
            <p:nvPr/>
          </p:nvSpPr>
          <p:spPr bwMode="auto">
            <a:xfrm>
              <a:off x="-10318750" y="2919413"/>
              <a:ext cx="457200" cy="219075"/>
            </a:xfrm>
            <a:custGeom>
              <a:avLst/>
              <a:gdLst>
                <a:gd name="T0" fmla="*/ 288 w 288"/>
                <a:gd name="T1" fmla="*/ 138 h 138"/>
                <a:gd name="T2" fmla="*/ 264 w 288"/>
                <a:gd name="T3" fmla="*/ 138 h 138"/>
                <a:gd name="T4" fmla="*/ 264 w 288"/>
                <a:gd name="T5" fmla="*/ 18 h 138"/>
                <a:gd name="T6" fmla="*/ 264 w 288"/>
                <a:gd name="T7" fmla="*/ 18 h 138"/>
                <a:gd name="T8" fmla="*/ 222 w 288"/>
                <a:gd name="T9" fmla="*/ 138 h 138"/>
                <a:gd name="T10" fmla="*/ 204 w 288"/>
                <a:gd name="T11" fmla="*/ 138 h 138"/>
                <a:gd name="T12" fmla="*/ 162 w 288"/>
                <a:gd name="T13" fmla="*/ 18 h 138"/>
                <a:gd name="T14" fmla="*/ 156 w 288"/>
                <a:gd name="T15" fmla="*/ 18 h 138"/>
                <a:gd name="T16" fmla="*/ 156 w 288"/>
                <a:gd name="T17" fmla="*/ 138 h 138"/>
                <a:gd name="T18" fmla="*/ 138 w 288"/>
                <a:gd name="T19" fmla="*/ 138 h 138"/>
                <a:gd name="T20" fmla="*/ 138 w 288"/>
                <a:gd name="T21" fmla="*/ 0 h 138"/>
                <a:gd name="T22" fmla="*/ 174 w 288"/>
                <a:gd name="T23" fmla="*/ 0 h 138"/>
                <a:gd name="T24" fmla="*/ 210 w 288"/>
                <a:gd name="T25" fmla="*/ 102 h 138"/>
                <a:gd name="T26" fmla="*/ 252 w 288"/>
                <a:gd name="T27" fmla="*/ 0 h 138"/>
                <a:gd name="T28" fmla="*/ 288 w 288"/>
                <a:gd name="T29" fmla="*/ 0 h 138"/>
                <a:gd name="T30" fmla="*/ 288 w 288"/>
                <a:gd name="T31" fmla="*/ 138 h 138"/>
                <a:gd name="T32" fmla="*/ 108 w 288"/>
                <a:gd name="T33" fmla="*/ 18 h 138"/>
                <a:gd name="T34" fmla="*/ 66 w 288"/>
                <a:gd name="T35" fmla="*/ 18 h 138"/>
                <a:gd name="T36" fmla="*/ 66 w 288"/>
                <a:gd name="T37" fmla="*/ 138 h 138"/>
                <a:gd name="T38" fmla="*/ 42 w 288"/>
                <a:gd name="T39" fmla="*/ 138 h 138"/>
                <a:gd name="T40" fmla="*/ 42 w 288"/>
                <a:gd name="T41" fmla="*/ 18 h 138"/>
                <a:gd name="T42" fmla="*/ 0 w 288"/>
                <a:gd name="T43" fmla="*/ 18 h 138"/>
                <a:gd name="T44" fmla="*/ 0 w 288"/>
                <a:gd name="T45" fmla="*/ 0 h 138"/>
                <a:gd name="T46" fmla="*/ 108 w 288"/>
                <a:gd name="T47" fmla="*/ 0 h 138"/>
                <a:gd name="T48" fmla="*/ 108 w 288"/>
                <a:gd name="T4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38">
                  <a:moveTo>
                    <a:pt x="288" y="138"/>
                  </a:moveTo>
                  <a:lnTo>
                    <a:pt x="264" y="138"/>
                  </a:lnTo>
                  <a:lnTo>
                    <a:pt x="264" y="18"/>
                  </a:lnTo>
                  <a:lnTo>
                    <a:pt x="264" y="18"/>
                  </a:lnTo>
                  <a:lnTo>
                    <a:pt x="222" y="138"/>
                  </a:lnTo>
                  <a:lnTo>
                    <a:pt x="204" y="138"/>
                  </a:lnTo>
                  <a:lnTo>
                    <a:pt x="162" y="18"/>
                  </a:lnTo>
                  <a:lnTo>
                    <a:pt x="156" y="18"/>
                  </a:lnTo>
                  <a:lnTo>
                    <a:pt x="156" y="138"/>
                  </a:lnTo>
                  <a:lnTo>
                    <a:pt x="138" y="138"/>
                  </a:lnTo>
                  <a:lnTo>
                    <a:pt x="138" y="0"/>
                  </a:lnTo>
                  <a:lnTo>
                    <a:pt x="174" y="0"/>
                  </a:lnTo>
                  <a:lnTo>
                    <a:pt x="210" y="102"/>
                  </a:lnTo>
                  <a:lnTo>
                    <a:pt x="252" y="0"/>
                  </a:lnTo>
                  <a:lnTo>
                    <a:pt x="288" y="0"/>
                  </a:lnTo>
                  <a:lnTo>
                    <a:pt x="288" y="138"/>
                  </a:lnTo>
                  <a:close/>
                  <a:moveTo>
                    <a:pt x="108" y="18"/>
                  </a:moveTo>
                  <a:lnTo>
                    <a:pt x="66" y="18"/>
                  </a:lnTo>
                  <a:lnTo>
                    <a:pt x="66" y="138"/>
                  </a:lnTo>
                  <a:lnTo>
                    <a:pt x="42" y="138"/>
                  </a:lnTo>
                  <a:lnTo>
                    <a:pt x="42" y="18"/>
                  </a:lnTo>
                  <a:lnTo>
                    <a:pt x="0" y="18"/>
                  </a:lnTo>
                  <a:lnTo>
                    <a:pt x="0" y="0"/>
                  </a:lnTo>
                  <a:lnTo>
                    <a:pt x="108" y="0"/>
                  </a:lnTo>
                  <a:lnTo>
                    <a:pt x="10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grpSp>
      <p:sp>
        <p:nvSpPr>
          <p:cNvPr id="3" name="Espace réservé du texte 2">
            <a:extLst>
              <a:ext uri="{FF2B5EF4-FFF2-40B4-BE49-F238E27FC236}">
                <a16:creationId xmlns:a16="http://schemas.microsoft.com/office/drawing/2014/main" id="{5946D253-65C1-4F4C-861F-0167B62D4A62}"/>
              </a:ext>
            </a:extLst>
          </p:cNvPr>
          <p:cNvSpPr>
            <a:spLocks noGrp="1"/>
          </p:cNvSpPr>
          <p:nvPr>
            <p:ph type="body" sz="quarter" idx="19" hasCustomPrompt="1"/>
          </p:nvPr>
        </p:nvSpPr>
        <p:spPr>
          <a:xfrm>
            <a:off x="1842562" y="3081979"/>
            <a:ext cx="6129338" cy="239445"/>
          </a:xfrm>
        </p:spPr>
        <p:txBody>
          <a:bodyPr anchor="t"/>
          <a:lstStyle>
            <a:lvl1pPr marL="0" indent="0">
              <a:buFontTx/>
              <a:buNone/>
              <a:defRPr sz="1200">
                <a:solidFill>
                  <a:schemeClr val="accent1"/>
                </a:solidFill>
              </a:defRPr>
            </a:lvl1pPr>
          </a:lstStyle>
          <a:p>
            <a:pPr lvl="0"/>
            <a:r>
              <a:rPr lang="fr-FR"/>
              <a:t>Click to change the styles of the </a:t>
            </a:r>
            <a:r>
              <a:rPr lang="fr-FR" err="1"/>
              <a:t>mask</a:t>
            </a:r>
            <a:r>
              <a:rPr lang="fr-FR"/>
              <a:t> </a:t>
            </a:r>
            <a:r>
              <a:rPr lang="fr-FR" err="1"/>
              <a:t>text</a:t>
            </a:r>
            <a:endParaRPr lang="fr-FR"/>
          </a:p>
        </p:txBody>
      </p:sp>
      <p:sp>
        <p:nvSpPr>
          <p:cNvPr id="23" name="Date Placeholder 3">
            <a:extLst>
              <a:ext uri="{FF2B5EF4-FFF2-40B4-BE49-F238E27FC236}">
                <a16:creationId xmlns:a16="http://schemas.microsoft.com/office/drawing/2014/main" id="{5B3A01CF-C87C-6D4B-90E4-588BF08D8B77}"/>
              </a:ext>
            </a:extLst>
          </p:cNvPr>
          <p:cNvSpPr>
            <a:spLocks noGrp="1"/>
          </p:cNvSpPr>
          <p:nvPr>
            <p:ph type="dt" sz="half" idx="20"/>
          </p:nvPr>
        </p:nvSpPr>
        <p:spPr>
          <a:xfrm>
            <a:off x="1842563" y="3312002"/>
            <a:ext cx="1496418" cy="273049"/>
          </a:xfrm>
        </p:spPr>
        <p:txBody>
          <a:bodyPr anchor="t"/>
          <a:lstStyle>
            <a:lvl1pPr algn="l">
              <a:defRPr sz="1200"/>
            </a:lvl1p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Tree>
    <p:extLst>
      <p:ext uri="{BB962C8B-B14F-4D97-AF65-F5344CB8AC3E}">
        <p14:creationId xmlns:p14="http://schemas.microsoft.com/office/powerpoint/2010/main" val="103383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Agenda ">
    <p:bg>
      <p:bgPr>
        <a:solidFill>
          <a:schemeClr val="tx1"/>
        </a:solidFill>
        <a:effectLst/>
      </p:bgPr>
    </p:bg>
    <p:spTree>
      <p:nvGrpSpPr>
        <p:cNvPr id="1" name=""/>
        <p:cNvGrpSpPr/>
        <p:nvPr/>
      </p:nvGrpSpPr>
      <p:grpSpPr>
        <a:xfrm>
          <a:off x="0" y="0"/>
          <a:ext cx="0" cy="0"/>
          <a:chOff x="0" y="0"/>
          <a:chExt cx="0" cy="0"/>
        </a:xfrm>
      </p:grpSpPr>
      <p:pic>
        <p:nvPicPr>
          <p:cNvPr id="21" name="Image 20"/>
          <p:cNvPicPr>
            <a:picLocks noChangeAspect="1"/>
          </p:cNvPicPr>
          <p:nvPr userDrawn="1"/>
        </p:nvPicPr>
        <p:blipFill rotWithShape="1">
          <a:blip r:embed="rId2">
            <a:extLst>
              <a:ext uri="{28A0092B-C50C-407E-A947-70E740481C1C}">
                <a14:useLocalDpi xmlns:a14="http://schemas.microsoft.com/office/drawing/2010/main" val="0"/>
              </a:ext>
            </a:extLst>
          </a:blip>
          <a:srcRect t="20227"/>
          <a:stretch/>
        </p:blipFill>
        <p:spPr>
          <a:xfrm>
            <a:off x="34725" y="1041148"/>
            <a:ext cx="9144000" cy="4103145"/>
          </a:xfrm>
          <a:prstGeom prst="rect">
            <a:avLst/>
          </a:prstGeom>
        </p:spPr>
      </p:pic>
      <p:sp>
        <p:nvSpPr>
          <p:cNvPr id="38" name="Espace réservé du texte 6"/>
          <p:cNvSpPr>
            <a:spLocks noGrp="1"/>
          </p:cNvSpPr>
          <p:nvPr>
            <p:ph type="body" sz="quarter" idx="15" hasCustomPrompt="1"/>
          </p:nvPr>
        </p:nvSpPr>
        <p:spPr>
          <a:xfrm>
            <a:off x="808191" y="1168078"/>
            <a:ext cx="6298665" cy="3234517"/>
          </a:xfrm>
        </p:spPr>
        <p:txBody>
          <a:bodyPr lIns="0" rIns="0" anchor="t"/>
          <a:lstStyle>
            <a:lvl1pPr marL="171450" marR="0" indent="-171450" algn="l" defTabSz="914400" rtl="0" eaLnBrk="1" fontAlgn="base" latinLnBrk="0" hangingPunct="1">
              <a:lnSpc>
                <a:spcPct val="100000"/>
              </a:lnSpc>
              <a:spcBef>
                <a:spcPts val="600"/>
              </a:spcBef>
              <a:spcAft>
                <a:spcPts val="60"/>
              </a:spcAft>
              <a:buClr>
                <a:schemeClr val="bg2"/>
              </a:buClr>
              <a:buSzPct val="100000"/>
              <a:buFont typeface="Arial" panose="020B0604020202020204" pitchFamily="34" charset="0"/>
              <a:buChar char="•"/>
              <a:tabLst/>
              <a:defRPr lang="fr-FR" sz="2800" b="1" i="0" kern="1200" baseline="0" dirty="0" smtClean="0">
                <a:solidFill>
                  <a:schemeClr val="bg1"/>
                </a:solidFill>
                <a:latin typeface="Helvetica" pitchFamily="2" charset="0"/>
                <a:ea typeface="+mn-ea"/>
                <a:cs typeface="Arial" panose="020B0604020202020204" pitchFamily="34" charset="0"/>
              </a:defRPr>
            </a:lvl1pPr>
            <a:lvl2pPr marL="285750" marR="0" indent="-228600" algn="l" defTabSz="685800" rtl="0" eaLnBrk="1" fontAlgn="auto" latinLnBrk="0" hangingPunct="1">
              <a:lnSpc>
                <a:spcPct val="90000"/>
              </a:lnSpc>
              <a:spcBef>
                <a:spcPts val="0"/>
              </a:spcBef>
              <a:spcAft>
                <a:spcPts val="0"/>
              </a:spcAft>
              <a:buClrTx/>
              <a:buSzPct val="45000"/>
              <a:buFontTx/>
              <a:buBlip>
                <a:blip r:embed="rId3"/>
              </a:buBlip>
              <a:tabLst/>
              <a:defRPr sz="1400" b="1" i="0">
                <a:solidFill>
                  <a:schemeClr val="accent2">
                    <a:lumMod val="50000"/>
                  </a:schemeClr>
                </a:solidFill>
                <a:latin typeface="Helvetica" pitchFamily="2" charset="0"/>
                <a:cs typeface="Arial" panose="020B0604020202020204" pitchFamily="34" charset="0"/>
              </a:defRPr>
            </a:lvl2pPr>
            <a:lvl3pPr marL="958850" indent="0">
              <a:buFont typeface="Helvetica 45 Light" panose="020B0403020202020204" pitchFamily="34" charset="0"/>
              <a:buNone/>
              <a:defRPr sz="1400">
                <a:solidFill>
                  <a:schemeClr val="tx1"/>
                </a:solidFill>
                <a:latin typeface="Helvetica 45 Light" panose="020B0403020202020204" pitchFamily="34" charset="0"/>
              </a:defRPr>
            </a:lvl3pPr>
          </a:lstStyle>
          <a:p>
            <a:pPr lvl="0"/>
            <a:r>
              <a:rPr lang="en-US" noProof="0"/>
              <a:t>Title</a:t>
            </a:r>
          </a:p>
          <a:p>
            <a:pPr lvl="1"/>
            <a:r>
              <a:rPr lang="en-US" noProof="0"/>
              <a:t>Subtitle</a:t>
            </a:r>
          </a:p>
          <a:p>
            <a:pPr lvl="1"/>
            <a:r>
              <a:rPr lang="en-US" noProof="0"/>
              <a:t>Subtitle</a:t>
            </a:r>
          </a:p>
          <a:p>
            <a:pPr lvl="0"/>
            <a:r>
              <a:rPr lang="en-US" noProof="0"/>
              <a:t>Title</a:t>
            </a:r>
          </a:p>
          <a:p>
            <a:pPr lvl="1"/>
            <a:r>
              <a:rPr lang="en-US" noProof="0"/>
              <a:t>Subtitle </a:t>
            </a:r>
          </a:p>
          <a:p>
            <a:pPr lvl="1"/>
            <a:r>
              <a:rPr lang="en-US" noProof="0"/>
              <a:t>Subtitle</a:t>
            </a:r>
          </a:p>
          <a:p>
            <a:pPr lvl="0"/>
            <a:r>
              <a:rPr lang="en-US" noProof="0"/>
              <a:t>Title</a:t>
            </a:r>
          </a:p>
          <a:p>
            <a:pPr lvl="1"/>
            <a:r>
              <a:rPr lang="en-US" noProof="0"/>
              <a:t>Subtitle</a:t>
            </a:r>
          </a:p>
          <a:p>
            <a:pPr lvl="1"/>
            <a:r>
              <a:rPr lang="en-US" noProof="0"/>
              <a:t>Subtitle</a:t>
            </a:r>
          </a:p>
        </p:txBody>
      </p:sp>
      <p:sp>
        <p:nvSpPr>
          <p:cNvPr id="45" name="Titre 1"/>
          <p:cNvSpPr>
            <a:spLocks noGrp="1"/>
          </p:cNvSpPr>
          <p:nvPr>
            <p:ph type="ctrTitle" hasCustomPrompt="1"/>
          </p:nvPr>
        </p:nvSpPr>
        <p:spPr>
          <a:xfrm>
            <a:off x="185083" y="354178"/>
            <a:ext cx="6298665" cy="470961"/>
          </a:xfrm>
        </p:spPr>
        <p:txBody>
          <a:bodyPr/>
          <a:lstStyle>
            <a:lvl1pPr marL="169863" indent="0" algn="l">
              <a:defRPr lang="fr-FR" altLang="en-US" sz="3200" b="1" i="0" kern="1200" baseline="0" noProof="0" dirty="0">
                <a:solidFill>
                  <a:srgbClr val="FF7800"/>
                </a:solidFill>
                <a:latin typeface="Helvetica" pitchFamily="2" charset="0"/>
                <a:ea typeface="ＭＳ Ｐゴシック" pitchFamily="34" charset="-128"/>
                <a:cs typeface="Arial" panose="020B0604020202020204" pitchFamily="34" charset="0"/>
              </a:defRPr>
            </a:lvl1pPr>
          </a:lstStyle>
          <a:p>
            <a:r>
              <a:rPr lang="en-US" noProof="0"/>
              <a:t>Agenda</a:t>
            </a:r>
          </a:p>
        </p:txBody>
      </p:sp>
      <p:sp>
        <p:nvSpPr>
          <p:cNvPr id="19" name="Ellipse 18">
            <a:extLst>
              <a:ext uri="{FF2B5EF4-FFF2-40B4-BE49-F238E27FC236}">
                <a16:creationId xmlns:a16="http://schemas.microsoft.com/office/drawing/2014/main" id="{474A422D-E8DA-1147-88C4-421DE12676AA}"/>
              </a:ext>
            </a:extLst>
          </p:cNvPr>
          <p:cNvSpPr>
            <a:spLocks noChangeAspect="1"/>
          </p:cNvSpPr>
          <p:nvPr userDrawn="1"/>
        </p:nvSpPr>
        <p:spPr>
          <a:xfrm>
            <a:off x="835119" y="1003339"/>
            <a:ext cx="79200" cy="792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0">
              <a:latin typeface="Helvetica" pitchFamily="2" charset="0"/>
            </a:endParaRPr>
          </a:p>
        </p:txBody>
      </p:sp>
      <p:sp>
        <p:nvSpPr>
          <p:cNvPr id="3" name="Date Placeholder 2">
            <a:extLst>
              <a:ext uri="{FF2B5EF4-FFF2-40B4-BE49-F238E27FC236}">
                <a16:creationId xmlns:a16="http://schemas.microsoft.com/office/drawing/2014/main" id="{325A688C-3CA6-1140-A7F9-685BE415E4EE}"/>
              </a:ext>
            </a:extLst>
          </p:cNvPr>
          <p:cNvSpPr>
            <a:spLocks noGrp="1"/>
          </p:cNvSpPr>
          <p:nvPr>
            <p:ph type="dt" sz="half" idx="16"/>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
        <p:nvSpPr>
          <p:cNvPr id="6" name="Slide Number Placeholder 5">
            <a:extLst>
              <a:ext uri="{FF2B5EF4-FFF2-40B4-BE49-F238E27FC236}">
                <a16:creationId xmlns:a16="http://schemas.microsoft.com/office/drawing/2014/main" id="{B2FE2E95-2FD4-4F48-A1FE-EB0E66BD0F93}"/>
              </a:ext>
            </a:extLst>
          </p:cNvPr>
          <p:cNvSpPr>
            <a:spLocks noGrp="1"/>
          </p:cNvSpPr>
          <p:nvPr>
            <p:ph type="sldNum" sz="quarter" idx="18"/>
          </p:nvPr>
        </p:nvSpPr>
        <p:spPr/>
        <p:txBody>
          <a:bodyPr/>
          <a:lstStyle>
            <a:lvl1pPr>
              <a:defRPr>
                <a:solidFill>
                  <a:schemeClr val="bg1"/>
                </a:solidFill>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Tree>
    <p:extLst>
      <p:ext uri="{BB962C8B-B14F-4D97-AF65-F5344CB8AC3E}">
        <p14:creationId xmlns:p14="http://schemas.microsoft.com/office/powerpoint/2010/main" val="6483624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arty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8">
            <a:extLst>
              <a:ext uri="{FF2B5EF4-FFF2-40B4-BE49-F238E27FC236}">
                <a16:creationId xmlns:a16="http://schemas.microsoft.com/office/drawing/2014/main" id="{54B59CC9-B2DC-594F-ADA8-CD431D912AAC}"/>
              </a:ext>
            </a:extLst>
          </p:cNvPr>
          <p:cNvSpPr>
            <a:spLocks noGrp="1"/>
          </p:cNvSpPr>
          <p:nvPr>
            <p:ph type="body" sz="quarter" idx="13" hasCustomPrompt="1"/>
          </p:nvPr>
        </p:nvSpPr>
        <p:spPr>
          <a:xfrm>
            <a:off x="336487" y="301625"/>
            <a:ext cx="1040382" cy="620713"/>
          </a:xfrm>
        </p:spPr>
        <p:txBody>
          <a:bodyPr/>
          <a:lstStyle>
            <a:lvl1pPr marL="0" indent="0">
              <a:buFontTx/>
              <a:buNone/>
              <a:defRPr sz="5400" b="1" i="0">
                <a:solidFill>
                  <a:srgbClr val="FF7900"/>
                </a:solidFill>
              </a:defRPr>
            </a:lvl1pPr>
            <a:lvl2pPr>
              <a:buFontTx/>
              <a:buNone/>
              <a:defRPr>
                <a:solidFill>
                  <a:srgbClr val="FF7900"/>
                </a:solidFill>
              </a:defRPr>
            </a:lvl2pPr>
            <a:lvl3pPr marL="685800" indent="0">
              <a:buFontTx/>
              <a:buNone/>
              <a:defRPr>
                <a:solidFill>
                  <a:srgbClr val="FF7900"/>
                </a:solidFill>
              </a:defRPr>
            </a:lvl3pPr>
            <a:lvl4pPr marL="1028700" indent="0">
              <a:buFontTx/>
              <a:buNone/>
              <a:defRPr>
                <a:solidFill>
                  <a:srgbClr val="FF7900"/>
                </a:solidFill>
              </a:defRPr>
            </a:lvl4pPr>
            <a:lvl5pPr marL="1371600" indent="0">
              <a:buFontTx/>
              <a:buNone/>
              <a:defRPr>
                <a:solidFill>
                  <a:srgbClr val="FF7900"/>
                </a:solidFill>
              </a:defRPr>
            </a:lvl5pPr>
          </a:lstStyle>
          <a:p>
            <a:pPr lvl="0"/>
            <a:r>
              <a:rPr lang="en-US" noProof="0"/>
              <a:t>N°.</a:t>
            </a:r>
          </a:p>
        </p:txBody>
      </p:sp>
      <p:sp>
        <p:nvSpPr>
          <p:cNvPr id="12" name="Titre 1">
            <a:extLst>
              <a:ext uri="{FF2B5EF4-FFF2-40B4-BE49-F238E27FC236}">
                <a16:creationId xmlns:a16="http://schemas.microsoft.com/office/drawing/2014/main" id="{188B9A7B-8B35-6A41-962A-D1D794A73740}"/>
              </a:ext>
            </a:extLst>
          </p:cNvPr>
          <p:cNvSpPr>
            <a:spLocks noGrp="1"/>
          </p:cNvSpPr>
          <p:nvPr>
            <p:ph type="title" hasCustomPrompt="1"/>
          </p:nvPr>
        </p:nvSpPr>
        <p:spPr>
          <a:xfrm>
            <a:off x="1021269" y="301624"/>
            <a:ext cx="5556518" cy="621329"/>
          </a:xfrm>
        </p:spPr>
        <p:txBody>
          <a:bodyPr/>
          <a:lstStyle>
            <a:lvl1pPr>
              <a:defRPr sz="5400" b="1" i="0" baseline="0">
                <a:solidFill>
                  <a:schemeClr val="tx1"/>
                </a:solidFill>
              </a:defRPr>
            </a:lvl1pPr>
          </a:lstStyle>
          <a:p>
            <a:r>
              <a:rPr lang="en-US" noProof="0"/>
              <a:t>Change the style of the title</a:t>
            </a:r>
          </a:p>
        </p:txBody>
      </p:sp>
      <p:sp>
        <p:nvSpPr>
          <p:cNvPr id="5" name="Date Placeholder 4">
            <a:extLst>
              <a:ext uri="{FF2B5EF4-FFF2-40B4-BE49-F238E27FC236}">
                <a16:creationId xmlns:a16="http://schemas.microsoft.com/office/drawing/2014/main" id="{BF9C68D1-5262-C144-9659-A1F79C045BE0}"/>
              </a:ext>
            </a:extLst>
          </p:cNvPr>
          <p:cNvSpPr>
            <a:spLocks noGrp="1"/>
          </p:cNvSpPr>
          <p:nvPr>
            <p:ph type="dt" sz="half" idx="14"/>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
        <p:nvSpPr>
          <p:cNvPr id="7" name="Slide Number Placeholder 6">
            <a:extLst>
              <a:ext uri="{FF2B5EF4-FFF2-40B4-BE49-F238E27FC236}">
                <a16:creationId xmlns:a16="http://schemas.microsoft.com/office/drawing/2014/main" id="{A1AA60CF-BA18-4F49-9059-B2B580D00BF7}"/>
              </a:ext>
            </a:extLst>
          </p:cNvPr>
          <p:cNvSpPr>
            <a:spLocks noGrp="1"/>
          </p:cNvSpPr>
          <p:nvPr>
            <p:ph type="sldNum" sz="quarter" idx="16"/>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Tree>
    <p:extLst>
      <p:ext uri="{BB962C8B-B14F-4D97-AF65-F5344CB8AC3E}">
        <p14:creationId xmlns:p14="http://schemas.microsoft.com/office/powerpoint/2010/main" val="349690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18BBCE-0AC5-AA4E-A42F-083237E4BA5A}"/>
              </a:ext>
            </a:extLst>
          </p:cNvPr>
          <p:cNvSpPr>
            <a:spLocks noGrp="1"/>
          </p:cNvSpPr>
          <p:nvPr>
            <p:ph type="title" hasCustomPrompt="1"/>
          </p:nvPr>
        </p:nvSpPr>
        <p:spPr/>
        <p:txBody>
          <a:bodyPr/>
          <a:lstStyle>
            <a:lvl1pPr>
              <a:defRPr/>
            </a:lvl1pPr>
          </a:lstStyle>
          <a:p>
            <a:r>
              <a:rPr lang="fr-FR"/>
              <a:t>Change the </a:t>
            </a:r>
            <a:r>
              <a:rPr lang="fr-FR" err="1"/>
              <a:t>title</a:t>
            </a:r>
            <a:endParaRPr lang="fr-FR"/>
          </a:p>
        </p:txBody>
      </p:sp>
      <p:sp>
        <p:nvSpPr>
          <p:cNvPr id="3" name="Date Placeholder 2">
            <a:extLst>
              <a:ext uri="{FF2B5EF4-FFF2-40B4-BE49-F238E27FC236}">
                <a16:creationId xmlns:a16="http://schemas.microsoft.com/office/drawing/2014/main" id="{1768827C-70C4-8244-B3FA-330ACB6191AC}"/>
              </a:ext>
            </a:extLst>
          </p:cNvPr>
          <p:cNvSpPr>
            <a:spLocks noGrp="1"/>
          </p:cNvSpPr>
          <p:nvPr>
            <p:ph type="dt" sz="half" idx="11"/>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
        <p:nvSpPr>
          <p:cNvPr id="5" name="Slide Number Placeholder 4">
            <a:extLst>
              <a:ext uri="{FF2B5EF4-FFF2-40B4-BE49-F238E27FC236}">
                <a16:creationId xmlns:a16="http://schemas.microsoft.com/office/drawing/2014/main" id="{CAA899D0-A24C-BB47-876A-59DF41B4D93F}"/>
              </a:ext>
            </a:extLst>
          </p:cNvPr>
          <p:cNvSpPr>
            <a:spLocks noGrp="1"/>
          </p:cNvSpPr>
          <p:nvPr>
            <p:ph type="sldNum" sz="quarter" idx="13"/>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
        <p:nvSpPr>
          <p:cNvPr id="6" name="Espace réservé du texte 26">
            <a:extLst>
              <a:ext uri="{FF2B5EF4-FFF2-40B4-BE49-F238E27FC236}">
                <a16:creationId xmlns:a16="http://schemas.microsoft.com/office/drawing/2014/main" id="{4A12D15D-5D40-3A42-B500-6B95AB0CF1E0}"/>
              </a:ext>
            </a:extLst>
          </p:cNvPr>
          <p:cNvSpPr>
            <a:spLocks noGrp="1"/>
          </p:cNvSpPr>
          <p:nvPr>
            <p:ph type="body" sz="quarter" idx="10" hasCustomPrompt="1"/>
          </p:nvPr>
        </p:nvSpPr>
        <p:spPr>
          <a:xfrm>
            <a:off x="358775" y="1104899"/>
            <a:ext cx="8470900" cy="3514725"/>
          </a:xfrm>
        </p:spPr>
        <p:txBody>
          <a:bodyPr/>
          <a:lstStyle>
            <a:lvl1pPr marL="173038" marR="0" indent="-173038" algn="l" defTabSz="514350" rtl="0" eaLnBrk="1" fontAlgn="base" latinLnBrk="0" hangingPunct="1">
              <a:lnSpc>
                <a:spcPct val="90000"/>
              </a:lnSpc>
              <a:spcBef>
                <a:spcPct val="0"/>
              </a:spcBef>
              <a:spcAft>
                <a:spcPts val="800"/>
              </a:spcAft>
              <a:buClr>
                <a:srgbClr val="FF6600"/>
              </a:buClr>
              <a:buSzTx/>
              <a:buFont typeface="Wingdings" panose="05000000000000000000" pitchFamily="2" charset="2"/>
              <a:buChar char="§"/>
              <a:tabLst/>
              <a:defRPr/>
            </a:lvl1pPr>
            <a:lvl2pPr marL="346075" marR="0" indent="-173038" algn="l" defTabSz="514350" rtl="0" eaLnBrk="1" fontAlgn="base" latinLnBrk="0" hangingPunct="1">
              <a:lnSpc>
                <a:spcPct val="90000"/>
              </a:lnSpc>
              <a:spcBef>
                <a:spcPct val="0"/>
              </a:spcBef>
              <a:spcAft>
                <a:spcPts val="800"/>
              </a:spcAft>
              <a:buClrTx/>
              <a:buSzTx/>
              <a:buFont typeface="Helvetica 75 Bold" panose="020B0804020202020204" pitchFamily="34" charset="0"/>
              <a:buChar char="−"/>
              <a:tabLst/>
              <a:defRPr/>
            </a:lvl2pPr>
            <a:lvl3pPr marL="514350" marR="0" indent="-173038" algn="l" defTabSz="514350" rtl="0" eaLnBrk="1" fontAlgn="base" latinLnBrk="0" hangingPunct="1">
              <a:lnSpc>
                <a:spcPct val="90000"/>
              </a:lnSpc>
              <a:spcBef>
                <a:spcPct val="0"/>
              </a:spcBef>
              <a:spcAft>
                <a:spcPts val="800"/>
              </a:spcAft>
              <a:buClrTx/>
              <a:buSzTx/>
              <a:buFont typeface="Helvetica 75 Bold" panose="020B0804020202020204" pitchFamily="34" charset="0"/>
              <a:buChar char="−"/>
              <a:tabLst/>
              <a:defRPr kumimoji="0" lang="fr-FR" altLang="en-US" sz="1400" b="1" i="0" u="none" strike="noStrike" kern="1200" cap="none" spc="0" normalizeH="0" baseline="0">
                <a:ln>
                  <a:noFill/>
                </a:ln>
                <a:solidFill>
                  <a:srgbClr val="000000"/>
                </a:solidFill>
                <a:effectLst/>
                <a:uLnTx/>
                <a:uFillTx/>
                <a:latin typeface="Helvetica" pitchFamily="2" charset="0"/>
                <a:ea typeface="ＭＳ Ｐゴシック" pitchFamily="34" charset="-128"/>
                <a:cs typeface="Arial" panose="020B0604020202020204" pitchFamily="34" charset="0"/>
              </a:defRPr>
            </a:lvl3pPr>
            <a:lvl4pPr marL="798512" indent="-285750">
              <a:defRPr kumimoji="0" lang="fr-FR" altLang="en-US" sz="1400" b="1" i="0" u="none" strike="noStrike" kern="1200" cap="none" spc="0" normalizeH="0" baseline="0" dirty="0" smtClean="0">
                <a:ln>
                  <a:noFill/>
                </a:ln>
                <a:solidFill>
                  <a:srgbClr val="000000"/>
                </a:solidFill>
                <a:effectLst/>
                <a:uLnTx/>
                <a:uFillTx/>
                <a:latin typeface="Helvetica" pitchFamily="2" charset="0"/>
                <a:ea typeface="ＭＳ Ｐゴシック" pitchFamily="34" charset="-128"/>
                <a:cs typeface="Arial" panose="020B0604020202020204" pitchFamily="34" charset="0"/>
              </a:defRPr>
            </a:lvl4pPr>
          </a:lstStyle>
          <a:p>
            <a:pPr marL="173038" marR="0" lvl="0" indent="-173038" algn="l" defTabSz="514350" rtl="0" eaLnBrk="1" fontAlgn="base" latinLnBrk="0" hangingPunct="1">
              <a:lnSpc>
                <a:spcPct val="90000"/>
              </a:lnSpc>
              <a:spcBef>
                <a:spcPct val="0"/>
              </a:spcBef>
              <a:spcAft>
                <a:spcPts val="800"/>
              </a:spcAft>
              <a:buClr>
                <a:srgbClr val="FF6600"/>
              </a:buClr>
              <a:buSzTx/>
              <a:buFont typeface="Wingdings" panose="05000000000000000000" pitchFamily="2" charset="2"/>
              <a:buChar char="§"/>
              <a:tabLst/>
              <a:defRPr/>
            </a:pPr>
            <a:r>
              <a:rPr kumimoji="0" lang="en-US" altLang="en-US" sz="1400" b="1" i="0" u="none" strike="noStrike" kern="1200" cap="none" spc="0" normalizeH="0" baseline="0" noProof="0">
                <a:ln>
                  <a:noFill/>
                </a:ln>
                <a:solidFill>
                  <a:srgbClr val="000000"/>
                </a:solidFill>
                <a:effectLst/>
                <a:uLnTx/>
                <a:uFillTx/>
                <a:latin typeface="Helvetica" pitchFamily="2" charset="0"/>
                <a:cs typeface="Arial" panose="020B0604020202020204" pitchFamily="34" charset="0"/>
              </a:rPr>
              <a:t>Edit the mask text</a:t>
            </a:r>
          </a:p>
          <a:p>
            <a:pPr marL="346075" marR="0" lvl="1" indent="-173038" algn="l" defTabSz="514350" rtl="0" eaLnBrk="1" fontAlgn="base" latinLnBrk="0" hangingPunct="1">
              <a:lnSpc>
                <a:spcPct val="90000"/>
              </a:lnSpc>
              <a:spcBef>
                <a:spcPct val="0"/>
              </a:spcBef>
              <a:spcAft>
                <a:spcPts val="800"/>
              </a:spcAft>
              <a:buClrTx/>
              <a:buSzTx/>
              <a:buFont typeface="Helvetica 75 Bold" panose="020B0804020202020204" pitchFamily="34" charset="0"/>
              <a:buChar char="−"/>
              <a:tabLst/>
              <a:defRPr/>
            </a:pPr>
            <a:r>
              <a:rPr kumimoji="0" lang="en-US" altLang="en-US" sz="1400" b="1" i="0" u="none" strike="noStrike" kern="1200" cap="none" spc="0" normalizeH="0" baseline="0" noProof="0">
                <a:ln>
                  <a:noFill/>
                </a:ln>
                <a:solidFill>
                  <a:srgbClr val="000000"/>
                </a:solidFill>
                <a:effectLst/>
                <a:uLnTx/>
                <a:uFillTx/>
                <a:latin typeface="Helvetica" pitchFamily="2" charset="0"/>
                <a:ea typeface="Arial Unicode MS" panose="020B0604020202020204" pitchFamily="34" charset="-128"/>
                <a:cs typeface="Arial" panose="020B0604020202020204" pitchFamily="34" charset="0"/>
              </a:rPr>
              <a:t>Second level</a:t>
            </a:r>
          </a:p>
          <a:p>
            <a:pPr marL="514350" marR="0" lvl="2" indent="-173038" algn="l" defTabSz="514350" rtl="0" eaLnBrk="1" fontAlgn="base" latinLnBrk="0" hangingPunct="1">
              <a:lnSpc>
                <a:spcPct val="90000"/>
              </a:lnSpc>
              <a:spcBef>
                <a:spcPct val="0"/>
              </a:spcBef>
              <a:spcAft>
                <a:spcPts val="800"/>
              </a:spcAft>
              <a:buClrTx/>
              <a:buSzTx/>
              <a:buFont typeface="Helvetica 75 Bold" panose="020B0804020202020204" pitchFamily="34" charset="0"/>
              <a:buChar char="−"/>
              <a:tabLst/>
              <a:defRPr/>
            </a:pPr>
            <a:r>
              <a:rPr kumimoji="0" lang="en-US" altLang="en-US" sz="1400" b="1" i="0" u="none" strike="noStrike" kern="1200" cap="none" spc="0" normalizeH="0" baseline="0" noProof="0">
                <a:ln>
                  <a:noFill/>
                </a:ln>
                <a:solidFill>
                  <a:srgbClr val="000000"/>
                </a:solidFill>
                <a:effectLst/>
                <a:uLnTx/>
                <a:uFillTx/>
                <a:latin typeface="Helvetica" pitchFamily="2" charset="0"/>
                <a:ea typeface="ＭＳ Ｐゴシック" pitchFamily="34" charset="-128"/>
                <a:cs typeface="Arial" panose="020B0604020202020204" pitchFamily="34" charset="0"/>
              </a:rPr>
              <a:t>Third level</a:t>
            </a:r>
          </a:p>
        </p:txBody>
      </p:sp>
    </p:spTree>
    <p:extLst>
      <p:ext uri="{BB962C8B-B14F-4D97-AF65-F5344CB8AC3E}">
        <p14:creationId xmlns:p14="http://schemas.microsoft.com/office/powerpoint/2010/main" val="531328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tro client slide ">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50000"/>
          <a:stretch/>
        </p:blipFill>
        <p:spPr>
          <a:xfrm>
            <a:off x="4579315" y="794"/>
            <a:ext cx="4572000" cy="5143500"/>
          </a:xfrm>
          <a:prstGeom prst="rect">
            <a:avLst/>
          </a:prstGeom>
        </p:spPr>
      </p:pic>
      <p:sp>
        <p:nvSpPr>
          <p:cNvPr id="6" name="Espace réservé pour une image  9"/>
          <p:cNvSpPr>
            <a:spLocks noGrp="1"/>
          </p:cNvSpPr>
          <p:nvPr>
            <p:ph type="pic" sz="quarter" idx="13"/>
          </p:nvPr>
        </p:nvSpPr>
        <p:spPr>
          <a:xfrm>
            <a:off x="0" y="794"/>
            <a:ext cx="4572000" cy="5144294"/>
          </a:xfrm>
        </p:spPr>
        <p:txBody>
          <a:bodyPr/>
          <a:lstStyle>
            <a:lvl1pPr marL="0" indent="0">
              <a:buFontTx/>
              <a:buNone/>
              <a:defRPr sz="2000" b="1" i="0"/>
            </a:lvl1pPr>
          </a:lstStyle>
          <a:p>
            <a:r>
              <a:rPr lang="en-US" noProof="0"/>
              <a:t>Click icon to add picture</a:t>
            </a:r>
          </a:p>
        </p:txBody>
      </p:sp>
      <p:sp>
        <p:nvSpPr>
          <p:cNvPr id="8" name="Titre 1"/>
          <p:cNvSpPr>
            <a:spLocks noGrp="1"/>
          </p:cNvSpPr>
          <p:nvPr>
            <p:ph type="title" hasCustomPrompt="1"/>
          </p:nvPr>
        </p:nvSpPr>
        <p:spPr>
          <a:xfrm>
            <a:off x="4816433" y="302436"/>
            <a:ext cx="3774620" cy="2259967"/>
          </a:xfrm>
        </p:spPr>
        <p:txBody>
          <a:bodyPr/>
          <a:lstStyle>
            <a:lvl1pPr>
              <a:defRPr sz="5400" b="1" i="0" baseline="0">
                <a:solidFill>
                  <a:schemeClr val="tx1"/>
                </a:solidFill>
              </a:defRPr>
            </a:lvl1pPr>
          </a:lstStyle>
          <a:p>
            <a:r>
              <a:rPr lang="en-US" noProof="0"/>
              <a:t>Customer case (to be completed)</a:t>
            </a:r>
          </a:p>
        </p:txBody>
      </p:sp>
    </p:spTree>
    <p:extLst>
      <p:ext uri="{BB962C8B-B14F-4D97-AF65-F5344CB8AC3E}">
        <p14:creationId xmlns:p14="http://schemas.microsoft.com/office/powerpoint/2010/main" val="89208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ase Customer Problem">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75278" t="22807"/>
          <a:stretch/>
        </p:blipFill>
        <p:spPr>
          <a:xfrm rot="10800000">
            <a:off x="23850" y="-12701"/>
            <a:ext cx="2297929" cy="4036061"/>
          </a:xfrm>
          <a:prstGeom prst="rect">
            <a:avLst/>
          </a:prstGeom>
        </p:spPr>
      </p:pic>
      <p:sp>
        <p:nvSpPr>
          <p:cNvPr id="13" name="Espace réservé du texte 12"/>
          <p:cNvSpPr>
            <a:spLocks noGrp="1"/>
          </p:cNvSpPr>
          <p:nvPr>
            <p:ph type="body" sz="quarter" idx="13" hasCustomPrompt="1"/>
          </p:nvPr>
        </p:nvSpPr>
        <p:spPr>
          <a:xfrm>
            <a:off x="3120147" y="739816"/>
            <a:ext cx="5359138" cy="3665537"/>
          </a:xfrm>
        </p:spPr>
        <p:txBody>
          <a:bodyPr/>
          <a:lstStyle>
            <a:lvl1pPr marL="177800" indent="-177800" algn="l">
              <a:buClr>
                <a:schemeClr val="bg1"/>
              </a:buClr>
              <a:buFont typeface="Arial" panose="020B0604020202020204" pitchFamily="34" charset="0"/>
              <a:buChar char="•"/>
              <a:tabLst/>
              <a:defRPr sz="1600" b="1" i="0" baseline="0">
                <a:solidFill>
                  <a:schemeClr val="tx1"/>
                </a:solidFill>
              </a:defRPr>
            </a:lvl1pPr>
            <a:lvl2pPr marL="304800" indent="-127000" algn="l">
              <a:buClr>
                <a:schemeClr val="tx2"/>
              </a:buClr>
              <a:buFont typeface="Wingdings" pitchFamily="2" charset="2"/>
              <a:buChar char="§"/>
              <a:tabLst/>
              <a:defRPr sz="1200" b="1" i="0">
                <a:solidFill>
                  <a:schemeClr val="accent1"/>
                </a:solidFill>
              </a:defRPr>
            </a:lvl2pPr>
            <a:lvl3pPr marL="685800" indent="0" algn="l">
              <a:buFontTx/>
              <a:buNone/>
              <a:defRPr sz="1200" b="1" i="0">
                <a:solidFill>
                  <a:schemeClr val="accent1"/>
                </a:solidFill>
              </a:defRPr>
            </a:lvl3pPr>
            <a:lvl4pPr marL="1028700" indent="0" algn="l">
              <a:buFontTx/>
              <a:buNone/>
              <a:defRPr>
                <a:solidFill>
                  <a:schemeClr val="bg1"/>
                </a:solidFill>
              </a:defRPr>
            </a:lvl4pPr>
            <a:lvl5pPr marL="1371600" indent="0" algn="l">
              <a:buFontTx/>
              <a:buNone/>
              <a:defRPr>
                <a:solidFill>
                  <a:schemeClr val="bg1"/>
                </a:solidFill>
              </a:defRPr>
            </a:lvl5pPr>
          </a:lstStyle>
          <a:p>
            <a:pPr lvl="0"/>
            <a:r>
              <a:rPr lang="en-US" noProof="0"/>
              <a:t>Identify the text styles of the mask</a:t>
            </a:r>
          </a:p>
          <a:p>
            <a:pPr lvl="1"/>
            <a:r>
              <a:rPr lang="en-US" noProof="0"/>
              <a:t>Second level</a:t>
            </a:r>
          </a:p>
        </p:txBody>
      </p:sp>
      <p:sp>
        <p:nvSpPr>
          <p:cNvPr id="6" name="ZoneTexte 5">
            <a:extLst>
              <a:ext uri="{FF2B5EF4-FFF2-40B4-BE49-F238E27FC236}">
                <a16:creationId xmlns:a16="http://schemas.microsoft.com/office/drawing/2014/main" id="{5B25F34D-CB8C-7D4F-9445-3D5D4282DE4C}"/>
              </a:ext>
            </a:extLst>
          </p:cNvPr>
          <p:cNvSpPr txBox="1"/>
          <p:nvPr userDrawn="1"/>
        </p:nvSpPr>
        <p:spPr>
          <a:xfrm>
            <a:off x="514699" y="2515319"/>
            <a:ext cx="1620957" cy="1092222"/>
          </a:xfrm>
          <a:prstGeom prst="rect">
            <a:avLst/>
          </a:prstGeom>
          <a:noFill/>
        </p:spPr>
        <p:txBody>
          <a:bodyPr wrap="none" rtlCol="0">
            <a:spAutoFit/>
          </a:bodyPr>
          <a:lstStyle/>
          <a:p>
            <a:pPr>
              <a:lnSpc>
                <a:spcPct val="90000"/>
              </a:lnSpc>
            </a:pPr>
            <a:r>
              <a:rPr lang="fr-FR" sz="3600" b="1" i="0" err="1">
                <a:solidFill>
                  <a:schemeClr val="tx1"/>
                </a:solidFill>
                <a:latin typeface="Helvetica" pitchFamily="2" charset="0"/>
              </a:rPr>
              <a:t>Proble</a:t>
            </a:r>
            <a:br>
              <a:rPr lang="fr-FR" sz="3600" b="1" i="0">
                <a:solidFill>
                  <a:schemeClr val="tx1"/>
                </a:solidFill>
                <a:latin typeface="Helvetica" pitchFamily="2" charset="0"/>
              </a:rPr>
            </a:br>
            <a:r>
              <a:rPr lang="fr-FR" sz="3600" b="1" i="0" err="1">
                <a:solidFill>
                  <a:schemeClr val="tx1"/>
                </a:solidFill>
                <a:latin typeface="Helvetica" pitchFamily="2" charset="0"/>
              </a:rPr>
              <a:t>matic</a:t>
            </a:r>
            <a:endParaRPr lang="fr-FR" sz="3600" b="1" i="0">
              <a:solidFill>
                <a:schemeClr val="tx1"/>
              </a:solidFill>
              <a:latin typeface="Helvetica" pitchFamily="2" charset="0"/>
            </a:endParaRPr>
          </a:p>
        </p:txBody>
      </p:sp>
      <p:sp>
        <p:nvSpPr>
          <p:cNvPr id="2" name="Date Placeholder 1">
            <a:extLst>
              <a:ext uri="{FF2B5EF4-FFF2-40B4-BE49-F238E27FC236}">
                <a16:creationId xmlns:a16="http://schemas.microsoft.com/office/drawing/2014/main" id="{7F3CA1C8-D864-7D4F-980C-6A673038C58B}"/>
              </a:ext>
            </a:extLst>
          </p:cNvPr>
          <p:cNvSpPr>
            <a:spLocks noGrp="1"/>
          </p:cNvSpPr>
          <p:nvPr>
            <p:ph type="dt" sz="half" idx="14"/>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
        <p:nvSpPr>
          <p:cNvPr id="8" name="Slide Number Placeholder 7">
            <a:extLst>
              <a:ext uri="{FF2B5EF4-FFF2-40B4-BE49-F238E27FC236}">
                <a16:creationId xmlns:a16="http://schemas.microsoft.com/office/drawing/2014/main" id="{B48F84D6-C7B6-1944-AC9F-379CBBB5A8B8}"/>
              </a:ext>
            </a:extLst>
          </p:cNvPr>
          <p:cNvSpPr>
            <a:spLocks noGrp="1"/>
          </p:cNvSpPr>
          <p:nvPr>
            <p:ph type="sldNum" sz="quarter" idx="16"/>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Tree>
    <p:extLst>
      <p:ext uri="{BB962C8B-B14F-4D97-AF65-F5344CB8AC3E}">
        <p14:creationId xmlns:p14="http://schemas.microsoft.com/office/powerpoint/2010/main" val="18476829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er Response Case">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l="70261" t="42342"/>
          <a:stretch/>
        </p:blipFill>
        <p:spPr>
          <a:xfrm>
            <a:off x="-23853" y="2162311"/>
            <a:ext cx="2719346" cy="2965637"/>
          </a:xfrm>
          <a:prstGeom prst="rect">
            <a:avLst/>
          </a:prstGeom>
        </p:spPr>
      </p:pic>
      <p:sp>
        <p:nvSpPr>
          <p:cNvPr id="9" name="Espace réservé du texte 12">
            <a:extLst>
              <a:ext uri="{FF2B5EF4-FFF2-40B4-BE49-F238E27FC236}">
                <a16:creationId xmlns:a16="http://schemas.microsoft.com/office/drawing/2014/main" id="{5F2E8AFA-8804-BD4B-A826-7199FA0F3EE8}"/>
              </a:ext>
            </a:extLst>
          </p:cNvPr>
          <p:cNvSpPr>
            <a:spLocks noGrp="1"/>
          </p:cNvSpPr>
          <p:nvPr>
            <p:ph type="body" sz="quarter" idx="13" hasCustomPrompt="1"/>
          </p:nvPr>
        </p:nvSpPr>
        <p:spPr>
          <a:xfrm>
            <a:off x="3120147" y="739816"/>
            <a:ext cx="5359138" cy="3665537"/>
          </a:xfrm>
        </p:spPr>
        <p:txBody>
          <a:bodyPr/>
          <a:lstStyle>
            <a:lvl1pPr marL="177800" indent="-177800" algn="l">
              <a:buClr>
                <a:schemeClr val="bg1"/>
              </a:buClr>
              <a:buFont typeface="Arial" panose="020B0604020202020204" pitchFamily="34" charset="0"/>
              <a:buChar char="•"/>
              <a:tabLst/>
              <a:defRPr sz="1600" b="1" i="0" baseline="0">
                <a:solidFill>
                  <a:schemeClr val="tx1"/>
                </a:solidFill>
              </a:defRPr>
            </a:lvl1pPr>
            <a:lvl2pPr marL="304800" indent="-127000" algn="l">
              <a:buClr>
                <a:schemeClr val="tx2"/>
              </a:buClr>
              <a:buFont typeface="Wingdings" pitchFamily="2" charset="2"/>
              <a:buChar char="§"/>
              <a:tabLst/>
              <a:defRPr sz="1200" b="1" i="0">
                <a:solidFill>
                  <a:schemeClr val="accent1"/>
                </a:solidFill>
              </a:defRPr>
            </a:lvl2pPr>
            <a:lvl3pPr marL="685800" indent="0" algn="l">
              <a:buFontTx/>
              <a:buNone/>
              <a:defRPr sz="1200" b="1" i="0">
                <a:solidFill>
                  <a:schemeClr val="accent1"/>
                </a:solidFill>
              </a:defRPr>
            </a:lvl3pPr>
            <a:lvl4pPr marL="1028700" indent="0" algn="l">
              <a:buFontTx/>
              <a:buNone/>
              <a:defRPr>
                <a:solidFill>
                  <a:schemeClr val="bg1"/>
                </a:solidFill>
              </a:defRPr>
            </a:lvl4pPr>
            <a:lvl5pPr marL="1371600" indent="0" algn="l">
              <a:buFontTx/>
              <a:buNone/>
              <a:defRPr>
                <a:solidFill>
                  <a:schemeClr val="bg1"/>
                </a:solidFill>
              </a:defRPr>
            </a:lvl5pPr>
          </a:lstStyle>
          <a:p>
            <a:pPr lvl="0"/>
            <a:r>
              <a:rPr lang="en-US" noProof="0"/>
              <a:t>Identify the text styles of the mask</a:t>
            </a:r>
          </a:p>
          <a:p>
            <a:pPr lvl="1"/>
            <a:r>
              <a:rPr lang="en-US" noProof="0"/>
              <a:t>Second level</a:t>
            </a:r>
          </a:p>
        </p:txBody>
      </p:sp>
      <p:sp>
        <p:nvSpPr>
          <p:cNvPr id="16" name="ZoneTexte 15">
            <a:extLst>
              <a:ext uri="{FF2B5EF4-FFF2-40B4-BE49-F238E27FC236}">
                <a16:creationId xmlns:a16="http://schemas.microsoft.com/office/drawing/2014/main" id="{B6A2A9FB-1819-C34F-BF3D-055534167700}"/>
              </a:ext>
            </a:extLst>
          </p:cNvPr>
          <p:cNvSpPr txBox="1"/>
          <p:nvPr userDrawn="1"/>
        </p:nvSpPr>
        <p:spPr>
          <a:xfrm>
            <a:off x="514699" y="871031"/>
            <a:ext cx="1774845" cy="1092222"/>
          </a:xfrm>
          <a:prstGeom prst="rect">
            <a:avLst/>
          </a:prstGeom>
          <a:noFill/>
        </p:spPr>
        <p:txBody>
          <a:bodyPr wrap="none" rtlCol="0">
            <a:spAutoFit/>
          </a:bodyPr>
          <a:lstStyle/>
          <a:p>
            <a:pPr>
              <a:lnSpc>
                <a:spcPct val="90000"/>
              </a:lnSpc>
            </a:pPr>
            <a:r>
              <a:rPr lang="fr-FR" sz="3600" b="1" i="0">
                <a:solidFill>
                  <a:schemeClr val="tx1"/>
                </a:solidFill>
                <a:latin typeface="Helvetica" pitchFamily="2" charset="0"/>
              </a:rPr>
              <a:t>Our</a:t>
            </a:r>
            <a:br>
              <a:rPr lang="fr-FR" sz="3600" b="1" i="0">
                <a:solidFill>
                  <a:schemeClr val="tx1"/>
                </a:solidFill>
                <a:latin typeface="Helvetica" pitchFamily="2" charset="0"/>
              </a:rPr>
            </a:br>
            <a:r>
              <a:rPr lang="fr-FR" sz="3600" b="1" i="0" err="1">
                <a:solidFill>
                  <a:schemeClr val="tx1"/>
                </a:solidFill>
                <a:latin typeface="Helvetica" pitchFamily="2" charset="0"/>
              </a:rPr>
              <a:t>answer</a:t>
            </a:r>
            <a:endParaRPr lang="fr-FR" sz="3600" b="1" i="0">
              <a:solidFill>
                <a:schemeClr val="tx1"/>
              </a:solidFill>
              <a:latin typeface="Helvetica" pitchFamily="2" charset="0"/>
            </a:endParaRPr>
          </a:p>
        </p:txBody>
      </p:sp>
      <p:sp>
        <p:nvSpPr>
          <p:cNvPr id="2" name="Date Placeholder 1">
            <a:extLst>
              <a:ext uri="{FF2B5EF4-FFF2-40B4-BE49-F238E27FC236}">
                <a16:creationId xmlns:a16="http://schemas.microsoft.com/office/drawing/2014/main" id="{AE103121-8189-4640-ABFE-9E5C24EBDE93}"/>
              </a:ext>
            </a:extLst>
          </p:cNvPr>
          <p:cNvSpPr>
            <a:spLocks noGrp="1"/>
          </p:cNvSpPr>
          <p:nvPr>
            <p:ph type="dt" sz="half" idx="14"/>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
        <p:nvSpPr>
          <p:cNvPr id="6" name="Slide Number Placeholder 5">
            <a:extLst>
              <a:ext uri="{FF2B5EF4-FFF2-40B4-BE49-F238E27FC236}">
                <a16:creationId xmlns:a16="http://schemas.microsoft.com/office/drawing/2014/main" id="{E869F8EC-AC60-A143-9E5D-77FE1959CD3A}"/>
              </a:ext>
            </a:extLst>
          </p:cNvPr>
          <p:cNvSpPr>
            <a:spLocks noGrp="1"/>
          </p:cNvSpPr>
          <p:nvPr>
            <p:ph type="sldNum" sz="quarter" idx="16"/>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Tree>
    <p:extLst>
      <p:ext uri="{BB962C8B-B14F-4D97-AF65-F5344CB8AC3E}">
        <p14:creationId xmlns:p14="http://schemas.microsoft.com/office/powerpoint/2010/main" val="4213318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End slide">
    <p:bg>
      <p:bgPr>
        <a:solidFill>
          <a:schemeClr val="tx1"/>
        </a:solidFill>
        <a:effectLst/>
      </p:bgPr>
    </p:bg>
    <p:spTree>
      <p:nvGrpSpPr>
        <p:cNvPr id="1" name=""/>
        <p:cNvGrpSpPr/>
        <p:nvPr/>
      </p:nvGrpSpPr>
      <p:grpSpPr>
        <a:xfrm>
          <a:off x="0" y="0"/>
          <a:ext cx="0" cy="0"/>
          <a:chOff x="0" y="0"/>
          <a:chExt cx="0" cy="0"/>
        </a:xfrm>
      </p:grpSpPr>
      <p:pic>
        <p:nvPicPr>
          <p:cNvPr id="16" name="Image 15">
            <a:hlinkClick r:id="rId2"/>
            <a:extLst>
              <a:ext uri="{FF2B5EF4-FFF2-40B4-BE49-F238E27FC236}">
                <a16:creationId xmlns:a16="http://schemas.microsoft.com/office/drawing/2014/main" id="{207481BC-DDAB-F944-B9EB-EF420D380540}"/>
              </a:ext>
            </a:extLst>
          </p:cNvPr>
          <p:cNvPicPr>
            <a:picLocks noChangeAspect="1"/>
          </p:cNvPicPr>
          <p:nvPr userDrawn="1"/>
        </p:nvPicPr>
        <p:blipFill>
          <a:blip r:embed="rId3">
            <a:grayscl/>
          </a:blip>
          <a:stretch>
            <a:fillRect/>
          </a:stretch>
        </p:blipFill>
        <p:spPr>
          <a:xfrm>
            <a:off x="1853881" y="3705834"/>
            <a:ext cx="274344" cy="272610"/>
          </a:xfrm>
          <a:prstGeom prst="rect">
            <a:avLst/>
          </a:prstGeom>
        </p:spPr>
      </p:pic>
      <p:pic>
        <p:nvPicPr>
          <p:cNvPr id="17" name="Image 16">
            <a:hlinkClick r:id="rId4"/>
            <a:extLst>
              <a:ext uri="{FF2B5EF4-FFF2-40B4-BE49-F238E27FC236}">
                <a16:creationId xmlns:a16="http://schemas.microsoft.com/office/drawing/2014/main" id="{FE2E4B7A-02A6-934F-BCBD-89ECA99DD2A3}"/>
              </a:ext>
            </a:extLst>
          </p:cNvPr>
          <p:cNvPicPr>
            <a:picLocks noChangeAspect="1"/>
          </p:cNvPicPr>
          <p:nvPr userDrawn="1"/>
        </p:nvPicPr>
        <p:blipFill>
          <a:blip r:embed="rId5">
            <a:duotone>
              <a:schemeClr val="accent1">
                <a:shade val="45000"/>
                <a:satMod val="135000"/>
              </a:schemeClr>
              <a:prstClr val="white"/>
            </a:duotone>
          </a:blip>
          <a:stretch>
            <a:fillRect/>
          </a:stretch>
        </p:blipFill>
        <p:spPr>
          <a:xfrm>
            <a:off x="2499935" y="3704100"/>
            <a:ext cx="274344" cy="274344"/>
          </a:xfrm>
          <a:prstGeom prst="rect">
            <a:avLst/>
          </a:prstGeom>
        </p:spPr>
      </p:pic>
      <p:pic>
        <p:nvPicPr>
          <p:cNvPr id="19" name="Image 18">
            <a:hlinkClick r:id="rId6"/>
            <a:extLst>
              <a:ext uri="{FF2B5EF4-FFF2-40B4-BE49-F238E27FC236}">
                <a16:creationId xmlns:a16="http://schemas.microsoft.com/office/drawing/2014/main" id="{151951BD-AC58-8D46-A960-910C9BAD1830}"/>
              </a:ext>
            </a:extLst>
          </p:cNvPr>
          <p:cNvPicPr>
            <a:picLocks noChangeAspect="1"/>
          </p:cNvPicPr>
          <p:nvPr userDrawn="1"/>
        </p:nvPicPr>
        <p:blipFill>
          <a:blip r:embed="rId7">
            <a:duotone>
              <a:schemeClr val="accent2">
                <a:shade val="45000"/>
                <a:satMod val="135000"/>
              </a:schemeClr>
              <a:prstClr val="white"/>
            </a:duotone>
          </a:blip>
          <a:stretch>
            <a:fillRect/>
          </a:stretch>
        </p:blipFill>
        <p:spPr>
          <a:xfrm>
            <a:off x="2176908" y="3704100"/>
            <a:ext cx="274344" cy="274344"/>
          </a:xfrm>
          <a:prstGeom prst="rect">
            <a:avLst/>
          </a:prstGeom>
        </p:spPr>
      </p:pic>
      <p:pic>
        <p:nvPicPr>
          <p:cNvPr id="25" name="Imag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794"/>
            <a:ext cx="9144000" cy="5143500"/>
          </a:xfrm>
          <a:prstGeom prst="rect">
            <a:avLst/>
          </a:prstGeom>
        </p:spPr>
      </p:pic>
      <p:pic>
        <p:nvPicPr>
          <p:cNvPr id="40" name="Image 39"/>
          <p:cNvPicPr>
            <a:picLocks noChangeAspect="1"/>
          </p:cNvPicPr>
          <p:nvPr userDrawn="1"/>
        </p:nvPicPr>
        <p:blipFill rotWithShape="1">
          <a:blip r:embed="rId9">
            <a:extLst>
              <a:ext uri="{28A0092B-C50C-407E-A947-70E740481C1C}">
                <a14:useLocalDpi xmlns:a14="http://schemas.microsoft.com/office/drawing/2010/main" val="0"/>
              </a:ext>
            </a:extLst>
          </a:blip>
          <a:srcRect l="71604" t="42203" r="11604"/>
          <a:stretch/>
        </p:blipFill>
        <p:spPr>
          <a:xfrm rot="10800000">
            <a:off x="0" y="1588"/>
            <a:ext cx="1535502" cy="2972814"/>
          </a:xfrm>
          <a:prstGeom prst="rect">
            <a:avLst/>
          </a:prstGeom>
        </p:spPr>
      </p:pic>
      <p:sp>
        <p:nvSpPr>
          <p:cNvPr id="13" name="Titre 1"/>
          <p:cNvSpPr>
            <a:spLocks noGrp="1"/>
          </p:cNvSpPr>
          <p:nvPr>
            <p:ph type="ctrTitle" hasCustomPrompt="1"/>
          </p:nvPr>
        </p:nvSpPr>
        <p:spPr>
          <a:xfrm>
            <a:off x="1858964" y="1785659"/>
            <a:ext cx="5163814" cy="53030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defRPr lang="fr-FR" sz="3600" b="1" i="0" baseline="0" dirty="0">
                <a:solidFill>
                  <a:srgbClr val="FF7800"/>
                </a:solidFill>
                <a:latin typeface="Helvetica" pitchFamily="2" charset="0"/>
                <a:cs typeface="Arial" panose="020B0604020202020204" pitchFamily="34" charset="0"/>
              </a:defRPr>
            </a:lvl1pPr>
          </a:lstStyle>
          <a:p>
            <a:pPr marL="0" lvl="0" indent="0">
              <a:spcBef>
                <a:spcPts val="750"/>
              </a:spcBef>
              <a:buFont typeface="Arial"/>
            </a:pPr>
            <a:r>
              <a:rPr lang="en-US" noProof="0"/>
              <a:t>Your thanks
</a:t>
            </a:r>
          </a:p>
        </p:txBody>
      </p:sp>
      <p:sp>
        <p:nvSpPr>
          <p:cNvPr id="37" name="Sous-titre 2"/>
          <p:cNvSpPr>
            <a:spLocks noGrp="1"/>
          </p:cNvSpPr>
          <p:nvPr>
            <p:ph type="body" sz="quarter" idx="18" hasCustomPrompt="1"/>
          </p:nvPr>
        </p:nvSpPr>
        <p:spPr>
          <a:xfrm>
            <a:off x="1858964" y="2408975"/>
            <a:ext cx="5163814" cy="835958"/>
          </a:xfrm>
        </p:spPr>
        <p:txBody>
          <a:bodyPr anchor="t">
            <a:noAutofit/>
          </a:bodyPr>
          <a:lstStyle>
            <a:lvl1pPr marL="0" marR="0" indent="0" algn="l" defTabSz="685800" rtl="0" eaLnBrk="1" fontAlgn="auto" latinLnBrk="0" hangingPunct="1">
              <a:lnSpc>
                <a:spcPct val="100000"/>
              </a:lnSpc>
              <a:spcBef>
                <a:spcPts val="100"/>
              </a:spcBef>
              <a:spcAft>
                <a:spcPts val="0"/>
              </a:spcAft>
              <a:buClrTx/>
              <a:buSzTx/>
              <a:buFont typeface="Arial"/>
              <a:buNone/>
              <a:tabLst/>
              <a:defRPr lang="fr-FR" altLang="en-US" sz="1200" b="1" i="0" kern="1200" baseline="0" dirty="0" smtClean="0">
                <a:solidFill>
                  <a:schemeClr val="bg1"/>
                </a:solidFill>
                <a:latin typeface="Helvetica" pitchFamily="2" charset="0"/>
                <a:ea typeface="+mn-ea"/>
                <a:cs typeface="Arial" panose="020B0604020202020204" pitchFamily="34" charset="0"/>
              </a:defRPr>
            </a:lvl1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en-US" noProof="0"/>
              <a:t>Contact</a:t>
            </a:r>
          </a:p>
        </p:txBody>
      </p:sp>
      <p:sp>
        <p:nvSpPr>
          <p:cNvPr id="18" name="ZoneTexte 17"/>
          <p:cNvSpPr txBox="1"/>
          <p:nvPr/>
        </p:nvSpPr>
        <p:spPr>
          <a:xfrm>
            <a:off x="1858964" y="3337940"/>
            <a:ext cx="3052762" cy="276999"/>
          </a:xfrm>
          <a:prstGeom prst="rect">
            <a:avLst/>
          </a:prstGeom>
          <a:noFill/>
        </p:spPr>
        <p:txBody>
          <a:bodyPr wrap="square" lIns="0" rtlCol="0">
            <a:spAutoFit/>
          </a:bodyPr>
          <a:lstStyle/>
          <a:p>
            <a:r>
              <a:rPr lang="en-US" sz="1200" b="1" i="0" u="sng" noProof="0">
                <a:solidFill>
                  <a:schemeClr val="accent1"/>
                </a:solidFill>
                <a:latin typeface="Helvetica" pitchFamily="2" charset="0"/>
                <a:cs typeface="Arial" panose="020B0604020202020204" pitchFamily="34" charset="0"/>
                <a:hlinkClick r:id="rId10">
                  <a:extLst>
                    <a:ext uri="{A12FA001-AC4F-418D-AE19-62706E023703}">
                      <ahyp:hlinkClr xmlns:ahyp="http://schemas.microsoft.com/office/drawing/2018/hyperlinkcolor" val="tx"/>
                    </a:ext>
                  </a:extLst>
                </a:hlinkClick>
              </a:rPr>
              <a:t>https://cyberdefense.orange.com</a:t>
            </a:r>
            <a:endParaRPr lang="en-US" sz="1200" b="1" i="0" u="sng" noProof="0">
              <a:solidFill>
                <a:schemeClr val="accent1"/>
              </a:solidFill>
              <a:latin typeface="Helvetica" pitchFamily="2" charset="0"/>
              <a:cs typeface="Arial" panose="020B0604020202020204" pitchFamily="34" charset="0"/>
            </a:endParaRPr>
          </a:p>
        </p:txBody>
      </p:sp>
      <p:sp>
        <p:nvSpPr>
          <p:cNvPr id="2" name="Espace réservé de la date 1">
            <a:extLst>
              <a:ext uri="{FF2B5EF4-FFF2-40B4-BE49-F238E27FC236}">
                <a16:creationId xmlns:a16="http://schemas.microsoft.com/office/drawing/2014/main" id="{E0AA34E5-DDC3-194C-8A5F-BFB7EF6A1312}"/>
              </a:ext>
            </a:extLst>
          </p:cNvPr>
          <p:cNvSpPr>
            <a:spLocks noGrp="1"/>
          </p:cNvSpPr>
          <p:nvPr>
            <p:ph type="dt" sz="half" idx="19"/>
          </p:nvPr>
        </p:nvSpPr>
        <p:spPr>
          <a:xfrm>
            <a:off x="1868400" y="3020400"/>
            <a:ext cx="1496418" cy="273049"/>
          </a:xfrm>
        </p:spPr>
        <p:txBody>
          <a:bodyPr/>
          <a:lstStyle>
            <a:lvl1pPr algn="l">
              <a:defRPr sz="1200"/>
            </a:lvl1p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endParaRPr lang="en-US"/>
          </a:p>
        </p:txBody>
      </p:sp>
      <p:sp>
        <p:nvSpPr>
          <p:cNvPr id="21" name="Espace réservé du numéro de diapositive 4">
            <a:extLst>
              <a:ext uri="{FF2B5EF4-FFF2-40B4-BE49-F238E27FC236}">
                <a16:creationId xmlns:a16="http://schemas.microsoft.com/office/drawing/2014/main" id="{66EA614E-960B-954F-A3A4-B41FDA44EF37}"/>
              </a:ext>
            </a:extLst>
          </p:cNvPr>
          <p:cNvSpPr>
            <a:spLocks noGrp="1"/>
          </p:cNvSpPr>
          <p:nvPr>
            <p:ph type="sldNum" sz="quarter" idx="16"/>
          </p:nvPr>
        </p:nvSpPr>
        <p:spPr>
          <a:xfrm>
            <a:off x="377190" y="4566922"/>
            <a:ext cx="304800" cy="273050"/>
          </a:xfrm>
        </p:spPr>
        <p:txBody>
          <a:bodyPr/>
          <a:lstStyle>
            <a:lvl1pPr>
              <a:defRPr b="1" i="0">
                <a:solidFill>
                  <a:schemeClr val="bg1"/>
                </a:solidFill>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pic>
        <p:nvPicPr>
          <p:cNvPr id="14" name="Graphique 13">
            <a:extLst>
              <a:ext uri="{FF2B5EF4-FFF2-40B4-BE49-F238E27FC236}">
                <a16:creationId xmlns:a16="http://schemas.microsoft.com/office/drawing/2014/main" id="{04A118A4-9102-8D43-ADB9-FCF48E2F649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850768" y="339725"/>
            <a:ext cx="1518508" cy="444563"/>
          </a:xfrm>
          <a:prstGeom prst="rect">
            <a:avLst/>
          </a:prstGeom>
        </p:spPr>
      </p:pic>
    </p:spTree>
    <p:extLst>
      <p:ext uri="{BB962C8B-B14F-4D97-AF65-F5344CB8AC3E}">
        <p14:creationId xmlns:p14="http://schemas.microsoft.com/office/powerpoint/2010/main" val="36108115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048B85E-3F69-574C-8BE4-F8E8A00A88EC}"/>
              </a:ext>
            </a:extLst>
          </p:cNvPr>
          <p:cNvSpPr txBox="1"/>
          <p:nvPr userDrawn="1"/>
        </p:nvSpPr>
        <p:spPr>
          <a:xfrm>
            <a:off x="0" y="2276061"/>
            <a:ext cx="9144000" cy="59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lvl="0" indent="0">
              <a:lnSpc>
                <a:spcPct val="90000"/>
              </a:lnSpc>
              <a:spcBef>
                <a:spcPts val="750"/>
              </a:spcBef>
              <a:buFont typeface="Arial"/>
              <a:buNone/>
              <a:defRPr kumimoji="0" lang="fr-FR" altLang="en-US" sz="3600" b="0" i="0" u="none" strike="noStrike" cap="none" spc="0" normalizeH="0" baseline="0" noProof="0" dirty="0" smtClean="0">
                <a:ln>
                  <a:noFill/>
                </a:ln>
                <a:solidFill>
                  <a:schemeClr val="tx2"/>
                </a:solidFill>
                <a:effectLst/>
                <a:uLnTx/>
                <a:uFillTx/>
                <a:latin typeface="Helvetica 75 Bold" panose="020B0804020202020204" pitchFamily="34" charset="0"/>
                <a:ea typeface="Helvetica" pitchFamily="2" charset="0"/>
                <a:cs typeface="Arial" panose="020B0604020202020204" pitchFamily="34" charset="0"/>
              </a:defRPr>
            </a:lvl1pPr>
          </a:lstStyle>
          <a:p>
            <a:pPr lvl="0" algn="ctr"/>
            <a:r>
              <a:rPr lang="fr-FR" sz="5400"/>
              <a:t>Orange </a:t>
            </a:r>
            <a:r>
              <a:rPr lang="fr-FR" sz="5400" err="1">
                <a:solidFill>
                  <a:schemeClr val="tx1"/>
                </a:solidFill>
              </a:rPr>
              <a:t>Cyberdefense</a:t>
            </a:r>
            <a:endParaRPr lang="fr-FR" sz="5400">
              <a:solidFill>
                <a:schemeClr val="tx1"/>
              </a:solidFill>
            </a:endParaRPr>
          </a:p>
        </p:txBody>
      </p:sp>
    </p:spTree>
    <p:extLst>
      <p:ext uri="{BB962C8B-B14F-4D97-AF65-F5344CB8AC3E}">
        <p14:creationId xmlns:p14="http://schemas.microsoft.com/office/powerpoint/2010/main" val="3479516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
    <p:bg>
      <p:bgRef idx="1001">
        <a:schemeClr val="bg1"/>
      </p:bgRef>
    </p:bg>
    <p:spTree>
      <p:nvGrpSpPr>
        <p:cNvPr id="1" name=""/>
        <p:cNvGrpSpPr/>
        <p:nvPr/>
      </p:nvGrpSpPr>
      <p:grpSpPr>
        <a:xfrm>
          <a:off x="0" y="0"/>
          <a:ext cx="0" cy="0"/>
          <a:chOff x="0" y="0"/>
          <a:chExt cx="0" cy="0"/>
        </a:xfrm>
      </p:grpSpPr>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9144000" cy="5143500"/>
          </a:xfrm>
          <a:prstGeom prst="rect">
            <a:avLst/>
          </a:prstGeom>
        </p:spPr>
      </p:pic>
      <p:pic>
        <p:nvPicPr>
          <p:cNvPr id="27" name="Image 26"/>
          <p:cNvPicPr>
            <a:picLocks noChangeAspect="1"/>
          </p:cNvPicPr>
          <p:nvPr userDrawn="1"/>
        </p:nvPicPr>
        <p:blipFill rotWithShape="1">
          <a:blip r:embed="rId3">
            <a:extLst>
              <a:ext uri="{28A0092B-C50C-407E-A947-70E740481C1C}">
                <a14:useLocalDpi xmlns:a14="http://schemas.microsoft.com/office/drawing/2010/main" val="0"/>
              </a:ext>
            </a:extLst>
          </a:blip>
          <a:srcRect l="71604" t="42203" r="11604"/>
          <a:stretch/>
        </p:blipFill>
        <p:spPr>
          <a:xfrm rot="10800000">
            <a:off x="0" y="1588"/>
            <a:ext cx="1535502" cy="2972814"/>
          </a:xfrm>
          <a:prstGeom prst="rect">
            <a:avLst/>
          </a:prstGeom>
        </p:spPr>
      </p:pic>
      <p:sp>
        <p:nvSpPr>
          <p:cNvPr id="23" name="Titre 1"/>
          <p:cNvSpPr>
            <a:spLocks noGrp="1"/>
          </p:cNvSpPr>
          <p:nvPr>
            <p:ph type="ctrTitle" hasCustomPrompt="1"/>
          </p:nvPr>
        </p:nvSpPr>
        <p:spPr>
          <a:xfrm>
            <a:off x="1842563" y="1486312"/>
            <a:ext cx="6758512" cy="1195928"/>
          </a:xfrm>
        </p:spPr>
        <p:txBody>
          <a:bodyPr anchor="t"/>
          <a:lstStyle>
            <a:lvl1pPr algn="l">
              <a:defRPr lang="fr-FR" sz="4000" b="1" i="0" kern="1200" dirty="0">
                <a:solidFill>
                  <a:schemeClr val="bg2"/>
                </a:solidFill>
                <a:latin typeface="Helvetica" pitchFamily="2" charset="0"/>
                <a:ea typeface="+mn-ea"/>
                <a:cs typeface="Arial" panose="020B0604020202020204" pitchFamily="34" charset="0"/>
              </a:defRPr>
            </a:lvl1pPr>
          </a:lstStyle>
          <a:p>
            <a:r>
              <a:rPr lang="en-US" noProof="0"/>
              <a:t>Change the title</a:t>
            </a:r>
          </a:p>
        </p:txBody>
      </p:sp>
      <p:sp>
        <p:nvSpPr>
          <p:cNvPr id="21" name="Espace réservé du texte 9"/>
          <p:cNvSpPr>
            <a:spLocks noGrp="1"/>
          </p:cNvSpPr>
          <p:nvPr>
            <p:ph type="body" sz="quarter" idx="18" hasCustomPrompt="1"/>
          </p:nvPr>
        </p:nvSpPr>
        <p:spPr>
          <a:xfrm>
            <a:off x="1840395" y="2471457"/>
            <a:ext cx="5703405" cy="449882"/>
          </a:xfrm>
        </p:spPr>
        <p:txBody>
          <a:bodyPr anchor="b">
            <a:noAutofit/>
          </a:bodyPr>
          <a:lstStyle>
            <a:lvl1pPr marL="0" marR="0" indent="0" algn="l" defTabSz="685800" rtl="0" eaLnBrk="1" fontAlgn="auto" latinLnBrk="0" hangingPunct="1">
              <a:lnSpc>
                <a:spcPct val="100000"/>
              </a:lnSpc>
              <a:spcBef>
                <a:spcPts val="750"/>
              </a:spcBef>
              <a:spcAft>
                <a:spcPts val="0"/>
              </a:spcAft>
              <a:buClrTx/>
              <a:buSzTx/>
              <a:buFont typeface="Arial"/>
              <a:buNone/>
              <a:tabLst/>
              <a:defRPr lang="fr-FR" altLang="en-US" sz="1800" b="1" i="0" kern="1200" baseline="0">
                <a:solidFill>
                  <a:schemeClr val="tx1"/>
                </a:solidFill>
                <a:latin typeface="Helvetica" pitchFamily="2" charset="0"/>
                <a:ea typeface="+mn-ea"/>
                <a:cs typeface="Arial" panose="020B0604020202020204" pitchFamily="34" charset="0"/>
              </a:defRPr>
            </a:lvl1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en-US" noProof="0"/>
              <a:t>Edit subtitle</a:t>
            </a:r>
          </a:p>
        </p:txBody>
      </p:sp>
      <p:grpSp>
        <p:nvGrpSpPr>
          <p:cNvPr id="10" name="Group 70">
            <a:extLst>
              <a:ext uri="{FF2B5EF4-FFF2-40B4-BE49-F238E27FC236}">
                <a16:creationId xmlns:a16="http://schemas.microsoft.com/office/drawing/2014/main" id="{A6CA6FA1-1368-6C4F-95DD-0D2A4E996193}"/>
              </a:ext>
            </a:extLst>
          </p:cNvPr>
          <p:cNvGrpSpPr/>
          <p:nvPr userDrawn="1"/>
        </p:nvGrpSpPr>
        <p:grpSpPr>
          <a:xfrm>
            <a:off x="352425" y="4130674"/>
            <a:ext cx="672984" cy="672759"/>
            <a:chOff x="-14435138" y="-519113"/>
            <a:chExt cx="4754563" cy="4752976"/>
          </a:xfrm>
        </p:grpSpPr>
        <p:sp>
          <p:nvSpPr>
            <p:cNvPr id="11" name="Rectangle 10">
              <a:extLst>
                <a:ext uri="{FF2B5EF4-FFF2-40B4-BE49-F238E27FC236}">
                  <a16:creationId xmlns:a16="http://schemas.microsoft.com/office/drawing/2014/main" id="{E1AFAB83-F8FE-4B41-ABF2-8FB6DFF20DD1}"/>
                </a:ext>
              </a:extLst>
            </p:cNvPr>
            <p:cNvSpPr>
              <a:spLocks noChangeArrowheads="1"/>
            </p:cNvSpPr>
            <p:nvPr/>
          </p:nvSpPr>
          <p:spPr bwMode="auto">
            <a:xfrm>
              <a:off x="-14435138" y="-519113"/>
              <a:ext cx="4754563" cy="4752976"/>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2" name="Freeform 89">
              <a:extLst>
                <a:ext uri="{FF2B5EF4-FFF2-40B4-BE49-F238E27FC236}">
                  <a16:creationId xmlns:a16="http://schemas.microsoft.com/office/drawing/2014/main" id="{D54CBF7A-7D02-4E4F-9F27-62DE2F00FD9A}"/>
                </a:ext>
              </a:extLst>
            </p:cNvPr>
            <p:cNvSpPr>
              <a:spLocks noEditPoints="1"/>
            </p:cNvSpPr>
            <p:nvPr/>
          </p:nvSpPr>
          <p:spPr bwMode="auto">
            <a:xfrm>
              <a:off x="-12987338" y="3157538"/>
              <a:ext cx="590550" cy="676275"/>
            </a:xfrm>
            <a:custGeom>
              <a:avLst/>
              <a:gdLst>
                <a:gd name="T0" fmla="*/ 18 w 62"/>
                <a:gd name="T1" fmla="*/ 50 h 71"/>
                <a:gd name="T2" fmla="*/ 26 w 62"/>
                <a:gd name="T3" fmla="*/ 59 h 71"/>
                <a:gd name="T4" fmla="*/ 43 w 62"/>
                <a:gd name="T5" fmla="*/ 51 h 71"/>
                <a:gd name="T6" fmla="*/ 43 w 62"/>
                <a:gd name="T7" fmla="*/ 35 h 71"/>
                <a:gd name="T8" fmla="*/ 18 w 62"/>
                <a:gd name="T9" fmla="*/ 50 h 71"/>
                <a:gd name="T10" fmla="*/ 44 w 62"/>
                <a:gd name="T11" fmla="*/ 64 h 71"/>
                <a:gd name="T12" fmla="*/ 21 w 62"/>
                <a:gd name="T13" fmla="*/ 71 h 71"/>
                <a:gd name="T14" fmla="*/ 0 w 62"/>
                <a:gd name="T15" fmla="*/ 51 h 71"/>
                <a:gd name="T16" fmla="*/ 44 w 62"/>
                <a:gd name="T17" fmla="*/ 24 h 71"/>
                <a:gd name="T18" fmla="*/ 44 w 62"/>
                <a:gd name="T19" fmla="*/ 20 h 71"/>
                <a:gd name="T20" fmla="*/ 33 w 62"/>
                <a:gd name="T21" fmla="*/ 12 h 71"/>
                <a:gd name="T22" fmla="*/ 16 w 62"/>
                <a:gd name="T23" fmla="*/ 20 h 71"/>
                <a:gd name="T24" fmla="*/ 4 w 62"/>
                <a:gd name="T25" fmla="*/ 13 h 71"/>
                <a:gd name="T26" fmla="*/ 33 w 62"/>
                <a:gd name="T27" fmla="*/ 0 h 71"/>
                <a:gd name="T28" fmla="*/ 62 w 62"/>
                <a:gd name="T29" fmla="*/ 20 h 71"/>
                <a:gd name="T30" fmla="*/ 62 w 62"/>
                <a:gd name="T31" fmla="*/ 70 h 71"/>
                <a:gd name="T32" fmla="*/ 45 w 62"/>
                <a:gd name="T33" fmla="*/ 70 h 71"/>
                <a:gd name="T34" fmla="*/ 44 w 62"/>
                <a:gd name="T35"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71">
                  <a:moveTo>
                    <a:pt x="18" y="50"/>
                  </a:moveTo>
                  <a:cubicBezTo>
                    <a:pt x="18" y="54"/>
                    <a:pt x="21" y="59"/>
                    <a:pt x="26" y="59"/>
                  </a:cubicBezTo>
                  <a:cubicBezTo>
                    <a:pt x="32" y="59"/>
                    <a:pt x="38" y="56"/>
                    <a:pt x="43" y="51"/>
                  </a:cubicBezTo>
                  <a:cubicBezTo>
                    <a:pt x="43" y="35"/>
                    <a:pt x="43" y="35"/>
                    <a:pt x="43" y="35"/>
                  </a:cubicBezTo>
                  <a:cubicBezTo>
                    <a:pt x="26" y="37"/>
                    <a:pt x="18" y="42"/>
                    <a:pt x="18" y="50"/>
                  </a:cubicBezTo>
                  <a:moveTo>
                    <a:pt x="44" y="64"/>
                  </a:moveTo>
                  <a:cubicBezTo>
                    <a:pt x="37" y="69"/>
                    <a:pt x="29" y="71"/>
                    <a:pt x="21" y="71"/>
                  </a:cubicBezTo>
                  <a:cubicBezTo>
                    <a:pt x="8" y="71"/>
                    <a:pt x="0" y="63"/>
                    <a:pt x="0" y="51"/>
                  </a:cubicBezTo>
                  <a:cubicBezTo>
                    <a:pt x="0" y="36"/>
                    <a:pt x="14" y="27"/>
                    <a:pt x="44" y="24"/>
                  </a:cubicBezTo>
                  <a:cubicBezTo>
                    <a:pt x="44" y="20"/>
                    <a:pt x="44" y="20"/>
                    <a:pt x="44" y="20"/>
                  </a:cubicBezTo>
                  <a:cubicBezTo>
                    <a:pt x="44" y="15"/>
                    <a:pt x="40" y="12"/>
                    <a:pt x="33" y="12"/>
                  </a:cubicBezTo>
                  <a:cubicBezTo>
                    <a:pt x="26" y="12"/>
                    <a:pt x="20" y="15"/>
                    <a:pt x="16" y="20"/>
                  </a:cubicBezTo>
                  <a:cubicBezTo>
                    <a:pt x="4" y="13"/>
                    <a:pt x="4" y="13"/>
                    <a:pt x="4" y="13"/>
                  </a:cubicBezTo>
                  <a:cubicBezTo>
                    <a:pt x="10" y="4"/>
                    <a:pt x="20" y="0"/>
                    <a:pt x="33" y="0"/>
                  </a:cubicBezTo>
                  <a:cubicBezTo>
                    <a:pt x="51" y="0"/>
                    <a:pt x="62" y="7"/>
                    <a:pt x="62" y="20"/>
                  </a:cubicBezTo>
                  <a:cubicBezTo>
                    <a:pt x="62" y="20"/>
                    <a:pt x="61" y="70"/>
                    <a:pt x="62" y="70"/>
                  </a:cubicBezTo>
                  <a:cubicBezTo>
                    <a:pt x="45" y="70"/>
                    <a:pt x="45" y="70"/>
                    <a:pt x="45" y="70"/>
                  </a:cubicBezTo>
                  <a:lnTo>
                    <a:pt x="4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3" name="Freeform 90">
              <a:extLst>
                <a:ext uri="{FF2B5EF4-FFF2-40B4-BE49-F238E27FC236}">
                  <a16:creationId xmlns:a16="http://schemas.microsoft.com/office/drawing/2014/main" id="{4F57F2AF-D568-FD41-8CED-F048B009E8C8}"/>
                </a:ext>
              </a:extLst>
            </p:cNvPr>
            <p:cNvSpPr>
              <a:spLocks/>
            </p:cNvSpPr>
            <p:nvPr/>
          </p:nvSpPr>
          <p:spPr bwMode="auto">
            <a:xfrm>
              <a:off x="-12263438" y="3148013"/>
              <a:ext cx="590550" cy="676275"/>
            </a:xfrm>
            <a:custGeom>
              <a:avLst/>
              <a:gdLst>
                <a:gd name="T0" fmla="*/ 0 w 62"/>
                <a:gd name="T1" fmla="*/ 4 h 71"/>
                <a:gd name="T2" fmla="*/ 15 w 62"/>
                <a:gd name="T3" fmla="*/ 2 h 71"/>
                <a:gd name="T4" fmla="*/ 17 w 62"/>
                <a:gd name="T5" fmla="*/ 10 h 71"/>
                <a:gd name="T6" fmla="*/ 41 w 62"/>
                <a:gd name="T7" fmla="*/ 0 h 71"/>
                <a:gd name="T8" fmla="*/ 62 w 62"/>
                <a:gd name="T9" fmla="*/ 23 h 71"/>
                <a:gd name="T10" fmla="*/ 62 w 62"/>
                <a:gd name="T11" fmla="*/ 71 h 71"/>
                <a:gd name="T12" fmla="*/ 44 w 62"/>
                <a:gd name="T13" fmla="*/ 71 h 71"/>
                <a:gd name="T14" fmla="*/ 44 w 62"/>
                <a:gd name="T15" fmla="*/ 26 h 71"/>
                <a:gd name="T16" fmla="*/ 35 w 62"/>
                <a:gd name="T17" fmla="*/ 14 h 71"/>
                <a:gd name="T18" fmla="*/ 18 w 62"/>
                <a:gd name="T19" fmla="*/ 22 h 71"/>
                <a:gd name="T20" fmla="*/ 18 w 62"/>
                <a:gd name="T21" fmla="*/ 71 h 71"/>
                <a:gd name="T22" fmla="*/ 0 w 62"/>
                <a:gd name="T23" fmla="*/ 71 h 71"/>
                <a:gd name="T24" fmla="*/ 0 w 62"/>
                <a:gd name="T2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1">
                  <a:moveTo>
                    <a:pt x="0" y="4"/>
                  </a:moveTo>
                  <a:cubicBezTo>
                    <a:pt x="15" y="2"/>
                    <a:pt x="15" y="2"/>
                    <a:pt x="15" y="2"/>
                  </a:cubicBezTo>
                  <a:cubicBezTo>
                    <a:pt x="17" y="10"/>
                    <a:pt x="17" y="10"/>
                    <a:pt x="17" y="10"/>
                  </a:cubicBezTo>
                  <a:cubicBezTo>
                    <a:pt x="25" y="4"/>
                    <a:pt x="32" y="0"/>
                    <a:pt x="41" y="0"/>
                  </a:cubicBezTo>
                  <a:cubicBezTo>
                    <a:pt x="55" y="0"/>
                    <a:pt x="62" y="8"/>
                    <a:pt x="62" y="23"/>
                  </a:cubicBezTo>
                  <a:cubicBezTo>
                    <a:pt x="62" y="71"/>
                    <a:pt x="62" y="71"/>
                    <a:pt x="62" y="71"/>
                  </a:cubicBezTo>
                  <a:cubicBezTo>
                    <a:pt x="44" y="71"/>
                    <a:pt x="44" y="71"/>
                    <a:pt x="44" y="71"/>
                  </a:cubicBezTo>
                  <a:cubicBezTo>
                    <a:pt x="44" y="26"/>
                    <a:pt x="44" y="26"/>
                    <a:pt x="44" y="26"/>
                  </a:cubicBezTo>
                  <a:cubicBezTo>
                    <a:pt x="44" y="18"/>
                    <a:pt x="42" y="14"/>
                    <a:pt x="35" y="14"/>
                  </a:cubicBezTo>
                  <a:cubicBezTo>
                    <a:pt x="30" y="14"/>
                    <a:pt x="24" y="16"/>
                    <a:pt x="18" y="22"/>
                  </a:cubicBezTo>
                  <a:cubicBezTo>
                    <a:pt x="18" y="71"/>
                    <a:pt x="18" y="71"/>
                    <a:pt x="18" y="71"/>
                  </a:cubicBezTo>
                  <a:cubicBezTo>
                    <a:pt x="0" y="71"/>
                    <a:pt x="0" y="71"/>
                    <a:pt x="0" y="7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4" name="Freeform 91">
              <a:extLst>
                <a:ext uri="{FF2B5EF4-FFF2-40B4-BE49-F238E27FC236}">
                  <a16:creationId xmlns:a16="http://schemas.microsoft.com/office/drawing/2014/main" id="{0CD4D595-8403-784F-8E51-1F039EFB99F1}"/>
                </a:ext>
              </a:extLst>
            </p:cNvPr>
            <p:cNvSpPr>
              <a:spLocks noEditPoints="1"/>
            </p:cNvSpPr>
            <p:nvPr/>
          </p:nvSpPr>
          <p:spPr bwMode="auto">
            <a:xfrm>
              <a:off x="-10823575" y="3148013"/>
              <a:ext cx="609600" cy="695325"/>
            </a:xfrm>
            <a:custGeom>
              <a:avLst/>
              <a:gdLst>
                <a:gd name="T0" fmla="*/ 46 w 64"/>
                <a:gd name="T1" fmla="*/ 28 h 73"/>
                <a:gd name="T2" fmla="*/ 32 w 64"/>
                <a:gd name="T3" fmla="*/ 13 h 73"/>
                <a:gd name="T4" fmla="*/ 18 w 64"/>
                <a:gd name="T5" fmla="*/ 28 h 73"/>
                <a:gd name="T6" fmla="*/ 46 w 64"/>
                <a:gd name="T7" fmla="*/ 28 h 73"/>
                <a:gd name="T8" fmla="*/ 32 w 64"/>
                <a:gd name="T9" fmla="*/ 73 h 73"/>
                <a:gd name="T10" fmla="*/ 0 w 64"/>
                <a:gd name="T11" fmla="*/ 37 h 73"/>
                <a:gd name="T12" fmla="*/ 32 w 64"/>
                <a:gd name="T13" fmla="*/ 0 h 73"/>
                <a:gd name="T14" fmla="*/ 64 w 64"/>
                <a:gd name="T15" fmla="*/ 36 h 73"/>
                <a:gd name="T16" fmla="*/ 64 w 64"/>
                <a:gd name="T17" fmla="*/ 39 h 73"/>
                <a:gd name="T18" fmla="*/ 17 w 64"/>
                <a:gd name="T19" fmla="*/ 39 h 73"/>
                <a:gd name="T20" fmla="*/ 34 w 64"/>
                <a:gd name="T21" fmla="*/ 59 h 73"/>
                <a:gd name="T22" fmla="*/ 50 w 64"/>
                <a:gd name="T23" fmla="*/ 50 h 73"/>
                <a:gd name="T24" fmla="*/ 63 w 64"/>
                <a:gd name="T25" fmla="*/ 58 h 73"/>
                <a:gd name="T26" fmla="*/ 32 w 64"/>
                <a:gd name="T2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3">
                  <a:moveTo>
                    <a:pt x="46" y="28"/>
                  </a:moveTo>
                  <a:cubicBezTo>
                    <a:pt x="46" y="18"/>
                    <a:pt x="41" y="13"/>
                    <a:pt x="32" y="13"/>
                  </a:cubicBezTo>
                  <a:cubicBezTo>
                    <a:pt x="24" y="13"/>
                    <a:pt x="19" y="18"/>
                    <a:pt x="18" y="28"/>
                  </a:cubicBezTo>
                  <a:lnTo>
                    <a:pt x="46" y="28"/>
                  </a:lnTo>
                  <a:close/>
                  <a:moveTo>
                    <a:pt x="32" y="73"/>
                  </a:moveTo>
                  <a:cubicBezTo>
                    <a:pt x="12" y="73"/>
                    <a:pt x="0" y="60"/>
                    <a:pt x="0" y="37"/>
                  </a:cubicBezTo>
                  <a:cubicBezTo>
                    <a:pt x="0" y="14"/>
                    <a:pt x="12" y="0"/>
                    <a:pt x="32" y="0"/>
                  </a:cubicBezTo>
                  <a:cubicBezTo>
                    <a:pt x="52" y="0"/>
                    <a:pt x="64" y="13"/>
                    <a:pt x="64" y="36"/>
                  </a:cubicBezTo>
                  <a:cubicBezTo>
                    <a:pt x="64" y="37"/>
                    <a:pt x="64" y="38"/>
                    <a:pt x="64" y="39"/>
                  </a:cubicBezTo>
                  <a:cubicBezTo>
                    <a:pt x="17" y="39"/>
                    <a:pt x="17" y="39"/>
                    <a:pt x="17" y="39"/>
                  </a:cubicBezTo>
                  <a:cubicBezTo>
                    <a:pt x="18" y="53"/>
                    <a:pt x="23" y="59"/>
                    <a:pt x="34" y="59"/>
                  </a:cubicBezTo>
                  <a:cubicBezTo>
                    <a:pt x="41" y="59"/>
                    <a:pt x="45" y="56"/>
                    <a:pt x="50" y="50"/>
                  </a:cubicBezTo>
                  <a:cubicBezTo>
                    <a:pt x="63" y="58"/>
                    <a:pt x="63" y="58"/>
                    <a:pt x="63" y="58"/>
                  </a:cubicBezTo>
                  <a:cubicBezTo>
                    <a:pt x="57" y="68"/>
                    <a:pt x="46" y="73"/>
                    <a:pt x="32"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5" name="Freeform 92">
              <a:extLst>
                <a:ext uri="{FF2B5EF4-FFF2-40B4-BE49-F238E27FC236}">
                  <a16:creationId xmlns:a16="http://schemas.microsoft.com/office/drawing/2014/main" id="{848DACA1-76F6-B940-AA05-424734B65894}"/>
                </a:ext>
              </a:extLst>
            </p:cNvPr>
            <p:cNvSpPr>
              <a:spLocks noEditPoints="1"/>
            </p:cNvSpPr>
            <p:nvPr/>
          </p:nvSpPr>
          <p:spPr bwMode="auto">
            <a:xfrm>
              <a:off x="-14177963" y="3148013"/>
              <a:ext cx="657225" cy="695325"/>
            </a:xfrm>
            <a:custGeom>
              <a:avLst/>
              <a:gdLst>
                <a:gd name="T0" fmla="*/ 34 w 69"/>
                <a:gd name="T1" fmla="*/ 16 h 73"/>
                <a:gd name="T2" fmla="*/ 18 w 69"/>
                <a:gd name="T3" fmla="*/ 37 h 73"/>
                <a:gd name="T4" fmla="*/ 34 w 69"/>
                <a:gd name="T5" fmla="*/ 58 h 73"/>
                <a:gd name="T6" fmla="*/ 51 w 69"/>
                <a:gd name="T7" fmla="*/ 37 h 73"/>
                <a:gd name="T8" fmla="*/ 34 w 69"/>
                <a:gd name="T9" fmla="*/ 16 h 73"/>
                <a:gd name="T10" fmla="*/ 34 w 69"/>
                <a:gd name="T11" fmla="*/ 73 h 73"/>
                <a:gd name="T12" fmla="*/ 0 w 69"/>
                <a:gd name="T13" fmla="*/ 37 h 73"/>
                <a:gd name="T14" fmla="*/ 34 w 69"/>
                <a:gd name="T15" fmla="*/ 0 h 73"/>
                <a:gd name="T16" fmla="*/ 69 w 69"/>
                <a:gd name="T17" fmla="*/ 37 h 73"/>
                <a:gd name="T18" fmla="*/ 34 w 69"/>
                <a:gd name="T1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3">
                  <a:moveTo>
                    <a:pt x="34" y="16"/>
                  </a:moveTo>
                  <a:cubicBezTo>
                    <a:pt x="21" y="16"/>
                    <a:pt x="18" y="28"/>
                    <a:pt x="18" y="37"/>
                  </a:cubicBezTo>
                  <a:cubicBezTo>
                    <a:pt x="18" y="46"/>
                    <a:pt x="21" y="58"/>
                    <a:pt x="34" y="58"/>
                  </a:cubicBezTo>
                  <a:cubicBezTo>
                    <a:pt x="48" y="58"/>
                    <a:pt x="51" y="46"/>
                    <a:pt x="51" y="37"/>
                  </a:cubicBezTo>
                  <a:cubicBezTo>
                    <a:pt x="51" y="28"/>
                    <a:pt x="48" y="16"/>
                    <a:pt x="34" y="16"/>
                  </a:cubicBezTo>
                  <a:moveTo>
                    <a:pt x="34" y="73"/>
                  </a:moveTo>
                  <a:cubicBezTo>
                    <a:pt x="16" y="73"/>
                    <a:pt x="0" y="62"/>
                    <a:pt x="0" y="37"/>
                  </a:cubicBezTo>
                  <a:cubicBezTo>
                    <a:pt x="0" y="12"/>
                    <a:pt x="16" y="0"/>
                    <a:pt x="34" y="0"/>
                  </a:cubicBezTo>
                  <a:cubicBezTo>
                    <a:pt x="52" y="0"/>
                    <a:pt x="69" y="12"/>
                    <a:pt x="69" y="37"/>
                  </a:cubicBezTo>
                  <a:cubicBezTo>
                    <a:pt x="69" y="62"/>
                    <a:pt x="52" y="73"/>
                    <a:pt x="34"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6" name="Freeform 93">
              <a:extLst>
                <a:ext uri="{FF2B5EF4-FFF2-40B4-BE49-F238E27FC236}">
                  <a16:creationId xmlns:a16="http://schemas.microsoft.com/office/drawing/2014/main" id="{997E2D52-CEBD-3943-9BE6-FCB0B2F9122B}"/>
                </a:ext>
              </a:extLst>
            </p:cNvPr>
            <p:cNvSpPr>
              <a:spLocks/>
            </p:cNvSpPr>
            <p:nvPr/>
          </p:nvSpPr>
          <p:spPr bwMode="auto">
            <a:xfrm>
              <a:off x="-13406438" y="3157538"/>
              <a:ext cx="371475" cy="666750"/>
            </a:xfrm>
            <a:custGeom>
              <a:avLst/>
              <a:gdLst>
                <a:gd name="T0" fmla="*/ 0 w 39"/>
                <a:gd name="T1" fmla="*/ 1 h 70"/>
                <a:gd name="T2" fmla="*/ 18 w 39"/>
                <a:gd name="T3" fmla="*/ 1 h 70"/>
                <a:gd name="T4" fmla="*/ 18 w 39"/>
                <a:gd name="T5" fmla="*/ 9 h 70"/>
                <a:gd name="T6" fmla="*/ 37 w 39"/>
                <a:gd name="T7" fmla="*/ 0 h 70"/>
                <a:gd name="T8" fmla="*/ 39 w 39"/>
                <a:gd name="T9" fmla="*/ 0 h 70"/>
                <a:gd name="T10" fmla="*/ 39 w 39"/>
                <a:gd name="T11" fmla="*/ 17 h 70"/>
                <a:gd name="T12" fmla="*/ 38 w 39"/>
                <a:gd name="T13" fmla="*/ 17 h 70"/>
                <a:gd name="T14" fmla="*/ 19 w 39"/>
                <a:gd name="T15" fmla="*/ 24 h 70"/>
                <a:gd name="T16" fmla="*/ 19 w 39"/>
                <a:gd name="T17" fmla="*/ 70 h 70"/>
                <a:gd name="T18" fmla="*/ 0 w 39"/>
                <a:gd name="T19" fmla="*/ 70 h 70"/>
                <a:gd name="T20" fmla="*/ 0 w 39"/>
                <a:gd name="T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70">
                  <a:moveTo>
                    <a:pt x="0" y="1"/>
                  </a:moveTo>
                  <a:cubicBezTo>
                    <a:pt x="18" y="1"/>
                    <a:pt x="18" y="1"/>
                    <a:pt x="18" y="1"/>
                  </a:cubicBezTo>
                  <a:cubicBezTo>
                    <a:pt x="18" y="9"/>
                    <a:pt x="18" y="9"/>
                    <a:pt x="18" y="9"/>
                  </a:cubicBezTo>
                  <a:cubicBezTo>
                    <a:pt x="21" y="5"/>
                    <a:pt x="29" y="0"/>
                    <a:pt x="37" y="0"/>
                  </a:cubicBezTo>
                  <a:cubicBezTo>
                    <a:pt x="38" y="0"/>
                    <a:pt x="38" y="0"/>
                    <a:pt x="39" y="0"/>
                  </a:cubicBezTo>
                  <a:cubicBezTo>
                    <a:pt x="39" y="17"/>
                    <a:pt x="39" y="17"/>
                    <a:pt x="39" y="17"/>
                  </a:cubicBezTo>
                  <a:cubicBezTo>
                    <a:pt x="38" y="17"/>
                    <a:pt x="38" y="17"/>
                    <a:pt x="38" y="17"/>
                  </a:cubicBezTo>
                  <a:cubicBezTo>
                    <a:pt x="30" y="17"/>
                    <a:pt x="22" y="18"/>
                    <a:pt x="19" y="24"/>
                  </a:cubicBezTo>
                  <a:cubicBezTo>
                    <a:pt x="19" y="70"/>
                    <a:pt x="19" y="70"/>
                    <a:pt x="19" y="70"/>
                  </a:cubicBezTo>
                  <a:cubicBezTo>
                    <a:pt x="0" y="70"/>
                    <a:pt x="0" y="70"/>
                    <a:pt x="0" y="7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7" name="Freeform 94">
              <a:extLst>
                <a:ext uri="{FF2B5EF4-FFF2-40B4-BE49-F238E27FC236}">
                  <a16:creationId xmlns:a16="http://schemas.microsoft.com/office/drawing/2014/main" id="{824E2225-B2E7-664B-8998-5A204DAE3B30}"/>
                </a:ext>
              </a:extLst>
            </p:cNvPr>
            <p:cNvSpPr>
              <a:spLocks noEditPoints="1"/>
            </p:cNvSpPr>
            <p:nvPr/>
          </p:nvSpPr>
          <p:spPr bwMode="auto">
            <a:xfrm>
              <a:off x="-11549063" y="3148013"/>
              <a:ext cx="620713" cy="933450"/>
            </a:xfrm>
            <a:custGeom>
              <a:avLst/>
              <a:gdLst>
                <a:gd name="T0" fmla="*/ 65 w 65"/>
                <a:gd name="T1" fmla="*/ 2 h 98"/>
                <a:gd name="T2" fmla="*/ 65 w 65"/>
                <a:gd name="T3" fmla="*/ 67 h 98"/>
                <a:gd name="T4" fmla="*/ 31 w 65"/>
                <a:gd name="T5" fmla="*/ 98 h 98"/>
                <a:gd name="T6" fmla="*/ 2 w 65"/>
                <a:gd name="T7" fmla="*/ 81 h 98"/>
                <a:gd name="T8" fmla="*/ 20 w 65"/>
                <a:gd name="T9" fmla="*/ 78 h 98"/>
                <a:gd name="T10" fmla="*/ 33 w 65"/>
                <a:gd name="T11" fmla="*/ 85 h 98"/>
                <a:gd name="T12" fmla="*/ 47 w 65"/>
                <a:gd name="T13" fmla="*/ 70 h 98"/>
                <a:gd name="T14" fmla="*/ 47 w 65"/>
                <a:gd name="T15" fmla="*/ 62 h 98"/>
                <a:gd name="T16" fmla="*/ 47 w 65"/>
                <a:gd name="T17" fmla="*/ 61 h 98"/>
                <a:gd name="T18" fmla="*/ 29 w 65"/>
                <a:gd name="T19" fmla="*/ 71 h 98"/>
                <a:gd name="T20" fmla="*/ 0 w 65"/>
                <a:gd name="T21" fmla="*/ 37 h 98"/>
                <a:gd name="T22" fmla="*/ 28 w 65"/>
                <a:gd name="T23" fmla="*/ 0 h 98"/>
                <a:gd name="T24" fmla="*/ 48 w 65"/>
                <a:gd name="T25" fmla="*/ 10 h 98"/>
                <a:gd name="T26" fmla="*/ 48 w 65"/>
                <a:gd name="T27" fmla="*/ 10 h 98"/>
                <a:gd name="T28" fmla="*/ 49 w 65"/>
                <a:gd name="T29" fmla="*/ 2 h 98"/>
                <a:gd name="T30" fmla="*/ 65 w 65"/>
                <a:gd name="T31" fmla="*/ 2 h 98"/>
                <a:gd name="T32" fmla="*/ 32 w 65"/>
                <a:gd name="T33" fmla="*/ 57 h 98"/>
                <a:gd name="T34" fmla="*/ 47 w 65"/>
                <a:gd name="T35" fmla="*/ 33 h 98"/>
                <a:gd name="T36" fmla="*/ 32 w 65"/>
                <a:gd name="T37" fmla="*/ 13 h 98"/>
                <a:gd name="T38" fmla="*/ 18 w 65"/>
                <a:gd name="T39" fmla="*/ 34 h 98"/>
                <a:gd name="T40" fmla="*/ 32 w 65"/>
                <a:gd name="T41"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8">
                  <a:moveTo>
                    <a:pt x="65" y="2"/>
                  </a:moveTo>
                  <a:cubicBezTo>
                    <a:pt x="65" y="67"/>
                    <a:pt x="65" y="67"/>
                    <a:pt x="65" y="67"/>
                  </a:cubicBezTo>
                  <a:cubicBezTo>
                    <a:pt x="65" y="79"/>
                    <a:pt x="64" y="98"/>
                    <a:pt x="31" y="98"/>
                  </a:cubicBezTo>
                  <a:cubicBezTo>
                    <a:pt x="17" y="98"/>
                    <a:pt x="4" y="93"/>
                    <a:pt x="2" y="81"/>
                  </a:cubicBezTo>
                  <a:cubicBezTo>
                    <a:pt x="20" y="78"/>
                    <a:pt x="20" y="78"/>
                    <a:pt x="20" y="78"/>
                  </a:cubicBezTo>
                  <a:cubicBezTo>
                    <a:pt x="21" y="82"/>
                    <a:pt x="23" y="85"/>
                    <a:pt x="33" y="85"/>
                  </a:cubicBezTo>
                  <a:cubicBezTo>
                    <a:pt x="42" y="85"/>
                    <a:pt x="47" y="80"/>
                    <a:pt x="47" y="70"/>
                  </a:cubicBezTo>
                  <a:cubicBezTo>
                    <a:pt x="47" y="62"/>
                    <a:pt x="47" y="62"/>
                    <a:pt x="47" y="62"/>
                  </a:cubicBezTo>
                  <a:cubicBezTo>
                    <a:pt x="47" y="61"/>
                    <a:pt x="47" y="61"/>
                    <a:pt x="47" y="61"/>
                  </a:cubicBezTo>
                  <a:cubicBezTo>
                    <a:pt x="44" y="66"/>
                    <a:pt x="39" y="71"/>
                    <a:pt x="29" y="71"/>
                  </a:cubicBezTo>
                  <a:cubicBezTo>
                    <a:pt x="13" y="71"/>
                    <a:pt x="0" y="60"/>
                    <a:pt x="0" y="37"/>
                  </a:cubicBezTo>
                  <a:cubicBezTo>
                    <a:pt x="0" y="13"/>
                    <a:pt x="13" y="1"/>
                    <a:pt x="28" y="0"/>
                  </a:cubicBezTo>
                  <a:cubicBezTo>
                    <a:pt x="41" y="0"/>
                    <a:pt x="47" y="7"/>
                    <a:pt x="48" y="10"/>
                  </a:cubicBezTo>
                  <a:cubicBezTo>
                    <a:pt x="48" y="10"/>
                    <a:pt x="48" y="10"/>
                    <a:pt x="48" y="10"/>
                  </a:cubicBezTo>
                  <a:cubicBezTo>
                    <a:pt x="49" y="2"/>
                    <a:pt x="49" y="2"/>
                    <a:pt x="49" y="2"/>
                  </a:cubicBezTo>
                  <a:lnTo>
                    <a:pt x="65" y="2"/>
                  </a:lnTo>
                  <a:close/>
                  <a:moveTo>
                    <a:pt x="32" y="57"/>
                  </a:moveTo>
                  <a:cubicBezTo>
                    <a:pt x="46" y="56"/>
                    <a:pt x="47" y="42"/>
                    <a:pt x="47" y="33"/>
                  </a:cubicBezTo>
                  <a:cubicBezTo>
                    <a:pt x="47" y="22"/>
                    <a:pt x="42" y="13"/>
                    <a:pt x="32" y="13"/>
                  </a:cubicBezTo>
                  <a:cubicBezTo>
                    <a:pt x="25" y="13"/>
                    <a:pt x="18" y="18"/>
                    <a:pt x="18" y="34"/>
                  </a:cubicBezTo>
                  <a:cubicBezTo>
                    <a:pt x="18" y="42"/>
                    <a:pt x="19" y="57"/>
                    <a:pt x="32"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8" name="Freeform 95">
              <a:extLst>
                <a:ext uri="{FF2B5EF4-FFF2-40B4-BE49-F238E27FC236}">
                  <a16:creationId xmlns:a16="http://schemas.microsoft.com/office/drawing/2014/main" id="{73AA130E-22A7-6F45-8BD0-B586AF400962}"/>
                </a:ext>
              </a:extLst>
            </p:cNvPr>
            <p:cNvSpPr>
              <a:spLocks noEditPoints="1"/>
            </p:cNvSpPr>
            <p:nvPr/>
          </p:nvSpPr>
          <p:spPr bwMode="auto">
            <a:xfrm>
              <a:off x="-10318750" y="2919413"/>
              <a:ext cx="457200" cy="219075"/>
            </a:xfrm>
            <a:custGeom>
              <a:avLst/>
              <a:gdLst>
                <a:gd name="T0" fmla="*/ 288 w 288"/>
                <a:gd name="T1" fmla="*/ 138 h 138"/>
                <a:gd name="T2" fmla="*/ 264 w 288"/>
                <a:gd name="T3" fmla="*/ 138 h 138"/>
                <a:gd name="T4" fmla="*/ 264 w 288"/>
                <a:gd name="T5" fmla="*/ 18 h 138"/>
                <a:gd name="T6" fmla="*/ 264 w 288"/>
                <a:gd name="T7" fmla="*/ 18 h 138"/>
                <a:gd name="T8" fmla="*/ 222 w 288"/>
                <a:gd name="T9" fmla="*/ 138 h 138"/>
                <a:gd name="T10" fmla="*/ 204 w 288"/>
                <a:gd name="T11" fmla="*/ 138 h 138"/>
                <a:gd name="T12" fmla="*/ 162 w 288"/>
                <a:gd name="T13" fmla="*/ 18 h 138"/>
                <a:gd name="T14" fmla="*/ 156 w 288"/>
                <a:gd name="T15" fmla="*/ 18 h 138"/>
                <a:gd name="T16" fmla="*/ 156 w 288"/>
                <a:gd name="T17" fmla="*/ 138 h 138"/>
                <a:gd name="T18" fmla="*/ 138 w 288"/>
                <a:gd name="T19" fmla="*/ 138 h 138"/>
                <a:gd name="T20" fmla="*/ 138 w 288"/>
                <a:gd name="T21" fmla="*/ 0 h 138"/>
                <a:gd name="T22" fmla="*/ 174 w 288"/>
                <a:gd name="T23" fmla="*/ 0 h 138"/>
                <a:gd name="T24" fmla="*/ 210 w 288"/>
                <a:gd name="T25" fmla="*/ 102 h 138"/>
                <a:gd name="T26" fmla="*/ 252 w 288"/>
                <a:gd name="T27" fmla="*/ 0 h 138"/>
                <a:gd name="T28" fmla="*/ 288 w 288"/>
                <a:gd name="T29" fmla="*/ 0 h 138"/>
                <a:gd name="T30" fmla="*/ 288 w 288"/>
                <a:gd name="T31" fmla="*/ 138 h 138"/>
                <a:gd name="T32" fmla="*/ 108 w 288"/>
                <a:gd name="T33" fmla="*/ 18 h 138"/>
                <a:gd name="T34" fmla="*/ 66 w 288"/>
                <a:gd name="T35" fmla="*/ 18 h 138"/>
                <a:gd name="T36" fmla="*/ 66 w 288"/>
                <a:gd name="T37" fmla="*/ 138 h 138"/>
                <a:gd name="T38" fmla="*/ 42 w 288"/>
                <a:gd name="T39" fmla="*/ 138 h 138"/>
                <a:gd name="T40" fmla="*/ 42 w 288"/>
                <a:gd name="T41" fmla="*/ 18 h 138"/>
                <a:gd name="T42" fmla="*/ 0 w 288"/>
                <a:gd name="T43" fmla="*/ 18 h 138"/>
                <a:gd name="T44" fmla="*/ 0 w 288"/>
                <a:gd name="T45" fmla="*/ 0 h 138"/>
                <a:gd name="T46" fmla="*/ 108 w 288"/>
                <a:gd name="T47" fmla="*/ 0 h 138"/>
                <a:gd name="T48" fmla="*/ 108 w 288"/>
                <a:gd name="T4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38">
                  <a:moveTo>
                    <a:pt x="288" y="138"/>
                  </a:moveTo>
                  <a:lnTo>
                    <a:pt x="264" y="138"/>
                  </a:lnTo>
                  <a:lnTo>
                    <a:pt x="264" y="18"/>
                  </a:lnTo>
                  <a:lnTo>
                    <a:pt x="264" y="18"/>
                  </a:lnTo>
                  <a:lnTo>
                    <a:pt x="222" y="138"/>
                  </a:lnTo>
                  <a:lnTo>
                    <a:pt x="204" y="138"/>
                  </a:lnTo>
                  <a:lnTo>
                    <a:pt x="162" y="18"/>
                  </a:lnTo>
                  <a:lnTo>
                    <a:pt x="156" y="18"/>
                  </a:lnTo>
                  <a:lnTo>
                    <a:pt x="156" y="138"/>
                  </a:lnTo>
                  <a:lnTo>
                    <a:pt x="138" y="138"/>
                  </a:lnTo>
                  <a:lnTo>
                    <a:pt x="138" y="0"/>
                  </a:lnTo>
                  <a:lnTo>
                    <a:pt x="174" y="0"/>
                  </a:lnTo>
                  <a:lnTo>
                    <a:pt x="210" y="102"/>
                  </a:lnTo>
                  <a:lnTo>
                    <a:pt x="252" y="0"/>
                  </a:lnTo>
                  <a:lnTo>
                    <a:pt x="288" y="0"/>
                  </a:lnTo>
                  <a:lnTo>
                    <a:pt x="288" y="138"/>
                  </a:lnTo>
                  <a:close/>
                  <a:moveTo>
                    <a:pt x="108" y="18"/>
                  </a:moveTo>
                  <a:lnTo>
                    <a:pt x="66" y="18"/>
                  </a:lnTo>
                  <a:lnTo>
                    <a:pt x="66" y="138"/>
                  </a:lnTo>
                  <a:lnTo>
                    <a:pt x="42" y="138"/>
                  </a:lnTo>
                  <a:lnTo>
                    <a:pt x="42" y="18"/>
                  </a:lnTo>
                  <a:lnTo>
                    <a:pt x="0" y="18"/>
                  </a:lnTo>
                  <a:lnTo>
                    <a:pt x="0" y="0"/>
                  </a:lnTo>
                  <a:lnTo>
                    <a:pt x="108" y="0"/>
                  </a:lnTo>
                  <a:lnTo>
                    <a:pt x="10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grpSp>
      <p:pic>
        <p:nvPicPr>
          <p:cNvPr id="19" name="Graphique 18">
            <a:extLst>
              <a:ext uri="{FF2B5EF4-FFF2-40B4-BE49-F238E27FC236}">
                <a16:creationId xmlns:a16="http://schemas.microsoft.com/office/drawing/2014/main" id="{F7CED753-FB97-3D48-A12A-001B251395C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50768" y="339725"/>
            <a:ext cx="1518507" cy="444563"/>
          </a:xfrm>
          <a:prstGeom prst="rect">
            <a:avLst/>
          </a:prstGeom>
        </p:spPr>
      </p:pic>
      <p:sp>
        <p:nvSpPr>
          <p:cNvPr id="44" name="Espace réservé du texte 2">
            <a:extLst>
              <a:ext uri="{FF2B5EF4-FFF2-40B4-BE49-F238E27FC236}">
                <a16:creationId xmlns:a16="http://schemas.microsoft.com/office/drawing/2014/main" id="{D3C41B7E-67DB-2142-920A-69D11657CF05}"/>
              </a:ext>
            </a:extLst>
          </p:cNvPr>
          <p:cNvSpPr>
            <a:spLocks noGrp="1"/>
          </p:cNvSpPr>
          <p:nvPr>
            <p:ph type="body" sz="quarter" idx="19" hasCustomPrompt="1"/>
          </p:nvPr>
        </p:nvSpPr>
        <p:spPr>
          <a:xfrm>
            <a:off x="1842562" y="3081979"/>
            <a:ext cx="6129338" cy="239445"/>
          </a:xfrm>
        </p:spPr>
        <p:txBody>
          <a:bodyPr anchor="t"/>
          <a:lstStyle>
            <a:lvl1pPr marL="0" indent="0">
              <a:buFontTx/>
              <a:buNone/>
              <a:defRPr sz="1200">
                <a:solidFill>
                  <a:schemeClr val="accent1"/>
                </a:solidFill>
              </a:defRPr>
            </a:lvl1pPr>
          </a:lstStyle>
          <a:p>
            <a:pPr lvl="0"/>
            <a:r>
              <a:rPr lang="fr-FR"/>
              <a:t>Click to change the styles of the </a:t>
            </a:r>
            <a:r>
              <a:rPr lang="fr-FR" err="1"/>
              <a:t>mask</a:t>
            </a:r>
            <a:r>
              <a:rPr lang="fr-FR"/>
              <a:t> </a:t>
            </a:r>
            <a:r>
              <a:rPr lang="fr-FR" err="1"/>
              <a:t>text</a:t>
            </a:r>
            <a:endParaRPr lang="fr-FR"/>
          </a:p>
        </p:txBody>
      </p:sp>
      <p:sp>
        <p:nvSpPr>
          <p:cNvPr id="4" name="Date Placeholder 3">
            <a:extLst>
              <a:ext uri="{FF2B5EF4-FFF2-40B4-BE49-F238E27FC236}">
                <a16:creationId xmlns:a16="http://schemas.microsoft.com/office/drawing/2014/main" id="{9A2A461E-5352-394B-84C4-0FF9E099F280}"/>
              </a:ext>
            </a:extLst>
          </p:cNvPr>
          <p:cNvSpPr>
            <a:spLocks noGrp="1"/>
          </p:cNvSpPr>
          <p:nvPr>
            <p:ph type="dt" sz="half" idx="20"/>
          </p:nvPr>
        </p:nvSpPr>
        <p:spPr>
          <a:xfrm>
            <a:off x="1842563" y="3312002"/>
            <a:ext cx="1496418" cy="273049"/>
          </a:xfrm>
        </p:spPr>
        <p:txBody>
          <a:bodyPr anchor="t"/>
          <a:lstStyle>
            <a:lvl1pPr algn="l">
              <a:defRPr sz="1200"/>
            </a:lvl1p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err="1"/>
              <a:t>September</a:t>
            </a:r>
            <a:r>
              <a:rPr lang="fr-FR"/>
              <a:t> 26, 2019</a:t>
            </a:r>
          </a:p>
        </p:txBody>
      </p:sp>
    </p:spTree>
    <p:extLst>
      <p:ext uri="{BB962C8B-B14F-4D97-AF65-F5344CB8AC3E}">
        <p14:creationId xmlns:p14="http://schemas.microsoft.com/office/powerpoint/2010/main" val="193984470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pic>
        <p:nvPicPr>
          <p:cNvPr id="21" name="Image 20"/>
          <p:cNvPicPr>
            <a:picLocks noChangeAspect="1"/>
          </p:cNvPicPr>
          <p:nvPr userDrawn="1"/>
        </p:nvPicPr>
        <p:blipFill rotWithShape="1">
          <a:blip r:embed="rId2">
            <a:extLst>
              <a:ext uri="{28A0092B-C50C-407E-A947-70E740481C1C}">
                <a14:useLocalDpi xmlns:a14="http://schemas.microsoft.com/office/drawing/2010/main" val="0"/>
              </a:ext>
            </a:extLst>
          </a:blip>
          <a:srcRect t="20227"/>
          <a:stretch/>
        </p:blipFill>
        <p:spPr>
          <a:xfrm>
            <a:off x="34725" y="1041148"/>
            <a:ext cx="9144000" cy="4103145"/>
          </a:xfrm>
          <a:prstGeom prst="rect">
            <a:avLst/>
          </a:prstGeom>
        </p:spPr>
      </p:pic>
      <p:sp>
        <p:nvSpPr>
          <p:cNvPr id="38" name="Espace réservé du texte 6"/>
          <p:cNvSpPr>
            <a:spLocks noGrp="1"/>
          </p:cNvSpPr>
          <p:nvPr>
            <p:ph type="body" sz="quarter" idx="15" hasCustomPrompt="1"/>
          </p:nvPr>
        </p:nvSpPr>
        <p:spPr>
          <a:xfrm>
            <a:off x="808191" y="1186327"/>
            <a:ext cx="6298665" cy="3234517"/>
          </a:xfrm>
        </p:spPr>
        <p:txBody>
          <a:bodyPr lIns="0" rIns="0" anchor="t"/>
          <a:lstStyle>
            <a:lvl1pPr marL="171450" marR="0" indent="-171450" algn="l" defTabSz="914400" rtl="0" eaLnBrk="1" fontAlgn="base" latinLnBrk="0" hangingPunct="1">
              <a:lnSpc>
                <a:spcPct val="100000"/>
              </a:lnSpc>
              <a:spcBef>
                <a:spcPts val="600"/>
              </a:spcBef>
              <a:spcAft>
                <a:spcPts val="60"/>
              </a:spcAft>
              <a:buClr>
                <a:schemeClr val="bg2"/>
              </a:buClr>
              <a:buSzPct val="100000"/>
              <a:buFont typeface="Arial" panose="020B0604020202020204" pitchFamily="34" charset="0"/>
              <a:buChar char="•"/>
              <a:tabLst/>
              <a:defRPr lang="fr-FR" sz="2800" b="1" i="0" kern="1200" baseline="0" dirty="0" smtClean="0">
                <a:solidFill>
                  <a:schemeClr val="tx1"/>
                </a:solidFill>
                <a:latin typeface="Helvetica" pitchFamily="2" charset="0"/>
                <a:ea typeface="+mn-ea"/>
                <a:cs typeface="Arial" panose="020B0604020202020204" pitchFamily="34" charset="0"/>
              </a:defRPr>
            </a:lvl1pPr>
            <a:lvl2pPr marL="285750" marR="0" indent="-228600" algn="l" defTabSz="685800" rtl="0" eaLnBrk="1" fontAlgn="auto" latinLnBrk="0" hangingPunct="1">
              <a:lnSpc>
                <a:spcPct val="90000"/>
              </a:lnSpc>
              <a:spcBef>
                <a:spcPts val="0"/>
              </a:spcBef>
              <a:spcAft>
                <a:spcPts val="0"/>
              </a:spcAft>
              <a:buClrTx/>
              <a:buSzPct val="45000"/>
              <a:buFontTx/>
              <a:buBlip>
                <a:blip r:embed="rId3"/>
              </a:buBlip>
              <a:tabLst/>
              <a:defRPr sz="1400" b="1" i="0">
                <a:solidFill>
                  <a:schemeClr val="accent2">
                    <a:lumMod val="50000"/>
                  </a:schemeClr>
                </a:solidFill>
                <a:latin typeface="Helvetica" pitchFamily="2" charset="0"/>
                <a:cs typeface="Arial" panose="020B0604020202020204" pitchFamily="34" charset="0"/>
              </a:defRPr>
            </a:lvl2pPr>
            <a:lvl3pPr marL="958850" indent="0">
              <a:buFont typeface="Helvetica 45 Light" panose="020B0403020202020204" pitchFamily="34" charset="0"/>
              <a:buNone/>
              <a:defRPr sz="1400">
                <a:solidFill>
                  <a:schemeClr val="tx1"/>
                </a:solidFill>
                <a:latin typeface="Helvetica 45 Light" panose="020B0403020202020204" pitchFamily="34" charset="0"/>
              </a:defRPr>
            </a:lvl3pPr>
          </a:lstStyle>
          <a:p>
            <a:pPr lvl="0"/>
            <a:r>
              <a:rPr lang="en-US" noProof="0"/>
              <a:t>Title</a:t>
            </a:r>
          </a:p>
          <a:p>
            <a:pPr lvl="1"/>
            <a:r>
              <a:rPr lang="en-US" noProof="0"/>
              <a:t>Subtitle</a:t>
            </a:r>
          </a:p>
          <a:p>
            <a:pPr lvl="1"/>
            <a:r>
              <a:rPr lang="en-US" noProof="0"/>
              <a:t>Subtitle</a:t>
            </a:r>
          </a:p>
          <a:p>
            <a:pPr lvl="0"/>
            <a:r>
              <a:rPr lang="en-US" noProof="0"/>
              <a:t>Title</a:t>
            </a:r>
          </a:p>
          <a:p>
            <a:pPr lvl="1"/>
            <a:r>
              <a:rPr lang="en-US" noProof="0"/>
              <a:t>Subtitle </a:t>
            </a:r>
          </a:p>
          <a:p>
            <a:pPr lvl="1"/>
            <a:r>
              <a:rPr lang="en-US" noProof="0"/>
              <a:t>Subtitle</a:t>
            </a:r>
          </a:p>
          <a:p>
            <a:pPr lvl="0"/>
            <a:r>
              <a:rPr lang="en-US" noProof="0"/>
              <a:t>Title</a:t>
            </a:r>
          </a:p>
          <a:p>
            <a:pPr lvl="1"/>
            <a:r>
              <a:rPr lang="en-US" noProof="0"/>
              <a:t>Subtitle</a:t>
            </a:r>
          </a:p>
          <a:p>
            <a:pPr lvl="1"/>
            <a:r>
              <a:rPr lang="en-US" noProof="0"/>
              <a:t>Subtitle</a:t>
            </a:r>
          </a:p>
        </p:txBody>
      </p:sp>
      <p:sp>
        <p:nvSpPr>
          <p:cNvPr id="45" name="Titre 1"/>
          <p:cNvSpPr>
            <a:spLocks noGrp="1"/>
          </p:cNvSpPr>
          <p:nvPr>
            <p:ph type="ctrTitle" hasCustomPrompt="1"/>
          </p:nvPr>
        </p:nvSpPr>
        <p:spPr>
          <a:xfrm>
            <a:off x="185083" y="354178"/>
            <a:ext cx="6298665" cy="470961"/>
          </a:xfrm>
        </p:spPr>
        <p:txBody>
          <a:bodyPr/>
          <a:lstStyle>
            <a:lvl1pPr marL="169863" indent="0" algn="l">
              <a:defRPr lang="fr-FR" altLang="en-US" sz="3200" b="1" i="0" kern="1200" baseline="0" noProof="0" dirty="0">
                <a:solidFill>
                  <a:srgbClr val="FF7800"/>
                </a:solidFill>
                <a:latin typeface="Helvetica" pitchFamily="2" charset="0"/>
                <a:ea typeface="ＭＳ Ｐゴシック" pitchFamily="34" charset="-128"/>
                <a:cs typeface="Arial" panose="020B0604020202020204" pitchFamily="34" charset="0"/>
              </a:defRPr>
            </a:lvl1pPr>
          </a:lstStyle>
          <a:p>
            <a:r>
              <a:rPr lang="en-US" noProof="0"/>
              <a:t>Agenda</a:t>
            </a:r>
          </a:p>
        </p:txBody>
      </p:sp>
      <p:sp>
        <p:nvSpPr>
          <p:cNvPr id="4" name="Espace réservé du numéro de diapositive 3">
            <a:extLst>
              <a:ext uri="{FF2B5EF4-FFF2-40B4-BE49-F238E27FC236}">
                <a16:creationId xmlns:a16="http://schemas.microsoft.com/office/drawing/2014/main" id="{6202FCD4-7790-6A43-BD74-C88ED7B0EF51}"/>
              </a:ext>
            </a:extLst>
          </p:cNvPr>
          <p:cNvSpPr>
            <a:spLocks noGrp="1"/>
          </p:cNvSpPr>
          <p:nvPr>
            <p:ph type="sldNum" sz="quarter" idx="18"/>
          </p:nvPr>
        </p:nvSpPr>
        <p:spPr/>
        <p:txBody>
          <a:bodyPr/>
          <a:lstStyle>
            <a:lvl1pPr>
              <a:defRPr b="1" i="0"/>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
        <p:nvSpPr>
          <p:cNvPr id="19" name="Ellipse 18">
            <a:extLst>
              <a:ext uri="{FF2B5EF4-FFF2-40B4-BE49-F238E27FC236}">
                <a16:creationId xmlns:a16="http://schemas.microsoft.com/office/drawing/2014/main" id="{474A422D-E8DA-1147-88C4-421DE12676AA}"/>
              </a:ext>
            </a:extLst>
          </p:cNvPr>
          <p:cNvSpPr>
            <a:spLocks noChangeAspect="1"/>
          </p:cNvSpPr>
          <p:nvPr userDrawn="1"/>
        </p:nvSpPr>
        <p:spPr>
          <a:xfrm>
            <a:off x="835119" y="1003339"/>
            <a:ext cx="79200" cy="792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0">
              <a:latin typeface="Helvetica" pitchFamily="2" charset="0"/>
            </a:endParaRPr>
          </a:p>
        </p:txBody>
      </p:sp>
      <p:sp>
        <p:nvSpPr>
          <p:cNvPr id="3" name="Date Placeholder 2">
            <a:extLst>
              <a:ext uri="{FF2B5EF4-FFF2-40B4-BE49-F238E27FC236}">
                <a16:creationId xmlns:a16="http://schemas.microsoft.com/office/drawing/2014/main" id="{3D183712-72D4-8A49-8AE7-6CF7C05A139D}"/>
              </a:ext>
            </a:extLst>
          </p:cNvPr>
          <p:cNvSpPr>
            <a:spLocks noGrp="1"/>
          </p:cNvSpPr>
          <p:nvPr>
            <p:ph type="dt" sz="half" idx="19"/>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err="1"/>
              <a:t>September</a:t>
            </a:r>
            <a:r>
              <a:rPr lang="fr-FR"/>
              <a:t> 26, 2019</a:t>
            </a:r>
          </a:p>
        </p:txBody>
      </p:sp>
    </p:spTree>
    <p:extLst>
      <p:ext uri="{BB962C8B-B14F-4D97-AF65-F5344CB8AC3E}">
        <p14:creationId xmlns:p14="http://schemas.microsoft.com/office/powerpoint/2010/main" val="10616856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ogo">
    <p:bg>
      <p:bgPr>
        <a:solidFill>
          <a:schemeClr val="tx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27AC1E5-4CEF-1A4D-AE42-439E0110146D}"/>
              </a:ext>
            </a:extLst>
          </p:cNvPr>
          <p:cNvSpPr txBox="1"/>
          <p:nvPr userDrawn="1"/>
        </p:nvSpPr>
        <p:spPr>
          <a:xfrm>
            <a:off x="0" y="2276061"/>
            <a:ext cx="9144000" cy="59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lvl="0" indent="0">
              <a:lnSpc>
                <a:spcPct val="90000"/>
              </a:lnSpc>
              <a:spcBef>
                <a:spcPts val="750"/>
              </a:spcBef>
              <a:buFont typeface="Arial"/>
              <a:buNone/>
              <a:defRPr kumimoji="0" lang="fr-FR" altLang="en-US" sz="3600" b="0" i="0" u="none" strike="noStrike" cap="none" spc="0" normalizeH="0" baseline="0" noProof="0" dirty="0" smtClean="0">
                <a:ln>
                  <a:noFill/>
                </a:ln>
                <a:solidFill>
                  <a:schemeClr val="tx2"/>
                </a:solidFill>
                <a:effectLst/>
                <a:uLnTx/>
                <a:uFillTx/>
                <a:latin typeface="Helvetica 75 Bold" panose="020B0804020202020204" pitchFamily="34" charset="0"/>
                <a:ea typeface="Helvetica" pitchFamily="2" charset="0"/>
                <a:cs typeface="Arial" panose="020B0604020202020204" pitchFamily="34" charset="0"/>
              </a:defRPr>
            </a:lvl1pPr>
          </a:lstStyle>
          <a:p>
            <a:pPr lvl="0" algn="ctr"/>
            <a:r>
              <a:rPr lang="fr-FR" sz="5400"/>
              <a:t>Orange </a:t>
            </a:r>
            <a:r>
              <a:rPr lang="fr-FR" sz="5400" err="1">
                <a:solidFill>
                  <a:schemeClr val="bg1"/>
                </a:solidFill>
              </a:rPr>
              <a:t>Cyberdefense</a:t>
            </a:r>
            <a:endParaRPr lang="fr-FR" sz="5400">
              <a:solidFill>
                <a:schemeClr val="bg1"/>
              </a:solidFill>
            </a:endParaRPr>
          </a:p>
        </p:txBody>
      </p:sp>
    </p:spTree>
    <p:extLst>
      <p:ext uri="{BB962C8B-B14F-4D97-AF65-F5344CB8AC3E}">
        <p14:creationId xmlns:p14="http://schemas.microsoft.com/office/powerpoint/2010/main" val="3021920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Cover Static">
    <p:bg>
      <p:bgPr>
        <a:solidFill>
          <a:srgbClr val="21223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18E97E-569D-D34E-9DE9-D3F2FE60F40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254" y="10902"/>
            <a:ext cx="9113368" cy="5127852"/>
          </a:xfrm>
          <a:prstGeom prst="rect">
            <a:avLst/>
          </a:prstGeom>
        </p:spPr>
      </p:pic>
      <p:sp>
        <p:nvSpPr>
          <p:cNvPr id="8" name="Text Placeholder 10">
            <a:extLst>
              <a:ext uri="{FF2B5EF4-FFF2-40B4-BE49-F238E27FC236}">
                <a16:creationId xmlns:a16="http://schemas.microsoft.com/office/drawing/2014/main" id="{D07AB19B-ECC9-1240-9040-B903EDAFC13E}"/>
              </a:ext>
            </a:extLst>
          </p:cNvPr>
          <p:cNvSpPr>
            <a:spLocks noGrp="1"/>
          </p:cNvSpPr>
          <p:nvPr>
            <p:ph type="body" sz="quarter" idx="11" hasCustomPrompt="1"/>
          </p:nvPr>
        </p:nvSpPr>
        <p:spPr>
          <a:xfrm>
            <a:off x="488529" y="3617904"/>
            <a:ext cx="4114800" cy="214575"/>
          </a:xfrm>
          <a:prstGeom prst="rect">
            <a:avLst/>
          </a:prstGeom>
        </p:spPr>
        <p:txBody>
          <a:bodyPr lIns="0" tIns="0" rIns="0" bIns="0" anchor="ctr" anchorCtr="0"/>
          <a:lstStyle>
            <a:lvl1pPr marL="0" indent="0" algn="l">
              <a:buFontTx/>
              <a:buNone/>
              <a:defRPr sz="1200">
                <a:solidFill>
                  <a:schemeClr val="bg1"/>
                </a:solidFill>
                <a:latin typeface="Century Gothic" panose="020B0502020202020204" pitchFamily="34" charset="0"/>
              </a:defRPr>
            </a:lvl1pPr>
          </a:lstStyle>
          <a:p>
            <a:r>
              <a:rPr lang="en-US"/>
              <a:t>Click to add date</a:t>
            </a:r>
          </a:p>
        </p:txBody>
      </p:sp>
      <p:pic>
        <p:nvPicPr>
          <p:cNvPr id="7" name="Picture 6">
            <a:extLst>
              <a:ext uri="{FF2B5EF4-FFF2-40B4-BE49-F238E27FC236}">
                <a16:creationId xmlns:a16="http://schemas.microsoft.com/office/drawing/2014/main" id="{1624D1D4-598F-6A4C-A390-DCB1340CBD89}"/>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429106" y="457806"/>
            <a:ext cx="2004645" cy="347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9">
            <a:extLst>
              <a:ext uri="{FF2B5EF4-FFF2-40B4-BE49-F238E27FC236}">
                <a16:creationId xmlns:a16="http://schemas.microsoft.com/office/drawing/2014/main" id="{81BAC413-733B-9F4F-8F03-C166E2F25BA6}"/>
              </a:ext>
            </a:extLst>
          </p:cNvPr>
          <p:cNvSpPr>
            <a:spLocks noGrp="1"/>
          </p:cNvSpPr>
          <p:nvPr>
            <p:ph type="title" hasCustomPrompt="1"/>
          </p:nvPr>
        </p:nvSpPr>
        <p:spPr>
          <a:xfrm>
            <a:off x="477644" y="1081598"/>
            <a:ext cx="4114800" cy="2329716"/>
          </a:xfrm>
          <a:prstGeom prst="rect">
            <a:avLst/>
          </a:prstGeom>
        </p:spPr>
        <p:txBody>
          <a:bodyPr lIns="0" tIns="0" rIns="0" bIns="0" anchor="ctr" anchorCtr="0">
            <a:normAutofit/>
          </a:bodyPr>
          <a:lstStyle>
            <a:lvl1pPr algn="l">
              <a:defRPr sz="4000">
                <a:solidFill>
                  <a:schemeClr val="bg1"/>
                </a:solidFill>
              </a:defRPr>
            </a:lvl1pPr>
          </a:lstStyle>
          <a:p>
            <a:r>
              <a:rPr lang="en-US"/>
              <a:t>Click to Add Title</a:t>
            </a:r>
          </a:p>
        </p:txBody>
      </p:sp>
    </p:spTree>
    <p:extLst>
      <p:ext uri="{BB962C8B-B14F-4D97-AF65-F5344CB8AC3E}">
        <p14:creationId xmlns:p14="http://schemas.microsoft.com/office/powerpoint/2010/main" val="2890964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Cover Sub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BE191C-7126-D54A-859E-836651215B2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254" y="10902"/>
            <a:ext cx="9113368" cy="5127852"/>
          </a:xfrm>
          <a:prstGeom prst="rect">
            <a:avLst/>
          </a:prstGeom>
        </p:spPr>
      </p:pic>
      <p:sp>
        <p:nvSpPr>
          <p:cNvPr id="10" name="Text Placeholder 10">
            <a:extLst>
              <a:ext uri="{FF2B5EF4-FFF2-40B4-BE49-F238E27FC236}">
                <a16:creationId xmlns:a16="http://schemas.microsoft.com/office/drawing/2014/main" id="{67F3E3BE-CC97-8C4B-8A95-DB833D05715C}"/>
              </a:ext>
            </a:extLst>
          </p:cNvPr>
          <p:cNvSpPr>
            <a:spLocks noGrp="1"/>
          </p:cNvSpPr>
          <p:nvPr>
            <p:ph type="body" sz="quarter" idx="10" hasCustomPrompt="1"/>
          </p:nvPr>
        </p:nvSpPr>
        <p:spPr>
          <a:xfrm>
            <a:off x="488529" y="3596854"/>
            <a:ext cx="4114800" cy="576384"/>
          </a:xfrm>
          <a:prstGeom prst="rect">
            <a:avLst/>
          </a:prstGeom>
        </p:spPr>
        <p:txBody>
          <a:bodyPr lIns="0" tIns="0" rIns="0" bIns="0" anchor="t" anchorCtr="0"/>
          <a:lstStyle>
            <a:lvl1pPr marL="0" indent="0" algn="l">
              <a:buFontTx/>
              <a:buNone/>
              <a:defRPr sz="1600">
                <a:solidFill>
                  <a:schemeClr val="bg1"/>
                </a:solidFill>
                <a:latin typeface="Century Gothic" panose="020B0502020202020204" pitchFamily="34" charset="0"/>
              </a:defRPr>
            </a:lvl1pPr>
          </a:lstStyle>
          <a:p>
            <a:r>
              <a:rPr lang="en-US"/>
              <a:t>Click to add subtitle</a:t>
            </a:r>
          </a:p>
        </p:txBody>
      </p:sp>
      <p:sp>
        <p:nvSpPr>
          <p:cNvPr id="11" name="Text Placeholder 10">
            <a:extLst>
              <a:ext uri="{FF2B5EF4-FFF2-40B4-BE49-F238E27FC236}">
                <a16:creationId xmlns:a16="http://schemas.microsoft.com/office/drawing/2014/main" id="{053BE231-76AA-F441-BA30-45CF00877967}"/>
              </a:ext>
            </a:extLst>
          </p:cNvPr>
          <p:cNvSpPr>
            <a:spLocks noGrp="1"/>
          </p:cNvSpPr>
          <p:nvPr>
            <p:ph type="body" sz="quarter" idx="11" hasCustomPrompt="1"/>
          </p:nvPr>
        </p:nvSpPr>
        <p:spPr>
          <a:xfrm>
            <a:off x="488529" y="4579995"/>
            <a:ext cx="4114800" cy="214575"/>
          </a:xfrm>
          <a:prstGeom prst="rect">
            <a:avLst/>
          </a:prstGeom>
        </p:spPr>
        <p:txBody>
          <a:bodyPr lIns="0" tIns="0" rIns="0" bIns="0" anchor="ctr" anchorCtr="0"/>
          <a:lstStyle>
            <a:lvl1pPr marL="0" indent="0" algn="l">
              <a:buFontTx/>
              <a:buNone/>
              <a:defRPr sz="1200">
                <a:solidFill>
                  <a:schemeClr val="bg1"/>
                </a:solidFill>
                <a:latin typeface="Century Gothic" panose="020B0502020202020204" pitchFamily="34" charset="0"/>
              </a:defRPr>
            </a:lvl1pPr>
          </a:lstStyle>
          <a:p>
            <a:r>
              <a:rPr lang="en-US"/>
              <a:t>Click to add date</a:t>
            </a:r>
          </a:p>
        </p:txBody>
      </p:sp>
      <p:pic>
        <p:nvPicPr>
          <p:cNvPr id="5" name="Picture 4">
            <a:extLst>
              <a:ext uri="{FF2B5EF4-FFF2-40B4-BE49-F238E27FC236}">
                <a16:creationId xmlns:a16="http://schemas.microsoft.com/office/drawing/2014/main" id="{0DC161E5-FBBC-BF46-8BEB-77509F379BB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429106" y="457806"/>
            <a:ext cx="2004645" cy="347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9">
            <a:extLst>
              <a:ext uri="{FF2B5EF4-FFF2-40B4-BE49-F238E27FC236}">
                <a16:creationId xmlns:a16="http://schemas.microsoft.com/office/drawing/2014/main" id="{8F886BAB-004C-8546-8438-03086E20CBFD}"/>
              </a:ext>
            </a:extLst>
          </p:cNvPr>
          <p:cNvSpPr>
            <a:spLocks noGrp="1"/>
          </p:cNvSpPr>
          <p:nvPr>
            <p:ph type="title" hasCustomPrompt="1"/>
          </p:nvPr>
        </p:nvSpPr>
        <p:spPr>
          <a:xfrm>
            <a:off x="477644" y="1081598"/>
            <a:ext cx="4114800" cy="2329716"/>
          </a:xfrm>
          <a:prstGeom prst="rect">
            <a:avLst/>
          </a:prstGeom>
        </p:spPr>
        <p:txBody>
          <a:bodyPr lIns="0" tIns="0" rIns="0" bIns="0" anchor="ctr" anchorCtr="0">
            <a:normAutofit/>
          </a:bodyPr>
          <a:lstStyle>
            <a:lvl1pPr algn="l">
              <a:defRPr sz="4000">
                <a:solidFill>
                  <a:schemeClr val="bg1"/>
                </a:solidFill>
              </a:defRPr>
            </a:lvl1pPr>
          </a:lstStyle>
          <a:p>
            <a:r>
              <a:rPr lang="en-US"/>
              <a:t>Click to Add Title</a:t>
            </a:r>
          </a:p>
        </p:txBody>
      </p:sp>
    </p:spTree>
    <p:extLst>
      <p:ext uri="{BB962C8B-B14F-4D97-AF65-F5344CB8AC3E}">
        <p14:creationId xmlns:p14="http://schemas.microsoft.com/office/powerpoint/2010/main" val="3348873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Cover Subtitle and 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C4CB256-BAD8-054F-BD70-CE45DFB1416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254" y="10902"/>
            <a:ext cx="9113368" cy="5127852"/>
          </a:xfrm>
          <a:prstGeom prst="rect">
            <a:avLst/>
          </a:prstGeom>
        </p:spPr>
      </p:pic>
      <p:sp>
        <p:nvSpPr>
          <p:cNvPr id="3" name="Picture Placeholder 2">
            <a:extLst>
              <a:ext uri="{FF2B5EF4-FFF2-40B4-BE49-F238E27FC236}">
                <a16:creationId xmlns:a16="http://schemas.microsoft.com/office/drawing/2014/main" id="{19234C55-F799-C448-AD92-CD04EB410CE9}"/>
              </a:ext>
            </a:extLst>
          </p:cNvPr>
          <p:cNvSpPr>
            <a:spLocks noGrp="1"/>
          </p:cNvSpPr>
          <p:nvPr>
            <p:ph type="pic" sz="quarter" idx="12" hasCustomPrompt="1"/>
          </p:nvPr>
        </p:nvSpPr>
        <p:spPr>
          <a:xfrm>
            <a:off x="2667000" y="438285"/>
            <a:ext cx="1828800" cy="457341"/>
          </a:xfrm>
          <a:prstGeom prst="rect">
            <a:avLst/>
          </a:prstGeom>
        </p:spPr>
        <p:txBody>
          <a:bodyPr anchor="ctr"/>
          <a:lstStyle>
            <a:lvl1pPr marL="0" indent="0" algn="ctr">
              <a:buNone/>
              <a:defRPr sz="1100">
                <a:solidFill>
                  <a:schemeClr val="bg1"/>
                </a:solidFill>
              </a:defRPr>
            </a:lvl1pPr>
          </a:lstStyle>
          <a:p>
            <a:r>
              <a:rPr lang="en-US"/>
              <a:t>Click to add logo</a:t>
            </a:r>
          </a:p>
        </p:txBody>
      </p:sp>
      <p:pic>
        <p:nvPicPr>
          <p:cNvPr id="6" name="Picture 5">
            <a:extLst>
              <a:ext uri="{FF2B5EF4-FFF2-40B4-BE49-F238E27FC236}">
                <a16:creationId xmlns:a16="http://schemas.microsoft.com/office/drawing/2014/main" id="{AC38B69E-CF38-3348-8812-287418D2761F}"/>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429106" y="457806"/>
            <a:ext cx="2004645" cy="347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itle 9">
            <a:extLst>
              <a:ext uri="{FF2B5EF4-FFF2-40B4-BE49-F238E27FC236}">
                <a16:creationId xmlns:a16="http://schemas.microsoft.com/office/drawing/2014/main" id="{804B292A-62D6-8046-9AFC-5F1DAB511D90}"/>
              </a:ext>
            </a:extLst>
          </p:cNvPr>
          <p:cNvSpPr>
            <a:spLocks noGrp="1"/>
          </p:cNvSpPr>
          <p:nvPr>
            <p:ph type="title" hasCustomPrompt="1"/>
          </p:nvPr>
        </p:nvSpPr>
        <p:spPr>
          <a:xfrm>
            <a:off x="477644" y="1081598"/>
            <a:ext cx="4114800" cy="2329716"/>
          </a:xfrm>
          <a:prstGeom prst="rect">
            <a:avLst/>
          </a:prstGeom>
        </p:spPr>
        <p:txBody>
          <a:bodyPr lIns="0" tIns="0" rIns="0" bIns="0" anchor="ctr" anchorCtr="0">
            <a:normAutofit/>
          </a:bodyPr>
          <a:lstStyle>
            <a:lvl1pPr algn="l">
              <a:defRPr sz="4000">
                <a:solidFill>
                  <a:schemeClr val="bg1"/>
                </a:solidFill>
              </a:defRPr>
            </a:lvl1pPr>
          </a:lstStyle>
          <a:p>
            <a:r>
              <a:rPr lang="en-US"/>
              <a:t>Click to Add Title</a:t>
            </a:r>
          </a:p>
        </p:txBody>
      </p:sp>
      <p:sp>
        <p:nvSpPr>
          <p:cNvPr id="10" name="Text Placeholder 10">
            <a:extLst>
              <a:ext uri="{FF2B5EF4-FFF2-40B4-BE49-F238E27FC236}">
                <a16:creationId xmlns:a16="http://schemas.microsoft.com/office/drawing/2014/main" id="{2D1E8610-FDEA-0D42-BFC3-9E681A9A7B2D}"/>
              </a:ext>
            </a:extLst>
          </p:cNvPr>
          <p:cNvSpPr>
            <a:spLocks noGrp="1"/>
          </p:cNvSpPr>
          <p:nvPr>
            <p:ph type="body" sz="quarter" idx="11" hasCustomPrompt="1"/>
          </p:nvPr>
        </p:nvSpPr>
        <p:spPr>
          <a:xfrm>
            <a:off x="488529" y="4579995"/>
            <a:ext cx="4114800" cy="214575"/>
          </a:xfrm>
          <a:prstGeom prst="rect">
            <a:avLst/>
          </a:prstGeom>
        </p:spPr>
        <p:txBody>
          <a:bodyPr lIns="0" tIns="0" rIns="0" bIns="0" anchor="ctr" anchorCtr="0"/>
          <a:lstStyle>
            <a:lvl1pPr marL="0" indent="0" algn="l">
              <a:buFontTx/>
              <a:buNone/>
              <a:defRPr sz="1200">
                <a:solidFill>
                  <a:schemeClr val="bg1"/>
                </a:solidFill>
                <a:latin typeface="Century Gothic" panose="020B0502020202020204" pitchFamily="34" charset="0"/>
              </a:defRPr>
            </a:lvl1pPr>
          </a:lstStyle>
          <a:p>
            <a:r>
              <a:rPr lang="en-US"/>
              <a:t>Click to add date</a:t>
            </a:r>
          </a:p>
        </p:txBody>
      </p:sp>
      <p:sp>
        <p:nvSpPr>
          <p:cNvPr id="11" name="Text Placeholder 10">
            <a:extLst>
              <a:ext uri="{FF2B5EF4-FFF2-40B4-BE49-F238E27FC236}">
                <a16:creationId xmlns:a16="http://schemas.microsoft.com/office/drawing/2014/main" id="{E7F2CF76-95F5-1049-A928-65C1640727DF}"/>
              </a:ext>
            </a:extLst>
          </p:cNvPr>
          <p:cNvSpPr>
            <a:spLocks noGrp="1"/>
          </p:cNvSpPr>
          <p:nvPr>
            <p:ph type="body" sz="quarter" idx="10" hasCustomPrompt="1"/>
          </p:nvPr>
        </p:nvSpPr>
        <p:spPr>
          <a:xfrm>
            <a:off x="488529" y="3596854"/>
            <a:ext cx="4114800" cy="576384"/>
          </a:xfrm>
          <a:prstGeom prst="rect">
            <a:avLst/>
          </a:prstGeom>
        </p:spPr>
        <p:txBody>
          <a:bodyPr lIns="0" tIns="0" rIns="0" bIns="0" anchor="t" anchorCtr="0"/>
          <a:lstStyle>
            <a:lvl1pPr marL="0" indent="0" algn="l">
              <a:buFontTx/>
              <a:buNone/>
              <a:defRPr sz="1600">
                <a:solidFill>
                  <a:schemeClr val="bg1"/>
                </a:solidFill>
                <a:latin typeface="Century Gothic" panose="020B0502020202020204" pitchFamily="34" charset="0"/>
              </a:defRPr>
            </a:lvl1pPr>
          </a:lstStyle>
          <a:p>
            <a:r>
              <a:rPr lang="en-US"/>
              <a:t>Click to add subtitle</a:t>
            </a:r>
          </a:p>
        </p:txBody>
      </p:sp>
    </p:spTree>
    <p:extLst>
      <p:ext uri="{BB962C8B-B14F-4D97-AF65-F5344CB8AC3E}">
        <p14:creationId xmlns:p14="http://schemas.microsoft.com/office/powerpoint/2010/main" val="2237788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2BB6BF-5FFB-524C-8335-F208D3FCDBE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 y="4570"/>
            <a:ext cx="9135873" cy="5140515"/>
          </a:xfrm>
          <a:prstGeom prst="rect">
            <a:avLst/>
          </a:prstGeom>
        </p:spPr>
      </p:pic>
      <p:sp>
        <p:nvSpPr>
          <p:cNvPr id="4" name="Title 4"/>
          <p:cNvSpPr>
            <a:spLocks noGrp="1"/>
          </p:cNvSpPr>
          <p:nvPr>
            <p:ph type="title" hasCustomPrompt="1"/>
          </p:nvPr>
        </p:nvSpPr>
        <p:spPr>
          <a:xfrm>
            <a:off x="2514600" y="1810309"/>
            <a:ext cx="4114800" cy="1463492"/>
          </a:xfrm>
          <a:prstGeom prst="rect">
            <a:avLst/>
          </a:prstGeom>
        </p:spPr>
        <p:txBody>
          <a:bodyPr lIns="0" tIns="0" rIns="0" bIns="0" anchor="ctr"/>
          <a:lstStyle>
            <a:lvl1pPr algn="ctr">
              <a:lnSpc>
                <a:spcPct val="100000"/>
              </a:lnSpc>
              <a:defRPr sz="2800" baseline="0">
                <a:solidFill>
                  <a:srgbClr val="FFFFFF"/>
                </a:solidFill>
              </a:defRPr>
            </a:lvl1pPr>
          </a:lstStyle>
          <a:p>
            <a:r>
              <a:rPr lang="en-US"/>
              <a:t>Click to Add Section Title</a:t>
            </a:r>
          </a:p>
        </p:txBody>
      </p:sp>
      <p:sp>
        <p:nvSpPr>
          <p:cNvPr id="6" name="Rectangle 5">
            <a:extLst>
              <a:ext uri="{FF2B5EF4-FFF2-40B4-BE49-F238E27FC236}">
                <a16:creationId xmlns:a16="http://schemas.microsoft.com/office/drawing/2014/main" id="{27CBAA85-A586-DD46-A247-536C6EDFDD58}"/>
              </a:ext>
            </a:extLst>
          </p:cNvPr>
          <p:cNvSpPr/>
          <p:nvPr userDrawn="1"/>
        </p:nvSpPr>
        <p:spPr>
          <a:xfrm>
            <a:off x="457200" y="4853355"/>
            <a:ext cx="2722601" cy="169329"/>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all" spc="0" normalizeH="0" baseline="0" noProof="0">
                <a:ln>
                  <a:noFill/>
                </a:ln>
                <a:solidFill>
                  <a:srgbClr val="969696"/>
                </a:solidFill>
                <a:effectLst/>
                <a:uLnTx/>
                <a:uFillTx/>
                <a:latin typeface="Verdana" pitchFamily="34" charset="0"/>
                <a:ea typeface="Verdana" pitchFamily="34" charset="0"/>
                <a:cs typeface="Verdana" pitchFamily="34" charset="0"/>
              </a:rPr>
              <a:t>VARONIS SYSTEMS. PROPRIETARY &amp; CONFIDENTIAL.</a:t>
            </a:r>
          </a:p>
        </p:txBody>
      </p:sp>
      <p:pic>
        <p:nvPicPr>
          <p:cNvPr id="10" name="Picture 2">
            <a:extLst>
              <a:ext uri="{FF2B5EF4-FFF2-40B4-BE49-F238E27FC236}">
                <a16:creationId xmlns:a16="http://schemas.microsoft.com/office/drawing/2014/main" id="{25F3C0B8-1963-4641-907B-90A89C87ABE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p:blipFill>
        <p:spPr bwMode="auto">
          <a:xfrm>
            <a:off x="7315200" y="4609999"/>
            <a:ext cx="1540350" cy="2670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151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DE1C4A1-7FA1-694A-877A-584F0406802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 y="4570"/>
            <a:ext cx="9135873" cy="5140515"/>
          </a:xfrm>
          <a:prstGeom prst="rect">
            <a:avLst/>
          </a:prstGeom>
        </p:spPr>
      </p:pic>
      <p:sp>
        <p:nvSpPr>
          <p:cNvPr id="3" name="Text Placeholder 3"/>
          <p:cNvSpPr>
            <a:spLocks noGrp="1"/>
          </p:cNvSpPr>
          <p:nvPr>
            <p:ph type="body" sz="quarter" idx="11" hasCustomPrompt="1"/>
          </p:nvPr>
        </p:nvSpPr>
        <p:spPr>
          <a:xfrm>
            <a:off x="2438400" y="2537852"/>
            <a:ext cx="4038600" cy="876571"/>
          </a:xfrm>
          <a:prstGeom prst="rect">
            <a:avLst/>
          </a:prstGeom>
        </p:spPr>
        <p:txBody>
          <a:bodyPr lIns="0" tIns="0" rIns="0" bIns="0"/>
          <a:lstStyle>
            <a:lvl1pPr marL="0" indent="0" algn="ctr">
              <a:spcBef>
                <a:spcPts val="0"/>
              </a:spcBef>
              <a:spcAft>
                <a:spcPts val="600"/>
              </a:spcAft>
              <a:buFontTx/>
              <a:buNone/>
              <a:defRPr sz="1400" baseline="0">
                <a:solidFill>
                  <a:srgbClr val="FFFFFF"/>
                </a:solidFill>
              </a:defRPr>
            </a:lvl1pPr>
          </a:lstStyle>
          <a:p>
            <a:pPr lvl="0"/>
            <a:r>
              <a:rPr lang="en-US"/>
              <a:t>Name</a:t>
            </a:r>
          </a:p>
          <a:p>
            <a:pPr lvl="0"/>
            <a:r>
              <a:rPr lang="en-US"/>
              <a:t>Email Address</a:t>
            </a:r>
          </a:p>
          <a:p>
            <a:pPr lvl="0"/>
            <a:r>
              <a:rPr lang="en-US"/>
              <a:t>Phone Number</a:t>
            </a:r>
          </a:p>
        </p:txBody>
      </p:sp>
      <p:sp>
        <p:nvSpPr>
          <p:cNvPr id="4" name="Title 9"/>
          <p:cNvSpPr txBox="1">
            <a:spLocks/>
          </p:cNvSpPr>
          <p:nvPr userDrawn="1"/>
        </p:nvSpPr>
        <p:spPr>
          <a:xfrm>
            <a:off x="2438400" y="1811254"/>
            <a:ext cx="4038600" cy="381118"/>
          </a:xfrm>
          <a:prstGeom prst="rect">
            <a:avLst/>
          </a:prstGeom>
        </p:spPr>
        <p:txBody>
          <a:bodyPr lIns="0" tIns="0" rIns="0" bIns="0"/>
          <a:lstStyle>
            <a:lvl1pPr algn="l" defTabSz="457200" rtl="0" eaLnBrk="1" latinLnBrk="0" hangingPunct="1">
              <a:spcBef>
                <a:spcPct val="0"/>
              </a:spcBef>
              <a:buNone/>
              <a:defRPr sz="2600" kern="1200" spc="0" baseline="0">
                <a:solidFill>
                  <a:srgbClr val="D21927"/>
                </a:solidFill>
                <a:latin typeface="+mj-lt"/>
                <a:ea typeface="+mj-ea"/>
                <a:cs typeface="+mj-cs"/>
              </a:defRPr>
            </a:lvl1pPr>
          </a:lstStyle>
          <a:p>
            <a:pPr algn="ctr"/>
            <a:r>
              <a:rPr lang="en-US" sz="3600">
                <a:solidFill>
                  <a:srgbClr val="FFFFFF"/>
                </a:solidFill>
              </a:rPr>
              <a:t>Thank You</a:t>
            </a:r>
          </a:p>
        </p:txBody>
      </p:sp>
      <p:sp>
        <p:nvSpPr>
          <p:cNvPr id="7" name="Rectangle 6">
            <a:extLst>
              <a:ext uri="{FF2B5EF4-FFF2-40B4-BE49-F238E27FC236}">
                <a16:creationId xmlns:a16="http://schemas.microsoft.com/office/drawing/2014/main" id="{4F4EC47D-3B6E-0542-9B5D-B57AFB8D7B77}"/>
              </a:ext>
            </a:extLst>
          </p:cNvPr>
          <p:cNvSpPr/>
          <p:nvPr userDrawn="1"/>
        </p:nvSpPr>
        <p:spPr>
          <a:xfrm>
            <a:off x="457200" y="4853355"/>
            <a:ext cx="2722601" cy="169329"/>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all" spc="0" normalizeH="0" baseline="0" noProof="0">
                <a:ln>
                  <a:noFill/>
                </a:ln>
                <a:solidFill>
                  <a:srgbClr val="969696"/>
                </a:solidFill>
                <a:effectLst/>
                <a:uLnTx/>
                <a:uFillTx/>
                <a:latin typeface="Verdana" pitchFamily="34" charset="0"/>
                <a:ea typeface="Verdana" pitchFamily="34" charset="0"/>
                <a:cs typeface="Verdana" pitchFamily="34" charset="0"/>
              </a:rPr>
              <a:t>VARONIS SYSTEMS. PROPRIETARY &amp; CONFIDENTIAL.</a:t>
            </a:r>
          </a:p>
        </p:txBody>
      </p:sp>
      <p:pic>
        <p:nvPicPr>
          <p:cNvPr id="10" name="Picture 9">
            <a:extLst>
              <a:ext uri="{FF2B5EF4-FFF2-40B4-BE49-F238E27FC236}">
                <a16:creationId xmlns:a16="http://schemas.microsoft.com/office/drawing/2014/main" id="{C60CB7F4-E852-2744-8366-45A8D4E7B59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678511" y="3644871"/>
            <a:ext cx="1558378" cy="259809"/>
          </a:xfrm>
          <a:prstGeom prst="rect">
            <a:avLst/>
          </a:prstGeom>
        </p:spPr>
      </p:pic>
    </p:spTree>
    <p:extLst>
      <p:ext uri="{BB962C8B-B14F-4D97-AF65-F5344CB8AC3E}">
        <p14:creationId xmlns:p14="http://schemas.microsoft.com/office/powerpoint/2010/main" val="3281265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k_1 Column Graph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FFF768-B35F-7A4A-B8DE-9304B5A168E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887769" y="0"/>
            <a:ext cx="1256231" cy="1200521"/>
          </a:xfrm>
          <a:prstGeom prst="rect">
            <a:avLst/>
          </a:prstGeom>
        </p:spPr>
      </p:pic>
      <p:sp>
        <p:nvSpPr>
          <p:cNvPr id="15" name="Title 8"/>
          <p:cNvSpPr>
            <a:spLocks noGrp="1"/>
          </p:cNvSpPr>
          <p:nvPr>
            <p:ph type="title" hasCustomPrompt="1"/>
          </p:nvPr>
        </p:nvSpPr>
        <p:spPr>
          <a:xfrm>
            <a:off x="342900" y="362062"/>
            <a:ext cx="8458200" cy="365873"/>
          </a:xfrm>
          <a:prstGeom prst="rect">
            <a:avLst/>
          </a:prstGeom>
        </p:spPr>
        <p:txBody>
          <a:bodyPr lIns="0" tIns="91440" rIns="0" bIns="91440" anchor="ctr" anchorCtr="0">
            <a:noAutofit/>
          </a:bodyPr>
          <a:lstStyle>
            <a:lvl1pPr algn="l">
              <a:defRPr sz="2000" cap="none" baseline="0">
                <a:solidFill>
                  <a:srgbClr val="FFFFFF"/>
                </a:solidFill>
              </a:defRPr>
            </a:lvl1pPr>
          </a:lstStyle>
          <a:p>
            <a:r>
              <a:rPr lang="en-US"/>
              <a:t>Click to Add Title</a:t>
            </a:r>
          </a:p>
        </p:txBody>
      </p:sp>
      <p:sp>
        <p:nvSpPr>
          <p:cNvPr id="8" name="Content Placeholder 6">
            <a:extLst>
              <a:ext uri="{FF2B5EF4-FFF2-40B4-BE49-F238E27FC236}">
                <a16:creationId xmlns:a16="http://schemas.microsoft.com/office/drawing/2014/main" id="{A0AB0BD0-0FCA-274F-8921-D8B825F2635E}"/>
              </a:ext>
            </a:extLst>
          </p:cNvPr>
          <p:cNvSpPr>
            <a:spLocks noGrp="1"/>
          </p:cNvSpPr>
          <p:nvPr>
            <p:ph sz="quarter" idx="15" hasCustomPrompt="1"/>
          </p:nvPr>
        </p:nvSpPr>
        <p:spPr>
          <a:xfrm>
            <a:off x="342900" y="1200521"/>
            <a:ext cx="8458200" cy="3182332"/>
          </a:xfrm>
          <a:prstGeom prst="rect">
            <a:avLst/>
          </a:prstGeom>
        </p:spPr>
        <p:txBody>
          <a:bodyPr lIns="0" tIns="0" rIns="0" bIns="0">
            <a:normAutofit/>
          </a:bodyPr>
          <a:lstStyle>
            <a:lvl1pPr marL="256032" indent="-256032">
              <a:lnSpc>
                <a:spcPct val="130000"/>
              </a:lnSpc>
              <a:spcBef>
                <a:spcPts val="1800"/>
              </a:spcBef>
              <a:spcAft>
                <a:spcPts val="200"/>
              </a:spcAft>
              <a:buSzPct val="95000"/>
              <a:buFontTx/>
              <a:buBlip>
                <a:blip r:embed="rId3"/>
              </a:buBlip>
              <a:defRPr sz="1600" baseline="0">
                <a:solidFill>
                  <a:schemeClr val="bg1"/>
                </a:solidFill>
              </a:defRPr>
            </a:lvl1pPr>
            <a:lvl2pPr marL="566928" indent="-301752">
              <a:lnSpc>
                <a:spcPct val="130000"/>
              </a:lnSpc>
              <a:spcBef>
                <a:spcPts val="0"/>
              </a:spcBef>
              <a:spcAft>
                <a:spcPts val="200"/>
              </a:spcAft>
              <a:buSzPct val="90000"/>
              <a:buFontTx/>
              <a:buBlip>
                <a:blip r:embed="rId4"/>
              </a:buBlip>
              <a:defRPr sz="1400" baseline="0">
                <a:solidFill>
                  <a:schemeClr val="bg1"/>
                </a:solidFill>
              </a:defRPr>
            </a:lvl2pPr>
            <a:lvl3pPr marL="859536" indent="-292608">
              <a:lnSpc>
                <a:spcPct val="130000"/>
              </a:lnSpc>
              <a:spcBef>
                <a:spcPts val="0"/>
              </a:spcBef>
              <a:spcAft>
                <a:spcPts val="200"/>
              </a:spcAft>
              <a:buSzPct val="100000"/>
              <a:buFontTx/>
              <a:buBlip>
                <a:blip r:embed="rId3"/>
              </a:buBlip>
              <a:defRPr sz="1200">
                <a:solidFill>
                  <a:schemeClr val="bg1"/>
                </a:solidFill>
              </a:defRPr>
            </a:lvl3pPr>
            <a:lvl4pPr marL="1143000" indent="-283464">
              <a:lnSpc>
                <a:spcPct val="130000"/>
              </a:lnSpc>
              <a:spcBef>
                <a:spcPts val="0"/>
              </a:spcBef>
              <a:spcAft>
                <a:spcPts val="200"/>
              </a:spcAft>
              <a:buSzPct val="100000"/>
              <a:buFontTx/>
              <a:buBlip>
                <a:blip r:embed="rId4"/>
              </a:buBlip>
              <a:defRPr sz="1100">
                <a:solidFill>
                  <a:schemeClr val="bg1"/>
                </a:solidFill>
              </a:defRPr>
            </a:lvl4pPr>
            <a:lvl5pPr marL="1426464" indent="-283464">
              <a:lnSpc>
                <a:spcPct val="130000"/>
              </a:lnSpc>
              <a:spcBef>
                <a:spcPts val="0"/>
              </a:spcBef>
              <a:spcAft>
                <a:spcPts val="200"/>
              </a:spcAft>
              <a:buSzPct val="100000"/>
              <a:buFontTx/>
              <a:buBlip>
                <a:blip r:embed="rId3"/>
              </a:buBlip>
              <a:defRPr sz="10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p:txBody>
      </p:sp>
    </p:spTree>
    <p:extLst>
      <p:ext uri="{BB962C8B-B14F-4D97-AF65-F5344CB8AC3E}">
        <p14:creationId xmlns:p14="http://schemas.microsoft.com/office/powerpoint/2010/main" val="1780662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Dk Bg Blank">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F51C4196-D62D-1443-8F70-33CCF4BB1DAE}"/>
              </a:ext>
            </a:extLst>
          </p:cNvPr>
          <p:cNvSpPr>
            <a:spLocks noGrp="1"/>
          </p:cNvSpPr>
          <p:nvPr>
            <p:ph type="title" hasCustomPrompt="1"/>
          </p:nvPr>
        </p:nvSpPr>
        <p:spPr>
          <a:xfrm>
            <a:off x="342900" y="362062"/>
            <a:ext cx="8458200" cy="365873"/>
          </a:xfrm>
          <a:prstGeom prst="rect">
            <a:avLst/>
          </a:prstGeom>
        </p:spPr>
        <p:txBody>
          <a:bodyPr lIns="0" tIns="91440" rIns="0" bIns="91440" anchor="ctr" anchorCtr="0">
            <a:noAutofit/>
          </a:bodyPr>
          <a:lstStyle>
            <a:lvl1pPr algn="l">
              <a:defRPr sz="2000" cap="none" baseline="0">
                <a:solidFill>
                  <a:schemeClr val="bg1"/>
                </a:solidFill>
                <a:latin typeface="Century Gothic"/>
                <a:cs typeface="Century Gothic"/>
              </a:defRPr>
            </a:lvl1pPr>
          </a:lstStyle>
          <a:p>
            <a:r>
              <a:rPr lang="en-US"/>
              <a:t>Click To Edit Master Title Style</a:t>
            </a:r>
          </a:p>
        </p:txBody>
      </p:sp>
    </p:spTree>
    <p:extLst>
      <p:ext uri="{BB962C8B-B14F-4D97-AF65-F5344CB8AC3E}">
        <p14:creationId xmlns:p14="http://schemas.microsoft.com/office/powerpoint/2010/main" val="2818292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k_1 Column Blank">
    <p:spTree>
      <p:nvGrpSpPr>
        <p:cNvPr id="1" name=""/>
        <p:cNvGrpSpPr/>
        <p:nvPr/>
      </p:nvGrpSpPr>
      <p:grpSpPr>
        <a:xfrm>
          <a:off x="0" y="0"/>
          <a:ext cx="0" cy="0"/>
          <a:chOff x="0" y="0"/>
          <a:chExt cx="0" cy="0"/>
        </a:xfrm>
      </p:grpSpPr>
      <p:sp>
        <p:nvSpPr>
          <p:cNvPr id="5" name="Content Placeholder 6"/>
          <p:cNvSpPr>
            <a:spLocks noGrp="1"/>
          </p:cNvSpPr>
          <p:nvPr>
            <p:ph sz="quarter" idx="12"/>
          </p:nvPr>
        </p:nvSpPr>
        <p:spPr>
          <a:xfrm>
            <a:off x="342900" y="1200521"/>
            <a:ext cx="8458200" cy="3182332"/>
          </a:xfrm>
          <a:prstGeom prst="rect">
            <a:avLst/>
          </a:prstGeom>
        </p:spPr>
        <p:txBody>
          <a:bodyPr lIns="0" tIns="0" rIns="0" bIns="0">
            <a:normAutofit/>
          </a:bodyPr>
          <a:lstStyle>
            <a:lvl1pPr marL="256032" indent="-256032">
              <a:lnSpc>
                <a:spcPct val="130000"/>
              </a:lnSpc>
              <a:spcBef>
                <a:spcPts val="1800"/>
              </a:spcBef>
              <a:spcAft>
                <a:spcPts val="200"/>
              </a:spcAft>
              <a:buSzPct val="95000"/>
              <a:buFontTx/>
              <a:buBlip>
                <a:blip r:embed="rId2"/>
              </a:buBlip>
              <a:defRPr sz="1600" baseline="0">
                <a:solidFill>
                  <a:srgbClr val="FFFFFF"/>
                </a:solidFill>
              </a:defRPr>
            </a:lvl1pPr>
            <a:lvl2pPr marL="566928" indent="-301752">
              <a:lnSpc>
                <a:spcPct val="130000"/>
              </a:lnSpc>
              <a:spcBef>
                <a:spcPts val="0"/>
              </a:spcBef>
              <a:spcAft>
                <a:spcPts val="200"/>
              </a:spcAft>
              <a:buSzPct val="90000"/>
              <a:buFontTx/>
              <a:buBlip>
                <a:blip r:embed="rId3"/>
              </a:buBlip>
              <a:defRPr sz="1400" baseline="0">
                <a:solidFill>
                  <a:srgbClr val="FFFFFF"/>
                </a:solidFill>
              </a:defRPr>
            </a:lvl2pPr>
            <a:lvl3pPr marL="859536" indent="-292608">
              <a:lnSpc>
                <a:spcPct val="130000"/>
              </a:lnSpc>
              <a:spcBef>
                <a:spcPts val="0"/>
              </a:spcBef>
              <a:spcAft>
                <a:spcPts val="200"/>
              </a:spcAft>
              <a:buSzPct val="100000"/>
              <a:buFontTx/>
              <a:buBlip>
                <a:blip r:embed="rId2"/>
              </a:buBlip>
              <a:defRPr sz="1200">
                <a:solidFill>
                  <a:srgbClr val="FFFFFF"/>
                </a:solidFill>
              </a:defRPr>
            </a:lvl3pPr>
            <a:lvl4pPr marL="1143000" indent="-283464">
              <a:lnSpc>
                <a:spcPct val="130000"/>
              </a:lnSpc>
              <a:spcBef>
                <a:spcPts val="0"/>
              </a:spcBef>
              <a:spcAft>
                <a:spcPts val="200"/>
              </a:spcAft>
              <a:buSzPct val="100000"/>
              <a:buFontTx/>
              <a:buBlip>
                <a:blip r:embed="rId3"/>
              </a:buBlip>
              <a:defRPr sz="1100">
                <a:solidFill>
                  <a:srgbClr val="FFFFFF"/>
                </a:solidFill>
              </a:defRPr>
            </a:lvl4pPr>
            <a:lvl5pPr marL="1426464" indent="-283464">
              <a:lnSpc>
                <a:spcPct val="130000"/>
              </a:lnSpc>
              <a:spcBef>
                <a:spcPts val="0"/>
              </a:spcBef>
              <a:spcAft>
                <a:spcPts val="200"/>
              </a:spcAft>
              <a:buSzPct val="100000"/>
              <a:buFontTx/>
              <a:buBlip>
                <a:blip r:embed="rId2"/>
              </a:buBlip>
              <a:defRPr sz="10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8"/>
          <p:cNvSpPr>
            <a:spLocks noGrp="1"/>
          </p:cNvSpPr>
          <p:nvPr>
            <p:ph type="title" hasCustomPrompt="1"/>
          </p:nvPr>
        </p:nvSpPr>
        <p:spPr>
          <a:xfrm>
            <a:off x="342900" y="362062"/>
            <a:ext cx="8458200" cy="365873"/>
          </a:xfrm>
          <a:prstGeom prst="rect">
            <a:avLst/>
          </a:prstGeom>
        </p:spPr>
        <p:txBody>
          <a:bodyPr lIns="0" tIns="91440" rIns="0" bIns="91440" anchor="ctr" anchorCtr="0">
            <a:noAutofit/>
          </a:bodyPr>
          <a:lstStyle>
            <a:lvl1pPr algn="l">
              <a:defRPr sz="2000" cap="none"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962131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White Bg 3 Column ">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16EB00D5-8FDE-584C-AE7F-2517518F1035}"/>
              </a:ext>
            </a:extLst>
          </p:cNvPr>
          <p:cNvSpPr>
            <a:spLocks noGrp="1"/>
          </p:cNvSpPr>
          <p:nvPr>
            <p:ph sz="quarter" idx="18" hasCustomPrompt="1"/>
          </p:nvPr>
        </p:nvSpPr>
        <p:spPr>
          <a:xfrm>
            <a:off x="342901" y="1200521"/>
            <a:ext cx="2628900" cy="3182332"/>
          </a:xfrm>
          <a:prstGeom prst="rect">
            <a:avLst/>
          </a:prstGeom>
        </p:spPr>
        <p:txBody>
          <a:bodyPr lIns="0" tIns="0" rIns="0" bIns="0">
            <a:normAutofit/>
          </a:bodyPr>
          <a:lstStyle>
            <a:lvl1pPr marL="256032" indent="-256032">
              <a:lnSpc>
                <a:spcPct val="130000"/>
              </a:lnSpc>
              <a:spcBef>
                <a:spcPts val="1800"/>
              </a:spcBef>
              <a:spcAft>
                <a:spcPts val="200"/>
              </a:spcAft>
              <a:buSzPct val="95000"/>
              <a:buFontTx/>
              <a:buBlip>
                <a:blip r:embed="rId2"/>
              </a:buBlip>
              <a:defRPr sz="1600" baseline="0">
                <a:solidFill>
                  <a:srgbClr val="5A5751"/>
                </a:solidFill>
              </a:defRPr>
            </a:lvl1pPr>
            <a:lvl2pPr marL="566928" indent="-301752">
              <a:lnSpc>
                <a:spcPct val="130000"/>
              </a:lnSpc>
              <a:spcBef>
                <a:spcPts val="0"/>
              </a:spcBef>
              <a:spcAft>
                <a:spcPts val="200"/>
              </a:spcAft>
              <a:buSzPct val="90000"/>
              <a:buFontTx/>
              <a:buBlip>
                <a:blip r:embed="rId3"/>
              </a:buBlip>
              <a:defRPr sz="1400" baseline="0">
                <a:solidFill>
                  <a:srgbClr val="5A5751"/>
                </a:solidFill>
              </a:defRPr>
            </a:lvl2pPr>
            <a:lvl3pPr marL="859536" indent="-292608">
              <a:lnSpc>
                <a:spcPct val="130000"/>
              </a:lnSpc>
              <a:spcBef>
                <a:spcPts val="0"/>
              </a:spcBef>
              <a:spcAft>
                <a:spcPts val="200"/>
              </a:spcAft>
              <a:buSzPct val="100000"/>
              <a:buFontTx/>
              <a:buBlip>
                <a:blip r:embed="rId2"/>
              </a:buBlip>
              <a:defRPr sz="1200">
                <a:solidFill>
                  <a:srgbClr val="5A5751"/>
                </a:solidFill>
              </a:defRPr>
            </a:lvl3pPr>
            <a:lvl4pPr marL="1143000" indent="-283464">
              <a:lnSpc>
                <a:spcPct val="130000"/>
              </a:lnSpc>
              <a:spcBef>
                <a:spcPts val="0"/>
              </a:spcBef>
              <a:spcAft>
                <a:spcPts val="200"/>
              </a:spcAft>
              <a:buSzPct val="100000"/>
              <a:buFontTx/>
              <a:buBlip>
                <a:blip r:embed="rId3"/>
              </a:buBlip>
              <a:defRPr sz="1100">
                <a:solidFill>
                  <a:srgbClr val="5A5751"/>
                </a:solidFill>
              </a:defRPr>
            </a:lvl4pPr>
            <a:lvl5pPr marL="1426464" indent="-283464">
              <a:lnSpc>
                <a:spcPct val="130000"/>
              </a:lnSpc>
              <a:spcBef>
                <a:spcPts val="0"/>
              </a:spcBef>
              <a:spcAft>
                <a:spcPts val="200"/>
              </a:spcAft>
              <a:buSzPct val="100000"/>
              <a:buFontTx/>
              <a:buBlip>
                <a:blip r:embed="rId2"/>
              </a:buBlip>
              <a:defRPr sz="1000">
                <a:solidFill>
                  <a:srgbClr val="5A575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p:txBody>
      </p:sp>
      <p:sp>
        <p:nvSpPr>
          <p:cNvPr id="10" name="Content Placeholder 6">
            <a:extLst>
              <a:ext uri="{FF2B5EF4-FFF2-40B4-BE49-F238E27FC236}">
                <a16:creationId xmlns:a16="http://schemas.microsoft.com/office/drawing/2014/main" id="{9422ACB7-4DD1-2442-83C9-744B09A6498F}"/>
              </a:ext>
            </a:extLst>
          </p:cNvPr>
          <p:cNvSpPr>
            <a:spLocks noGrp="1"/>
          </p:cNvSpPr>
          <p:nvPr>
            <p:ph sz="quarter" idx="19" hasCustomPrompt="1"/>
          </p:nvPr>
        </p:nvSpPr>
        <p:spPr>
          <a:xfrm>
            <a:off x="6170787" y="1200521"/>
            <a:ext cx="2628900" cy="3182332"/>
          </a:xfrm>
          <a:prstGeom prst="rect">
            <a:avLst/>
          </a:prstGeom>
        </p:spPr>
        <p:txBody>
          <a:bodyPr lIns="0" tIns="0" rIns="0" bIns="0">
            <a:normAutofit/>
          </a:bodyPr>
          <a:lstStyle>
            <a:lvl1pPr marL="256032" indent="-256032">
              <a:lnSpc>
                <a:spcPct val="130000"/>
              </a:lnSpc>
              <a:spcBef>
                <a:spcPts val="1800"/>
              </a:spcBef>
              <a:spcAft>
                <a:spcPts val="200"/>
              </a:spcAft>
              <a:buSzPct val="95000"/>
              <a:buFontTx/>
              <a:buBlip>
                <a:blip r:embed="rId2"/>
              </a:buBlip>
              <a:defRPr sz="1600" baseline="0">
                <a:solidFill>
                  <a:srgbClr val="5A5751"/>
                </a:solidFill>
              </a:defRPr>
            </a:lvl1pPr>
            <a:lvl2pPr marL="566928" indent="-301752">
              <a:lnSpc>
                <a:spcPct val="130000"/>
              </a:lnSpc>
              <a:spcBef>
                <a:spcPts val="0"/>
              </a:spcBef>
              <a:spcAft>
                <a:spcPts val="200"/>
              </a:spcAft>
              <a:buSzPct val="90000"/>
              <a:buFontTx/>
              <a:buBlip>
                <a:blip r:embed="rId3"/>
              </a:buBlip>
              <a:defRPr sz="1400" baseline="0">
                <a:solidFill>
                  <a:srgbClr val="5A5751"/>
                </a:solidFill>
              </a:defRPr>
            </a:lvl2pPr>
            <a:lvl3pPr marL="859536" indent="-292608">
              <a:lnSpc>
                <a:spcPct val="130000"/>
              </a:lnSpc>
              <a:spcBef>
                <a:spcPts val="0"/>
              </a:spcBef>
              <a:spcAft>
                <a:spcPts val="200"/>
              </a:spcAft>
              <a:buSzPct val="100000"/>
              <a:buFontTx/>
              <a:buBlip>
                <a:blip r:embed="rId2"/>
              </a:buBlip>
              <a:defRPr sz="1200">
                <a:solidFill>
                  <a:srgbClr val="5A5751"/>
                </a:solidFill>
              </a:defRPr>
            </a:lvl3pPr>
            <a:lvl4pPr marL="1143000" indent="-283464">
              <a:lnSpc>
                <a:spcPct val="130000"/>
              </a:lnSpc>
              <a:spcBef>
                <a:spcPts val="0"/>
              </a:spcBef>
              <a:spcAft>
                <a:spcPts val="200"/>
              </a:spcAft>
              <a:buSzPct val="100000"/>
              <a:buFontTx/>
              <a:buBlip>
                <a:blip r:embed="rId3"/>
              </a:buBlip>
              <a:defRPr sz="1100">
                <a:solidFill>
                  <a:srgbClr val="5A5751"/>
                </a:solidFill>
              </a:defRPr>
            </a:lvl4pPr>
            <a:lvl5pPr marL="1426464" indent="-283464">
              <a:lnSpc>
                <a:spcPct val="130000"/>
              </a:lnSpc>
              <a:spcBef>
                <a:spcPts val="0"/>
              </a:spcBef>
              <a:spcAft>
                <a:spcPts val="200"/>
              </a:spcAft>
              <a:buSzPct val="100000"/>
              <a:buFontTx/>
              <a:buBlip>
                <a:blip r:embed="rId2"/>
              </a:buBlip>
              <a:defRPr sz="1000">
                <a:solidFill>
                  <a:srgbClr val="5A575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p:txBody>
      </p:sp>
      <p:sp>
        <p:nvSpPr>
          <p:cNvPr id="9" name="Title 8"/>
          <p:cNvSpPr>
            <a:spLocks noGrp="1"/>
          </p:cNvSpPr>
          <p:nvPr>
            <p:ph type="title" hasCustomPrompt="1"/>
          </p:nvPr>
        </p:nvSpPr>
        <p:spPr>
          <a:xfrm>
            <a:off x="342900" y="362062"/>
            <a:ext cx="8458200" cy="365873"/>
          </a:xfrm>
          <a:prstGeom prst="rect">
            <a:avLst/>
          </a:prstGeom>
        </p:spPr>
        <p:txBody>
          <a:bodyPr lIns="0" tIns="91440" rIns="0" bIns="91440" anchor="ctr" anchorCtr="0">
            <a:noAutofit/>
          </a:bodyPr>
          <a:lstStyle>
            <a:lvl1pPr algn="l">
              <a:defRPr sz="2000" cap="none" baseline="0">
                <a:solidFill>
                  <a:schemeClr val="tx2"/>
                </a:solidFill>
              </a:defRPr>
            </a:lvl1pPr>
          </a:lstStyle>
          <a:p>
            <a:r>
              <a:rPr lang="en-US"/>
              <a:t>Click To Add Title</a:t>
            </a:r>
          </a:p>
        </p:txBody>
      </p:sp>
      <p:sp>
        <p:nvSpPr>
          <p:cNvPr id="11" name="Content Placeholder 6">
            <a:extLst>
              <a:ext uri="{FF2B5EF4-FFF2-40B4-BE49-F238E27FC236}">
                <a16:creationId xmlns:a16="http://schemas.microsoft.com/office/drawing/2014/main" id="{FC132E9B-E249-5B40-9678-98BCB8694B34}"/>
              </a:ext>
            </a:extLst>
          </p:cNvPr>
          <p:cNvSpPr>
            <a:spLocks noGrp="1"/>
          </p:cNvSpPr>
          <p:nvPr>
            <p:ph sz="quarter" idx="20" hasCustomPrompt="1"/>
          </p:nvPr>
        </p:nvSpPr>
        <p:spPr>
          <a:xfrm>
            <a:off x="3256844" y="1200521"/>
            <a:ext cx="2628900" cy="3182332"/>
          </a:xfrm>
          <a:prstGeom prst="rect">
            <a:avLst/>
          </a:prstGeom>
        </p:spPr>
        <p:txBody>
          <a:bodyPr lIns="0" tIns="0" rIns="0" bIns="0">
            <a:normAutofit/>
          </a:bodyPr>
          <a:lstStyle>
            <a:lvl1pPr marL="256032" indent="-256032">
              <a:lnSpc>
                <a:spcPct val="130000"/>
              </a:lnSpc>
              <a:spcBef>
                <a:spcPts val="1800"/>
              </a:spcBef>
              <a:spcAft>
                <a:spcPts val="200"/>
              </a:spcAft>
              <a:buSzPct val="95000"/>
              <a:buFontTx/>
              <a:buBlip>
                <a:blip r:embed="rId2"/>
              </a:buBlip>
              <a:defRPr sz="1600" baseline="0">
                <a:solidFill>
                  <a:srgbClr val="5A5751"/>
                </a:solidFill>
              </a:defRPr>
            </a:lvl1pPr>
            <a:lvl2pPr marL="566928" indent="-301752">
              <a:lnSpc>
                <a:spcPct val="130000"/>
              </a:lnSpc>
              <a:spcBef>
                <a:spcPts val="0"/>
              </a:spcBef>
              <a:spcAft>
                <a:spcPts val="200"/>
              </a:spcAft>
              <a:buSzPct val="90000"/>
              <a:buFontTx/>
              <a:buBlip>
                <a:blip r:embed="rId3"/>
              </a:buBlip>
              <a:defRPr sz="1400" baseline="0">
                <a:solidFill>
                  <a:srgbClr val="5A5751"/>
                </a:solidFill>
              </a:defRPr>
            </a:lvl2pPr>
            <a:lvl3pPr marL="859536" indent="-292608">
              <a:lnSpc>
                <a:spcPct val="130000"/>
              </a:lnSpc>
              <a:spcBef>
                <a:spcPts val="0"/>
              </a:spcBef>
              <a:spcAft>
                <a:spcPts val="200"/>
              </a:spcAft>
              <a:buSzPct val="100000"/>
              <a:buFontTx/>
              <a:buBlip>
                <a:blip r:embed="rId2"/>
              </a:buBlip>
              <a:defRPr sz="1200">
                <a:solidFill>
                  <a:srgbClr val="5A5751"/>
                </a:solidFill>
              </a:defRPr>
            </a:lvl3pPr>
            <a:lvl4pPr marL="1143000" indent="-283464">
              <a:lnSpc>
                <a:spcPct val="130000"/>
              </a:lnSpc>
              <a:spcBef>
                <a:spcPts val="0"/>
              </a:spcBef>
              <a:spcAft>
                <a:spcPts val="200"/>
              </a:spcAft>
              <a:buSzPct val="100000"/>
              <a:buFontTx/>
              <a:buBlip>
                <a:blip r:embed="rId3"/>
              </a:buBlip>
              <a:defRPr sz="1100">
                <a:solidFill>
                  <a:srgbClr val="5A5751"/>
                </a:solidFill>
              </a:defRPr>
            </a:lvl4pPr>
            <a:lvl5pPr marL="1426464" indent="-283464">
              <a:lnSpc>
                <a:spcPct val="130000"/>
              </a:lnSpc>
              <a:spcBef>
                <a:spcPts val="0"/>
              </a:spcBef>
              <a:spcAft>
                <a:spcPts val="200"/>
              </a:spcAft>
              <a:buSzPct val="100000"/>
              <a:buFontTx/>
              <a:buBlip>
                <a:blip r:embed="rId2"/>
              </a:buBlip>
              <a:defRPr sz="1000">
                <a:solidFill>
                  <a:srgbClr val="5A575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p:txBody>
      </p:sp>
    </p:spTree>
    <p:extLst>
      <p:ext uri="{BB962C8B-B14F-4D97-AF65-F5344CB8AC3E}">
        <p14:creationId xmlns:p14="http://schemas.microsoft.com/office/powerpoint/2010/main" val="200459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y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texte 8"/>
          <p:cNvSpPr>
            <a:spLocks noGrp="1"/>
          </p:cNvSpPr>
          <p:nvPr>
            <p:ph type="body" sz="quarter" idx="13" hasCustomPrompt="1"/>
          </p:nvPr>
        </p:nvSpPr>
        <p:spPr>
          <a:xfrm>
            <a:off x="336487" y="301625"/>
            <a:ext cx="1040382" cy="620713"/>
          </a:xfrm>
        </p:spPr>
        <p:txBody>
          <a:bodyPr/>
          <a:lstStyle>
            <a:lvl1pPr marL="0" indent="0">
              <a:buFontTx/>
              <a:buNone/>
              <a:defRPr sz="5400" b="1" i="0">
                <a:solidFill>
                  <a:srgbClr val="FF7900"/>
                </a:solidFill>
              </a:defRPr>
            </a:lvl1pPr>
            <a:lvl2pPr>
              <a:buFontTx/>
              <a:buNone/>
              <a:defRPr>
                <a:solidFill>
                  <a:srgbClr val="FF7900"/>
                </a:solidFill>
              </a:defRPr>
            </a:lvl2pPr>
            <a:lvl3pPr marL="685800" indent="0">
              <a:buFontTx/>
              <a:buNone/>
              <a:defRPr>
                <a:solidFill>
                  <a:srgbClr val="FF7900"/>
                </a:solidFill>
              </a:defRPr>
            </a:lvl3pPr>
            <a:lvl4pPr marL="1028700" indent="0">
              <a:buFontTx/>
              <a:buNone/>
              <a:defRPr>
                <a:solidFill>
                  <a:srgbClr val="FF7900"/>
                </a:solidFill>
              </a:defRPr>
            </a:lvl4pPr>
            <a:lvl5pPr marL="1371600" indent="0">
              <a:buFontTx/>
              <a:buNone/>
              <a:defRPr>
                <a:solidFill>
                  <a:srgbClr val="FF7900"/>
                </a:solidFill>
              </a:defRPr>
            </a:lvl5pPr>
          </a:lstStyle>
          <a:p>
            <a:pPr lvl="0"/>
            <a:r>
              <a:rPr lang="en-US" noProof="0"/>
              <a:t>N°.</a:t>
            </a:r>
          </a:p>
        </p:txBody>
      </p:sp>
      <p:sp>
        <p:nvSpPr>
          <p:cNvPr id="2" name="Titre 1"/>
          <p:cNvSpPr>
            <a:spLocks noGrp="1"/>
          </p:cNvSpPr>
          <p:nvPr>
            <p:ph type="title" hasCustomPrompt="1"/>
          </p:nvPr>
        </p:nvSpPr>
        <p:spPr>
          <a:xfrm>
            <a:off x="1021269" y="301624"/>
            <a:ext cx="5556518" cy="621329"/>
          </a:xfrm>
        </p:spPr>
        <p:txBody>
          <a:bodyPr/>
          <a:lstStyle>
            <a:lvl1pPr>
              <a:defRPr sz="5400" b="1" i="0" baseline="0">
                <a:solidFill>
                  <a:schemeClr val="bg1"/>
                </a:solidFill>
              </a:defRPr>
            </a:lvl1pPr>
          </a:lstStyle>
          <a:p>
            <a:r>
              <a:rPr lang="en-US" noProof="0"/>
              <a:t>Change the style of the title</a:t>
            </a:r>
          </a:p>
        </p:txBody>
      </p:sp>
      <p:sp>
        <p:nvSpPr>
          <p:cNvPr id="3" name="Date Placeholder 2">
            <a:extLst>
              <a:ext uri="{FF2B5EF4-FFF2-40B4-BE49-F238E27FC236}">
                <a16:creationId xmlns:a16="http://schemas.microsoft.com/office/drawing/2014/main" id="{F3CFC1CD-207C-584E-B09F-8FC1AC021222}"/>
              </a:ext>
            </a:extLst>
          </p:cNvPr>
          <p:cNvSpPr>
            <a:spLocks noGrp="1"/>
          </p:cNvSpPr>
          <p:nvPr>
            <p:ph type="dt" sz="half" idx="14"/>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err="1"/>
              <a:t>September</a:t>
            </a:r>
            <a:r>
              <a:rPr lang="fr-FR"/>
              <a:t> 26, 2019</a:t>
            </a:r>
          </a:p>
        </p:txBody>
      </p:sp>
      <p:sp>
        <p:nvSpPr>
          <p:cNvPr id="7" name="Slide Number Placeholder 6">
            <a:extLst>
              <a:ext uri="{FF2B5EF4-FFF2-40B4-BE49-F238E27FC236}">
                <a16:creationId xmlns:a16="http://schemas.microsoft.com/office/drawing/2014/main" id="{7153724F-C3B4-8848-8C98-D8244A7D85EA}"/>
              </a:ext>
            </a:extLst>
          </p:cNvPr>
          <p:cNvSpPr>
            <a:spLocks noGrp="1"/>
          </p:cNvSpPr>
          <p:nvPr>
            <p:ph type="sldNum" sz="quarter" idx="16"/>
          </p:nvPr>
        </p:nvSpPr>
        <p:spPr/>
        <p:txBody>
          <a:bodyPr/>
          <a:lstStyle>
            <a:lvl1pPr>
              <a:defRPr>
                <a:solidFill>
                  <a:schemeClr val="bg1"/>
                </a:solidFill>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Tree>
    <p:extLst>
      <p:ext uri="{BB962C8B-B14F-4D97-AF65-F5344CB8AC3E}">
        <p14:creationId xmlns:p14="http://schemas.microsoft.com/office/powerpoint/2010/main" val="3967080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
    <p:bg>
      <p:bgRef idx="1001">
        <a:schemeClr val="bg1"/>
      </p:bgRef>
    </p:bg>
    <p:spTree>
      <p:nvGrpSpPr>
        <p:cNvPr id="1" name=""/>
        <p:cNvGrpSpPr/>
        <p:nvPr/>
      </p:nvGrpSpPr>
      <p:grpSpPr>
        <a:xfrm>
          <a:off x="0" y="0"/>
          <a:ext cx="0" cy="0"/>
          <a:chOff x="0" y="0"/>
          <a:chExt cx="0" cy="0"/>
        </a:xfrm>
      </p:grpSpPr>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9144000" cy="5143500"/>
          </a:xfrm>
          <a:prstGeom prst="rect">
            <a:avLst/>
          </a:prstGeom>
        </p:spPr>
      </p:pic>
      <p:pic>
        <p:nvPicPr>
          <p:cNvPr id="27" name="Image 26"/>
          <p:cNvPicPr>
            <a:picLocks noChangeAspect="1"/>
          </p:cNvPicPr>
          <p:nvPr userDrawn="1"/>
        </p:nvPicPr>
        <p:blipFill rotWithShape="1">
          <a:blip r:embed="rId3">
            <a:extLst>
              <a:ext uri="{28A0092B-C50C-407E-A947-70E740481C1C}">
                <a14:useLocalDpi xmlns:a14="http://schemas.microsoft.com/office/drawing/2010/main" val="0"/>
              </a:ext>
            </a:extLst>
          </a:blip>
          <a:srcRect l="71604" t="42203" r="11604"/>
          <a:stretch/>
        </p:blipFill>
        <p:spPr>
          <a:xfrm rot="10800000">
            <a:off x="0" y="1588"/>
            <a:ext cx="1535502" cy="2972814"/>
          </a:xfrm>
          <a:prstGeom prst="rect">
            <a:avLst/>
          </a:prstGeom>
        </p:spPr>
      </p:pic>
      <p:sp>
        <p:nvSpPr>
          <p:cNvPr id="23" name="Titre 1"/>
          <p:cNvSpPr>
            <a:spLocks noGrp="1"/>
          </p:cNvSpPr>
          <p:nvPr>
            <p:ph type="ctrTitle" hasCustomPrompt="1"/>
          </p:nvPr>
        </p:nvSpPr>
        <p:spPr>
          <a:xfrm>
            <a:off x="1842563" y="1486312"/>
            <a:ext cx="6758512" cy="1195928"/>
          </a:xfrm>
        </p:spPr>
        <p:txBody>
          <a:bodyPr anchor="t"/>
          <a:lstStyle>
            <a:lvl1pPr algn="l">
              <a:defRPr lang="fr-FR" sz="4000" b="1" i="0" kern="1200" dirty="0">
                <a:solidFill>
                  <a:schemeClr val="bg2"/>
                </a:solidFill>
                <a:latin typeface="Helvetica" pitchFamily="2" charset="0"/>
                <a:ea typeface="+mn-ea"/>
                <a:cs typeface="Arial" panose="020B0604020202020204" pitchFamily="34" charset="0"/>
              </a:defRPr>
            </a:lvl1pPr>
          </a:lstStyle>
          <a:p>
            <a:r>
              <a:rPr lang="en-US" noProof="0"/>
              <a:t>Change the title</a:t>
            </a:r>
          </a:p>
        </p:txBody>
      </p:sp>
      <p:sp>
        <p:nvSpPr>
          <p:cNvPr id="21" name="Espace réservé du texte 9"/>
          <p:cNvSpPr>
            <a:spLocks noGrp="1"/>
          </p:cNvSpPr>
          <p:nvPr>
            <p:ph type="body" sz="quarter" idx="18" hasCustomPrompt="1"/>
          </p:nvPr>
        </p:nvSpPr>
        <p:spPr>
          <a:xfrm>
            <a:off x="1840395" y="2471457"/>
            <a:ext cx="5703405" cy="449882"/>
          </a:xfrm>
        </p:spPr>
        <p:txBody>
          <a:bodyPr anchor="b">
            <a:noAutofit/>
          </a:bodyPr>
          <a:lstStyle>
            <a:lvl1pPr marL="0" marR="0" indent="0" algn="l" defTabSz="685800" rtl="0" eaLnBrk="1" fontAlgn="auto" latinLnBrk="0" hangingPunct="1">
              <a:lnSpc>
                <a:spcPct val="100000"/>
              </a:lnSpc>
              <a:spcBef>
                <a:spcPts val="750"/>
              </a:spcBef>
              <a:spcAft>
                <a:spcPts val="0"/>
              </a:spcAft>
              <a:buClrTx/>
              <a:buSzTx/>
              <a:buFont typeface="Arial"/>
              <a:buNone/>
              <a:tabLst/>
              <a:defRPr lang="fr-FR" altLang="en-US" sz="1800" b="1" i="0" kern="1200" baseline="0">
                <a:solidFill>
                  <a:schemeClr val="tx1"/>
                </a:solidFill>
                <a:latin typeface="Helvetica" pitchFamily="2" charset="0"/>
                <a:ea typeface="+mn-ea"/>
                <a:cs typeface="Arial" panose="020B0604020202020204" pitchFamily="34" charset="0"/>
              </a:defRPr>
            </a:lvl1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en-US" noProof="0"/>
              <a:t>Edit subtitle</a:t>
            </a:r>
          </a:p>
        </p:txBody>
      </p:sp>
      <p:grpSp>
        <p:nvGrpSpPr>
          <p:cNvPr id="10" name="Group 70">
            <a:extLst>
              <a:ext uri="{FF2B5EF4-FFF2-40B4-BE49-F238E27FC236}">
                <a16:creationId xmlns:a16="http://schemas.microsoft.com/office/drawing/2014/main" id="{A6CA6FA1-1368-6C4F-95DD-0D2A4E996193}"/>
              </a:ext>
            </a:extLst>
          </p:cNvPr>
          <p:cNvGrpSpPr/>
          <p:nvPr userDrawn="1"/>
        </p:nvGrpSpPr>
        <p:grpSpPr>
          <a:xfrm>
            <a:off x="352425" y="4130674"/>
            <a:ext cx="672984" cy="672759"/>
            <a:chOff x="-14435138" y="-519113"/>
            <a:chExt cx="4754563" cy="4752976"/>
          </a:xfrm>
        </p:grpSpPr>
        <p:sp>
          <p:nvSpPr>
            <p:cNvPr id="11" name="Rectangle 10">
              <a:extLst>
                <a:ext uri="{FF2B5EF4-FFF2-40B4-BE49-F238E27FC236}">
                  <a16:creationId xmlns:a16="http://schemas.microsoft.com/office/drawing/2014/main" id="{E1AFAB83-F8FE-4B41-ABF2-8FB6DFF20DD1}"/>
                </a:ext>
              </a:extLst>
            </p:cNvPr>
            <p:cNvSpPr>
              <a:spLocks noChangeArrowheads="1"/>
            </p:cNvSpPr>
            <p:nvPr/>
          </p:nvSpPr>
          <p:spPr bwMode="auto">
            <a:xfrm>
              <a:off x="-14435138" y="-519113"/>
              <a:ext cx="4754563" cy="4752976"/>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2" name="Freeform 89">
              <a:extLst>
                <a:ext uri="{FF2B5EF4-FFF2-40B4-BE49-F238E27FC236}">
                  <a16:creationId xmlns:a16="http://schemas.microsoft.com/office/drawing/2014/main" id="{D54CBF7A-7D02-4E4F-9F27-62DE2F00FD9A}"/>
                </a:ext>
              </a:extLst>
            </p:cNvPr>
            <p:cNvSpPr>
              <a:spLocks noEditPoints="1"/>
            </p:cNvSpPr>
            <p:nvPr/>
          </p:nvSpPr>
          <p:spPr bwMode="auto">
            <a:xfrm>
              <a:off x="-12987338" y="3157538"/>
              <a:ext cx="590550" cy="676275"/>
            </a:xfrm>
            <a:custGeom>
              <a:avLst/>
              <a:gdLst>
                <a:gd name="T0" fmla="*/ 18 w 62"/>
                <a:gd name="T1" fmla="*/ 50 h 71"/>
                <a:gd name="T2" fmla="*/ 26 w 62"/>
                <a:gd name="T3" fmla="*/ 59 h 71"/>
                <a:gd name="T4" fmla="*/ 43 w 62"/>
                <a:gd name="T5" fmla="*/ 51 h 71"/>
                <a:gd name="T6" fmla="*/ 43 w 62"/>
                <a:gd name="T7" fmla="*/ 35 h 71"/>
                <a:gd name="T8" fmla="*/ 18 w 62"/>
                <a:gd name="T9" fmla="*/ 50 h 71"/>
                <a:gd name="T10" fmla="*/ 44 w 62"/>
                <a:gd name="T11" fmla="*/ 64 h 71"/>
                <a:gd name="T12" fmla="*/ 21 w 62"/>
                <a:gd name="T13" fmla="*/ 71 h 71"/>
                <a:gd name="T14" fmla="*/ 0 w 62"/>
                <a:gd name="T15" fmla="*/ 51 h 71"/>
                <a:gd name="T16" fmla="*/ 44 w 62"/>
                <a:gd name="T17" fmla="*/ 24 h 71"/>
                <a:gd name="T18" fmla="*/ 44 w 62"/>
                <a:gd name="T19" fmla="*/ 20 h 71"/>
                <a:gd name="T20" fmla="*/ 33 w 62"/>
                <a:gd name="T21" fmla="*/ 12 h 71"/>
                <a:gd name="T22" fmla="*/ 16 w 62"/>
                <a:gd name="T23" fmla="*/ 20 h 71"/>
                <a:gd name="T24" fmla="*/ 4 w 62"/>
                <a:gd name="T25" fmla="*/ 13 h 71"/>
                <a:gd name="T26" fmla="*/ 33 w 62"/>
                <a:gd name="T27" fmla="*/ 0 h 71"/>
                <a:gd name="T28" fmla="*/ 62 w 62"/>
                <a:gd name="T29" fmla="*/ 20 h 71"/>
                <a:gd name="T30" fmla="*/ 62 w 62"/>
                <a:gd name="T31" fmla="*/ 70 h 71"/>
                <a:gd name="T32" fmla="*/ 45 w 62"/>
                <a:gd name="T33" fmla="*/ 70 h 71"/>
                <a:gd name="T34" fmla="*/ 44 w 62"/>
                <a:gd name="T35"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71">
                  <a:moveTo>
                    <a:pt x="18" y="50"/>
                  </a:moveTo>
                  <a:cubicBezTo>
                    <a:pt x="18" y="54"/>
                    <a:pt x="21" y="59"/>
                    <a:pt x="26" y="59"/>
                  </a:cubicBezTo>
                  <a:cubicBezTo>
                    <a:pt x="32" y="59"/>
                    <a:pt x="38" y="56"/>
                    <a:pt x="43" y="51"/>
                  </a:cubicBezTo>
                  <a:cubicBezTo>
                    <a:pt x="43" y="35"/>
                    <a:pt x="43" y="35"/>
                    <a:pt x="43" y="35"/>
                  </a:cubicBezTo>
                  <a:cubicBezTo>
                    <a:pt x="26" y="37"/>
                    <a:pt x="18" y="42"/>
                    <a:pt x="18" y="50"/>
                  </a:cubicBezTo>
                  <a:moveTo>
                    <a:pt x="44" y="64"/>
                  </a:moveTo>
                  <a:cubicBezTo>
                    <a:pt x="37" y="69"/>
                    <a:pt x="29" y="71"/>
                    <a:pt x="21" y="71"/>
                  </a:cubicBezTo>
                  <a:cubicBezTo>
                    <a:pt x="8" y="71"/>
                    <a:pt x="0" y="63"/>
                    <a:pt x="0" y="51"/>
                  </a:cubicBezTo>
                  <a:cubicBezTo>
                    <a:pt x="0" y="36"/>
                    <a:pt x="14" y="27"/>
                    <a:pt x="44" y="24"/>
                  </a:cubicBezTo>
                  <a:cubicBezTo>
                    <a:pt x="44" y="20"/>
                    <a:pt x="44" y="20"/>
                    <a:pt x="44" y="20"/>
                  </a:cubicBezTo>
                  <a:cubicBezTo>
                    <a:pt x="44" y="15"/>
                    <a:pt x="40" y="12"/>
                    <a:pt x="33" y="12"/>
                  </a:cubicBezTo>
                  <a:cubicBezTo>
                    <a:pt x="26" y="12"/>
                    <a:pt x="20" y="15"/>
                    <a:pt x="16" y="20"/>
                  </a:cubicBezTo>
                  <a:cubicBezTo>
                    <a:pt x="4" y="13"/>
                    <a:pt x="4" y="13"/>
                    <a:pt x="4" y="13"/>
                  </a:cubicBezTo>
                  <a:cubicBezTo>
                    <a:pt x="10" y="4"/>
                    <a:pt x="20" y="0"/>
                    <a:pt x="33" y="0"/>
                  </a:cubicBezTo>
                  <a:cubicBezTo>
                    <a:pt x="51" y="0"/>
                    <a:pt x="62" y="7"/>
                    <a:pt x="62" y="20"/>
                  </a:cubicBezTo>
                  <a:cubicBezTo>
                    <a:pt x="62" y="20"/>
                    <a:pt x="61" y="70"/>
                    <a:pt x="62" y="70"/>
                  </a:cubicBezTo>
                  <a:cubicBezTo>
                    <a:pt x="45" y="70"/>
                    <a:pt x="45" y="70"/>
                    <a:pt x="45" y="70"/>
                  </a:cubicBezTo>
                  <a:lnTo>
                    <a:pt x="4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3" name="Freeform 90">
              <a:extLst>
                <a:ext uri="{FF2B5EF4-FFF2-40B4-BE49-F238E27FC236}">
                  <a16:creationId xmlns:a16="http://schemas.microsoft.com/office/drawing/2014/main" id="{4F57F2AF-D568-FD41-8CED-F048B009E8C8}"/>
                </a:ext>
              </a:extLst>
            </p:cNvPr>
            <p:cNvSpPr>
              <a:spLocks/>
            </p:cNvSpPr>
            <p:nvPr/>
          </p:nvSpPr>
          <p:spPr bwMode="auto">
            <a:xfrm>
              <a:off x="-12263438" y="3148013"/>
              <a:ext cx="590550" cy="676275"/>
            </a:xfrm>
            <a:custGeom>
              <a:avLst/>
              <a:gdLst>
                <a:gd name="T0" fmla="*/ 0 w 62"/>
                <a:gd name="T1" fmla="*/ 4 h 71"/>
                <a:gd name="T2" fmla="*/ 15 w 62"/>
                <a:gd name="T3" fmla="*/ 2 h 71"/>
                <a:gd name="T4" fmla="*/ 17 w 62"/>
                <a:gd name="T5" fmla="*/ 10 h 71"/>
                <a:gd name="T6" fmla="*/ 41 w 62"/>
                <a:gd name="T7" fmla="*/ 0 h 71"/>
                <a:gd name="T8" fmla="*/ 62 w 62"/>
                <a:gd name="T9" fmla="*/ 23 h 71"/>
                <a:gd name="T10" fmla="*/ 62 w 62"/>
                <a:gd name="T11" fmla="*/ 71 h 71"/>
                <a:gd name="T12" fmla="*/ 44 w 62"/>
                <a:gd name="T13" fmla="*/ 71 h 71"/>
                <a:gd name="T14" fmla="*/ 44 w 62"/>
                <a:gd name="T15" fmla="*/ 26 h 71"/>
                <a:gd name="T16" fmla="*/ 35 w 62"/>
                <a:gd name="T17" fmla="*/ 14 h 71"/>
                <a:gd name="T18" fmla="*/ 18 w 62"/>
                <a:gd name="T19" fmla="*/ 22 h 71"/>
                <a:gd name="T20" fmla="*/ 18 w 62"/>
                <a:gd name="T21" fmla="*/ 71 h 71"/>
                <a:gd name="T22" fmla="*/ 0 w 62"/>
                <a:gd name="T23" fmla="*/ 71 h 71"/>
                <a:gd name="T24" fmla="*/ 0 w 62"/>
                <a:gd name="T2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1">
                  <a:moveTo>
                    <a:pt x="0" y="4"/>
                  </a:moveTo>
                  <a:cubicBezTo>
                    <a:pt x="15" y="2"/>
                    <a:pt x="15" y="2"/>
                    <a:pt x="15" y="2"/>
                  </a:cubicBezTo>
                  <a:cubicBezTo>
                    <a:pt x="17" y="10"/>
                    <a:pt x="17" y="10"/>
                    <a:pt x="17" y="10"/>
                  </a:cubicBezTo>
                  <a:cubicBezTo>
                    <a:pt x="25" y="4"/>
                    <a:pt x="32" y="0"/>
                    <a:pt x="41" y="0"/>
                  </a:cubicBezTo>
                  <a:cubicBezTo>
                    <a:pt x="55" y="0"/>
                    <a:pt x="62" y="8"/>
                    <a:pt x="62" y="23"/>
                  </a:cubicBezTo>
                  <a:cubicBezTo>
                    <a:pt x="62" y="71"/>
                    <a:pt x="62" y="71"/>
                    <a:pt x="62" y="71"/>
                  </a:cubicBezTo>
                  <a:cubicBezTo>
                    <a:pt x="44" y="71"/>
                    <a:pt x="44" y="71"/>
                    <a:pt x="44" y="71"/>
                  </a:cubicBezTo>
                  <a:cubicBezTo>
                    <a:pt x="44" y="26"/>
                    <a:pt x="44" y="26"/>
                    <a:pt x="44" y="26"/>
                  </a:cubicBezTo>
                  <a:cubicBezTo>
                    <a:pt x="44" y="18"/>
                    <a:pt x="42" y="14"/>
                    <a:pt x="35" y="14"/>
                  </a:cubicBezTo>
                  <a:cubicBezTo>
                    <a:pt x="30" y="14"/>
                    <a:pt x="24" y="16"/>
                    <a:pt x="18" y="22"/>
                  </a:cubicBezTo>
                  <a:cubicBezTo>
                    <a:pt x="18" y="71"/>
                    <a:pt x="18" y="71"/>
                    <a:pt x="18" y="71"/>
                  </a:cubicBezTo>
                  <a:cubicBezTo>
                    <a:pt x="0" y="71"/>
                    <a:pt x="0" y="71"/>
                    <a:pt x="0" y="7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4" name="Freeform 91">
              <a:extLst>
                <a:ext uri="{FF2B5EF4-FFF2-40B4-BE49-F238E27FC236}">
                  <a16:creationId xmlns:a16="http://schemas.microsoft.com/office/drawing/2014/main" id="{0CD4D595-8403-784F-8E51-1F039EFB99F1}"/>
                </a:ext>
              </a:extLst>
            </p:cNvPr>
            <p:cNvSpPr>
              <a:spLocks noEditPoints="1"/>
            </p:cNvSpPr>
            <p:nvPr/>
          </p:nvSpPr>
          <p:spPr bwMode="auto">
            <a:xfrm>
              <a:off x="-10823575" y="3148013"/>
              <a:ext cx="609600" cy="695325"/>
            </a:xfrm>
            <a:custGeom>
              <a:avLst/>
              <a:gdLst>
                <a:gd name="T0" fmla="*/ 46 w 64"/>
                <a:gd name="T1" fmla="*/ 28 h 73"/>
                <a:gd name="T2" fmla="*/ 32 w 64"/>
                <a:gd name="T3" fmla="*/ 13 h 73"/>
                <a:gd name="T4" fmla="*/ 18 w 64"/>
                <a:gd name="T5" fmla="*/ 28 h 73"/>
                <a:gd name="T6" fmla="*/ 46 w 64"/>
                <a:gd name="T7" fmla="*/ 28 h 73"/>
                <a:gd name="T8" fmla="*/ 32 w 64"/>
                <a:gd name="T9" fmla="*/ 73 h 73"/>
                <a:gd name="T10" fmla="*/ 0 w 64"/>
                <a:gd name="T11" fmla="*/ 37 h 73"/>
                <a:gd name="T12" fmla="*/ 32 w 64"/>
                <a:gd name="T13" fmla="*/ 0 h 73"/>
                <a:gd name="T14" fmla="*/ 64 w 64"/>
                <a:gd name="T15" fmla="*/ 36 h 73"/>
                <a:gd name="T16" fmla="*/ 64 w 64"/>
                <a:gd name="T17" fmla="*/ 39 h 73"/>
                <a:gd name="T18" fmla="*/ 17 w 64"/>
                <a:gd name="T19" fmla="*/ 39 h 73"/>
                <a:gd name="T20" fmla="*/ 34 w 64"/>
                <a:gd name="T21" fmla="*/ 59 h 73"/>
                <a:gd name="T22" fmla="*/ 50 w 64"/>
                <a:gd name="T23" fmla="*/ 50 h 73"/>
                <a:gd name="T24" fmla="*/ 63 w 64"/>
                <a:gd name="T25" fmla="*/ 58 h 73"/>
                <a:gd name="T26" fmla="*/ 32 w 64"/>
                <a:gd name="T2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3">
                  <a:moveTo>
                    <a:pt x="46" y="28"/>
                  </a:moveTo>
                  <a:cubicBezTo>
                    <a:pt x="46" y="18"/>
                    <a:pt x="41" y="13"/>
                    <a:pt x="32" y="13"/>
                  </a:cubicBezTo>
                  <a:cubicBezTo>
                    <a:pt x="24" y="13"/>
                    <a:pt x="19" y="18"/>
                    <a:pt x="18" y="28"/>
                  </a:cubicBezTo>
                  <a:lnTo>
                    <a:pt x="46" y="28"/>
                  </a:lnTo>
                  <a:close/>
                  <a:moveTo>
                    <a:pt x="32" y="73"/>
                  </a:moveTo>
                  <a:cubicBezTo>
                    <a:pt x="12" y="73"/>
                    <a:pt x="0" y="60"/>
                    <a:pt x="0" y="37"/>
                  </a:cubicBezTo>
                  <a:cubicBezTo>
                    <a:pt x="0" y="14"/>
                    <a:pt x="12" y="0"/>
                    <a:pt x="32" y="0"/>
                  </a:cubicBezTo>
                  <a:cubicBezTo>
                    <a:pt x="52" y="0"/>
                    <a:pt x="64" y="13"/>
                    <a:pt x="64" y="36"/>
                  </a:cubicBezTo>
                  <a:cubicBezTo>
                    <a:pt x="64" y="37"/>
                    <a:pt x="64" y="38"/>
                    <a:pt x="64" y="39"/>
                  </a:cubicBezTo>
                  <a:cubicBezTo>
                    <a:pt x="17" y="39"/>
                    <a:pt x="17" y="39"/>
                    <a:pt x="17" y="39"/>
                  </a:cubicBezTo>
                  <a:cubicBezTo>
                    <a:pt x="18" y="53"/>
                    <a:pt x="23" y="59"/>
                    <a:pt x="34" y="59"/>
                  </a:cubicBezTo>
                  <a:cubicBezTo>
                    <a:pt x="41" y="59"/>
                    <a:pt x="45" y="56"/>
                    <a:pt x="50" y="50"/>
                  </a:cubicBezTo>
                  <a:cubicBezTo>
                    <a:pt x="63" y="58"/>
                    <a:pt x="63" y="58"/>
                    <a:pt x="63" y="58"/>
                  </a:cubicBezTo>
                  <a:cubicBezTo>
                    <a:pt x="57" y="68"/>
                    <a:pt x="46" y="73"/>
                    <a:pt x="32"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5" name="Freeform 92">
              <a:extLst>
                <a:ext uri="{FF2B5EF4-FFF2-40B4-BE49-F238E27FC236}">
                  <a16:creationId xmlns:a16="http://schemas.microsoft.com/office/drawing/2014/main" id="{848DACA1-76F6-B940-AA05-424734B65894}"/>
                </a:ext>
              </a:extLst>
            </p:cNvPr>
            <p:cNvSpPr>
              <a:spLocks noEditPoints="1"/>
            </p:cNvSpPr>
            <p:nvPr/>
          </p:nvSpPr>
          <p:spPr bwMode="auto">
            <a:xfrm>
              <a:off x="-14177963" y="3148013"/>
              <a:ext cx="657225" cy="695325"/>
            </a:xfrm>
            <a:custGeom>
              <a:avLst/>
              <a:gdLst>
                <a:gd name="T0" fmla="*/ 34 w 69"/>
                <a:gd name="T1" fmla="*/ 16 h 73"/>
                <a:gd name="T2" fmla="*/ 18 w 69"/>
                <a:gd name="T3" fmla="*/ 37 h 73"/>
                <a:gd name="T4" fmla="*/ 34 w 69"/>
                <a:gd name="T5" fmla="*/ 58 h 73"/>
                <a:gd name="T6" fmla="*/ 51 w 69"/>
                <a:gd name="T7" fmla="*/ 37 h 73"/>
                <a:gd name="T8" fmla="*/ 34 w 69"/>
                <a:gd name="T9" fmla="*/ 16 h 73"/>
                <a:gd name="T10" fmla="*/ 34 w 69"/>
                <a:gd name="T11" fmla="*/ 73 h 73"/>
                <a:gd name="T12" fmla="*/ 0 w 69"/>
                <a:gd name="T13" fmla="*/ 37 h 73"/>
                <a:gd name="T14" fmla="*/ 34 w 69"/>
                <a:gd name="T15" fmla="*/ 0 h 73"/>
                <a:gd name="T16" fmla="*/ 69 w 69"/>
                <a:gd name="T17" fmla="*/ 37 h 73"/>
                <a:gd name="T18" fmla="*/ 34 w 69"/>
                <a:gd name="T1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3">
                  <a:moveTo>
                    <a:pt x="34" y="16"/>
                  </a:moveTo>
                  <a:cubicBezTo>
                    <a:pt x="21" y="16"/>
                    <a:pt x="18" y="28"/>
                    <a:pt x="18" y="37"/>
                  </a:cubicBezTo>
                  <a:cubicBezTo>
                    <a:pt x="18" y="46"/>
                    <a:pt x="21" y="58"/>
                    <a:pt x="34" y="58"/>
                  </a:cubicBezTo>
                  <a:cubicBezTo>
                    <a:pt x="48" y="58"/>
                    <a:pt x="51" y="46"/>
                    <a:pt x="51" y="37"/>
                  </a:cubicBezTo>
                  <a:cubicBezTo>
                    <a:pt x="51" y="28"/>
                    <a:pt x="48" y="16"/>
                    <a:pt x="34" y="16"/>
                  </a:cubicBezTo>
                  <a:moveTo>
                    <a:pt x="34" y="73"/>
                  </a:moveTo>
                  <a:cubicBezTo>
                    <a:pt x="16" y="73"/>
                    <a:pt x="0" y="62"/>
                    <a:pt x="0" y="37"/>
                  </a:cubicBezTo>
                  <a:cubicBezTo>
                    <a:pt x="0" y="12"/>
                    <a:pt x="16" y="0"/>
                    <a:pt x="34" y="0"/>
                  </a:cubicBezTo>
                  <a:cubicBezTo>
                    <a:pt x="52" y="0"/>
                    <a:pt x="69" y="12"/>
                    <a:pt x="69" y="37"/>
                  </a:cubicBezTo>
                  <a:cubicBezTo>
                    <a:pt x="69" y="62"/>
                    <a:pt x="52" y="73"/>
                    <a:pt x="34"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6" name="Freeform 93">
              <a:extLst>
                <a:ext uri="{FF2B5EF4-FFF2-40B4-BE49-F238E27FC236}">
                  <a16:creationId xmlns:a16="http://schemas.microsoft.com/office/drawing/2014/main" id="{997E2D52-CEBD-3943-9BE6-FCB0B2F9122B}"/>
                </a:ext>
              </a:extLst>
            </p:cNvPr>
            <p:cNvSpPr>
              <a:spLocks/>
            </p:cNvSpPr>
            <p:nvPr/>
          </p:nvSpPr>
          <p:spPr bwMode="auto">
            <a:xfrm>
              <a:off x="-13406438" y="3157538"/>
              <a:ext cx="371475" cy="666750"/>
            </a:xfrm>
            <a:custGeom>
              <a:avLst/>
              <a:gdLst>
                <a:gd name="T0" fmla="*/ 0 w 39"/>
                <a:gd name="T1" fmla="*/ 1 h 70"/>
                <a:gd name="T2" fmla="*/ 18 w 39"/>
                <a:gd name="T3" fmla="*/ 1 h 70"/>
                <a:gd name="T4" fmla="*/ 18 w 39"/>
                <a:gd name="T5" fmla="*/ 9 h 70"/>
                <a:gd name="T6" fmla="*/ 37 w 39"/>
                <a:gd name="T7" fmla="*/ 0 h 70"/>
                <a:gd name="T8" fmla="*/ 39 w 39"/>
                <a:gd name="T9" fmla="*/ 0 h 70"/>
                <a:gd name="T10" fmla="*/ 39 w 39"/>
                <a:gd name="T11" fmla="*/ 17 h 70"/>
                <a:gd name="T12" fmla="*/ 38 w 39"/>
                <a:gd name="T13" fmla="*/ 17 h 70"/>
                <a:gd name="T14" fmla="*/ 19 w 39"/>
                <a:gd name="T15" fmla="*/ 24 h 70"/>
                <a:gd name="T16" fmla="*/ 19 w 39"/>
                <a:gd name="T17" fmla="*/ 70 h 70"/>
                <a:gd name="T18" fmla="*/ 0 w 39"/>
                <a:gd name="T19" fmla="*/ 70 h 70"/>
                <a:gd name="T20" fmla="*/ 0 w 39"/>
                <a:gd name="T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70">
                  <a:moveTo>
                    <a:pt x="0" y="1"/>
                  </a:moveTo>
                  <a:cubicBezTo>
                    <a:pt x="18" y="1"/>
                    <a:pt x="18" y="1"/>
                    <a:pt x="18" y="1"/>
                  </a:cubicBezTo>
                  <a:cubicBezTo>
                    <a:pt x="18" y="9"/>
                    <a:pt x="18" y="9"/>
                    <a:pt x="18" y="9"/>
                  </a:cubicBezTo>
                  <a:cubicBezTo>
                    <a:pt x="21" y="5"/>
                    <a:pt x="29" y="0"/>
                    <a:pt x="37" y="0"/>
                  </a:cubicBezTo>
                  <a:cubicBezTo>
                    <a:pt x="38" y="0"/>
                    <a:pt x="38" y="0"/>
                    <a:pt x="39" y="0"/>
                  </a:cubicBezTo>
                  <a:cubicBezTo>
                    <a:pt x="39" y="17"/>
                    <a:pt x="39" y="17"/>
                    <a:pt x="39" y="17"/>
                  </a:cubicBezTo>
                  <a:cubicBezTo>
                    <a:pt x="38" y="17"/>
                    <a:pt x="38" y="17"/>
                    <a:pt x="38" y="17"/>
                  </a:cubicBezTo>
                  <a:cubicBezTo>
                    <a:pt x="30" y="17"/>
                    <a:pt x="22" y="18"/>
                    <a:pt x="19" y="24"/>
                  </a:cubicBezTo>
                  <a:cubicBezTo>
                    <a:pt x="19" y="70"/>
                    <a:pt x="19" y="70"/>
                    <a:pt x="19" y="70"/>
                  </a:cubicBezTo>
                  <a:cubicBezTo>
                    <a:pt x="0" y="70"/>
                    <a:pt x="0" y="70"/>
                    <a:pt x="0" y="7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7" name="Freeform 94">
              <a:extLst>
                <a:ext uri="{FF2B5EF4-FFF2-40B4-BE49-F238E27FC236}">
                  <a16:creationId xmlns:a16="http://schemas.microsoft.com/office/drawing/2014/main" id="{824E2225-B2E7-664B-8998-5A204DAE3B30}"/>
                </a:ext>
              </a:extLst>
            </p:cNvPr>
            <p:cNvSpPr>
              <a:spLocks noEditPoints="1"/>
            </p:cNvSpPr>
            <p:nvPr/>
          </p:nvSpPr>
          <p:spPr bwMode="auto">
            <a:xfrm>
              <a:off x="-11549063" y="3148013"/>
              <a:ext cx="620713" cy="933450"/>
            </a:xfrm>
            <a:custGeom>
              <a:avLst/>
              <a:gdLst>
                <a:gd name="T0" fmla="*/ 65 w 65"/>
                <a:gd name="T1" fmla="*/ 2 h 98"/>
                <a:gd name="T2" fmla="*/ 65 w 65"/>
                <a:gd name="T3" fmla="*/ 67 h 98"/>
                <a:gd name="T4" fmla="*/ 31 w 65"/>
                <a:gd name="T5" fmla="*/ 98 h 98"/>
                <a:gd name="T6" fmla="*/ 2 w 65"/>
                <a:gd name="T7" fmla="*/ 81 h 98"/>
                <a:gd name="T8" fmla="*/ 20 w 65"/>
                <a:gd name="T9" fmla="*/ 78 h 98"/>
                <a:gd name="T10" fmla="*/ 33 w 65"/>
                <a:gd name="T11" fmla="*/ 85 h 98"/>
                <a:gd name="T12" fmla="*/ 47 w 65"/>
                <a:gd name="T13" fmla="*/ 70 h 98"/>
                <a:gd name="T14" fmla="*/ 47 w 65"/>
                <a:gd name="T15" fmla="*/ 62 h 98"/>
                <a:gd name="T16" fmla="*/ 47 w 65"/>
                <a:gd name="T17" fmla="*/ 61 h 98"/>
                <a:gd name="T18" fmla="*/ 29 w 65"/>
                <a:gd name="T19" fmla="*/ 71 h 98"/>
                <a:gd name="T20" fmla="*/ 0 w 65"/>
                <a:gd name="T21" fmla="*/ 37 h 98"/>
                <a:gd name="T22" fmla="*/ 28 w 65"/>
                <a:gd name="T23" fmla="*/ 0 h 98"/>
                <a:gd name="T24" fmla="*/ 48 w 65"/>
                <a:gd name="T25" fmla="*/ 10 h 98"/>
                <a:gd name="T26" fmla="*/ 48 w 65"/>
                <a:gd name="T27" fmla="*/ 10 h 98"/>
                <a:gd name="T28" fmla="*/ 49 w 65"/>
                <a:gd name="T29" fmla="*/ 2 h 98"/>
                <a:gd name="T30" fmla="*/ 65 w 65"/>
                <a:gd name="T31" fmla="*/ 2 h 98"/>
                <a:gd name="T32" fmla="*/ 32 w 65"/>
                <a:gd name="T33" fmla="*/ 57 h 98"/>
                <a:gd name="T34" fmla="*/ 47 w 65"/>
                <a:gd name="T35" fmla="*/ 33 h 98"/>
                <a:gd name="T36" fmla="*/ 32 w 65"/>
                <a:gd name="T37" fmla="*/ 13 h 98"/>
                <a:gd name="T38" fmla="*/ 18 w 65"/>
                <a:gd name="T39" fmla="*/ 34 h 98"/>
                <a:gd name="T40" fmla="*/ 32 w 65"/>
                <a:gd name="T41"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8">
                  <a:moveTo>
                    <a:pt x="65" y="2"/>
                  </a:moveTo>
                  <a:cubicBezTo>
                    <a:pt x="65" y="67"/>
                    <a:pt x="65" y="67"/>
                    <a:pt x="65" y="67"/>
                  </a:cubicBezTo>
                  <a:cubicBezTo>
                    <a:pt x="65" y="79"/>
                    <a:pt x="64" y="98"/>
                    <a:pt x="31" y="98"/>
                  </a:cubicBezTo>
                  <a:cubicBezTo>
                    <a:pt x="17" y="98"/>
                    <a:pt x="4" y="93"/>
                    <a:pt x="2" y="81"/>
                  </a:cubicBezTo>
                  <a:cubicBezTo>
                    <a:pt x="20" y="78"/>
                    <a:pt x="20" y="78"/>
                    <a:pt x="20" y="78"/>
                  </a:cubicBezTo>
                  <a:cubicBezTo>
                    <a:pt x="21" y="82"/>
                    <a:pt x="23" y="85"/>
                    <a:pt x="33" y="85"/>
                  </a:cubicBezTo>
                  <a:cubicBezTo>
                    <a:pt x="42" y="85"/>
                    <a:pt x="47" y="80"/>
                    <a:pt x="47" y="70"/>
                  </a:cubicBezTo>
                  <a:cubicBezTo>
                    <a:pt x="47" y="62"/>
                    <a:pt x="47" y="62"/>
                    <a:pt x="47" y="62"/>
                  </a:cubicBezTo>
                  <a:cubicBezTo>
                    <a:pt x="47" y="61"/>
                    <a:pt x="47" y="61"/>
                    <a:pt x="47" y="61"/>
                  </a:cubicBezTo>
                  <a:cubicBezTo>
                    <a:pt x="44" y="66"/>
                    <a:pt x="39" y="71"/>
                    <a:pt x="29" y="71"/>
                  </a:cubicBezTo>
                  <a:cubicBezTo>
                    <a:pt x="13" y="71"/>
                    <a:pt x="0" y="60"/>
                    <a:pt x="0" y="37"/>
                  </a:cubicBezTo>
                  <a:cubicBezTo>
                    <a:pt x="0" y="13"/>
                    <a:pt x="13" y="1"/>
                    <a:pt x="28" y="0"/>
                  </a:cubicBezTo>
                  <a:cubicBezTo>
                    <a:pt x="41" y="0"/>
                    <a:pt x="47" y="7"/>
                    <a:pt x="48" y="10"/>
                  </a:cubicBezTo>
                  <a:cubicBezTo>
                    <a:pt x="48" y="10"/>
                    <a:pt x="48" y="10"/>
                    <a:pt x="48" y="10"/>
                  </a:cubicBezTo>
                  <a:cubicBezTo>
                    <a:pt x="49" y="2"/>
                    <a:pt x="49" y="2"/>
                    <a:pt x="49" y="2"/>
                  </a:cubicBezTo>
                  <a:lnTo>
                    <a:pt x="65" y="2"/>
                  </a:lnTo>
                  <a:close/>
                  <a:moveTo>
                    <a:pt x="32" y="57"/>
                  </a:moveTo>
                  <a:cubicBezTo>
                    <a:pt x="46" y="56"/>
                    <a:pt x="47" y="42"/>
                    <a:pt x="47" y="33"/>
                  </a:cubicBezTo>
                  <a:cubicBezTo>
                    <a:pt x="47" y="22"/>
                    <a:pt x="42" y="13"/>
                    <a:pt x="32" y="13"/>
                  </a:cubicBezTo>
                  <a:cubicBezTo>
                    <a:pt x="25" y="13"/>
                    <a:pt x="18" y="18"/>
                    <a:pt x="18" y="34"/>
                  </a:cubicBezTo>
                  <a:cubicBezTo>
                    <a:pt x="18" y="42"/>
                    <a:pt x="19" y="57"/>
                    <a:pt x="32"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8" name="Freeform 95">
              <a:extLst>
                <a:ext uri="{FF2B5EF4-FFF2-40B4-BE49-F238E27FC236}">
                  <a16:creationId xmlns:a16="http://schemas.microsoft.com/office/drawing/2014/main" id="{73AA130E-22A7-6F45-8BD0-B586AF400962}"/>
                </a:ext>
              </a:extLst>
            </p:cNvPr>
            <p:cNvSpPr>
              <a:spLocks noEditPoints="1"/>
            </p:cNvSpPr>
            <p:nvPr/>
          </p:nvSpPr>
          <p:spPr bwMode="auto">
            <a:xfrm>
              <a:off x="-10318750" y="2919413"/>
              <a:ext cx="457200" cy="219075"/>
            </a:xfrm>
            <a:custGeom>
              <a:avLst/>
              <a:gdLst>
                <a:gd name="T0" fmla="*/ 288 w 288"/>
                <a:gd name="T1" fmla="*/ 138 h 138"/>
                <a:gd name="T2" fmla="*/ 264 w 288"/>
                <a:gd name="T3" fmla="*/ 138 h 138"/>
                <a:gd name="T4" fmla="*/ 264 w 288"/>
                <a:gd name="T5" fmla="*/ 18 h 138"/>
                <a:gd name="T6" fmla="*/ 264 w 288"/>
                <a:gd name="T7" fmla="*/ 18 h 138"/>
                <a:gd name="T8" fmla="*/ 222 w 288"/>
                <a:gd name="T9" fmla="*/ 138 h 138"/>
                <a:gd name="T10" fmla="*/ 204 w 288"/>
                <a:gd name="T11" fmla="*/ 138 h 138"/>
                <a:gd name="T12" fmla="*/ 162 w 288"/>
                <a:gd name="T13" fmla="*/ 18 h 138"/>
                <a:gd name="T14" fmla="*/ 156 w 288"/>
                <a:gd name="T15" fmla="*/ 18 h 138"/>
                <a:gd name="T16" fmla="*/ 156 w 288"/>
                <a:gd name="T17" fmla="*/ 138 h 138"/>
                <a:gd name="T18" fmla="*/ 138 w 288"/>
                <a:gd name="T19" fmla="*/ 138 h 138"/>
                <a:gd name="T20" fmla="*/ 138 w 288"/>
                <a:gd name="T21" fmla="*/ 0 h 138"/>
                <a:gd name="T22" fmla="*/ 174 w 288"/>
                <a:gd name="T23" fmla="*/ 0 h 138"/>
                <a:gd name="T24" fmla="*/ 210 w 288"/>
                <a:gd name="T25" fmla="*/ 102 h 138"/>
                <a:gd name="T26" fmla="*/ 252 w 288"/>
                <a:gd name="T27" fmla="*/ 0 h 138"/>
                <a:gd name="T28" fmla="*/ 288 w 288"/>
                <a:gd name="T29" fmla="*/ 0 h 138"/>
                <a:gd name="T30" fmla="*/ 288 w 288"/>
                <a:gd name="T31" fmla="*/ 138 h 138"/>
                <a:gd name="T32" fmla="*/ 108 w 288"/>
                <a:gd name="T33" fmla="*/ 18 h 138"/>
                <a:gd name="T34" fmla="*/ 66 w 288"/>
                <a:gd name="T35" fmla="*/ 18 h 138"/>
                <a:gd name="T36" fmla="*/ 66 w 288"/>
                <a:gd name="T37" fmla="*/ 138 h 138"/>
                <a:gd name="T38" fmla="*/ 42 w 288"/>
                <a:gd name="T39" fmla="*/ 138 h 138"/>
                <a:gd name="T40" fmla="*/ 42 w 288"/>
                <a:gd name="T41" fmla="*/ 18 h 138"/>
                <a:gd name="T42" fmla="*/ 0 w 288"/>
                <a:gd name="T43" fmla="*/ 18 h 138"/>
                <a:gd name="T44" fmla="*/ 0 w 288"/>
                <a:gd name="T45" fmla="*/ 0 h 138"/>
                <a:gd name="T46" fmla="*/ 108 w 288"/>
                <a:gd name="T47" fmla="*/ 0 h 138"/>
                <a:gd name="T48" fmla="*/ 108 w 288"/>
                <a:gd name="T4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38">
                  <a:moveTo>
                    <a:pt x="288" y="138"/>
                  </a:moveTo>
                  <a:lnTo>
                    <a:pt x="264" y="138"/>
                  </a:lnTo>
                  <a:lnTo>
                    <a:pt x="264" y="18"/>
                  </a:lnTo>
                  <a:lnTo>
                    <a:pt x="264" y="18"/>
                  </a:lnTo>
                  <a:lnTo>
                    <a:pt x="222" y="138"/>
                  </a:lnTo>
                  <a:lnTo>
                    <a:pt x="204" y="138"/>
                  </a:lnTo>
                  <a:lnTo>
                    <a:pt x="162" y="18"/>
                  </a:lnTo>
                  <a:lnTo>
                    <a:pt x="156" y="18"/>
                  </a:lnTo>
                  <a:lnTo>
                    <a:pt x="156" y="138"/>
                  </a:lnTo>
                  <a:lnTo>
                    <a:pt x="138" y="138"/>
                  </a:lnTo>
                  <a:lnTo>
                    <a:pt x="138" y="0"/>
                  </a:lnTo>
                  <a:lnTo>
                    <a:pt x="174" y="0"/>
                  </a:lnTo>
                  <a:lnTo>
                    <a:pt x="210" y="102"/>
                  </a:lnTo>
                  <a:lnTo>
                    <a:pt x="252" y="0"/>
                  </a:lnTo>
                  <a:lnTo>
                    <a:pt x="288" y="0"/>
                  </a:lnTo>
                  <a:lnTo>
                    <a:pt x="288" y="138"/>
                  </a:lnTo>
                  <a:close/>
                  <a:moveTo>
                    <a:pt x="108" y="18"/>
                  </a:moveTo>
                  <a:lnTo>
                    <a:pt x="66" y="18"/>
                  </a:lnTo>
                  <a:lnTo>
                    <a:pt x="66" y="138"/>
                  </a:lnTo>
                  <a:lnTo>
                    <a:pt x="42" y="138"/>
                  </a:lnTo>
                  <a:lnTo>
                    <a:pt x="42" y="18"/>
                  </a:lnTo>
                  <a:lnTo>
                    <a:pt x="0" y="18"/>
                  </a:lnTo>
                  <a:lnTo>
                    <a:pt x="0" y="0"/>
                  </a:lnTo>
                  <a:lnTo>
                    <a:pt x="108" y="0"/>
                  </a:lnTo>
                  <a:lnTo>
                    <a:pt x="10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grpSp>
      <p:pic>
        <p:nvPicPr>
          <p:cNvPr id="19" name="Graphique 18">
            <a:extLst>
              <a:ext uri="{FF2B5EF4-FFF2-40B4-BE49-F238E27FC236}">
                <a16:creationId xmlns:a16="http://schemas.microsoft.com/office/drawing/2014/main" id="{F7CED753-FB97-3D48-A12A-001B251395C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50768" y="339725"/>
            <a:ext cx="1518507" cy="444563"/>
          </a:xfrm>
          <a:prstGeom prst="rect">
            <a:avLst/>
          </a:prstGeom>
        </p:spPr>
      </p:pic>
      <p:sp>
        <p:nvSpPr>
          <p:cNvPr id="44" name="Espace réservé du texte 2">
            <a:extLst>
              <a:ext uri="{FF2B5EF4-FFF2-40B4-BE49-F238E27FC236}">
                <a16:creationId xmlns:a16="http://schemas.microsoft.com/office/drawing/2014/main" id="{D3C41B7E-67DB-2142-920A-69D11657CF05}"/>
              </a:ext>
            </a:extLst>
          </p:cNvPr>
          <p:cNvSpPr>
            <a:spLocks noGrp="1"/>
          </p:cNvSpPr>
          <p:nvPr>
            <p:ph type="body" sz="quarter" idx="19" hasCustomPrompt="1"/>
          </p:nvPr>
        </p:nvSpPr>
        <p:spPr>
          <a:xfrm>
            <a:off x="1842562" y="3081979"/>
            <a:ext cx="6129338" cy="239445"/>
          </a:xfrm>
        </p:spPr>
        <p:txBody>
          <a:bodyPr anchor="t"/>
          <a:lstStyle>
            <a:lvl1pPr marL="0" indent="0">
              <a:buFontTx/>
              <a:buNone/>
              <a:defRPr sz="1200">
                <a:solidFill>
                  <a:schemeClr val="accent1"/>
                </a:solidFill>
              </a:defRPr>
            </a:lvl1pPr>
          </a:lstStyle>
          <a:p>
            <a:pPr lvl="0"/>
            <a:r>
              <a:rPr lang="fr-FR"/>
              <a:t>Click to change the styles of the </a:t>
            </a:r>
            <a:r>
              <a:rPr lang="fr-FR" err="1"/>
              <a:t>mask</a:t>
            </a:r>
            <a:r>
              <a:rPr lang="fr-FR"/>
              <a:t> </a:t>
            </a:r>
            <a:r>
              <a:rPr lang="fr-FR" err="1"/>
              <a:t>text</a:t>
            </a:r>
            <a:endParaRPr lang="fr-FR"/>
          </a:p>
        </p:txBody>
      </p:sp>
      <p:sp>
        <p:nvSpPr>
          <p:cNvPr id="4" name="Date Placeholder 3">
            <a:extLst>
              <a:ext uri="{FF2B5EF4-FFF2-40B4-BE49-F238E27FC236}">
                <a16:creationId xmlns:a16="http://schemas.microsoft.com/office/drawing/2014/main" id="{9A2A461E-5352-394B-84C4-0FF9E099F280}"/>
              </a:ext>
            </a:extLst>
          </p:cNvPr>
          <p:cNvSpPr>
            <a:spLocks noGrp="1"/>
          </p:cNvSpPr>
          <p:nvPr>
            <p:ph type="dt" sz="half" idx="20"/>
          </p:nvPr>
        </p:nvSpPr>
        <p:spPr>
          <a:xfrm>
            <a:off x="1842563" y="3312002"/>
            <a:ext cx="1496418" cy="273049"/>
          </a:xfrm>
        </p:spPr>
        <p:txBody>
          <a:bodyPr anchor="t"/>
          <a:lstStyle>
            <a:lvl1pPr algn="l">
              <a:defRPr sz="1200"/>
            </a:lvl1p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err="1"/>
              <a:t>September</a:t>
            </a:r>
            <a:r>
              <a:rPr lang="fr-FR"/>
              <a:t> 26, 2019</a:t>
            </a:r>
          </a:p>
        </p:txBody>
      </p:sp>
    </p:spTree>
    <p:extLst>
      <p:ext uri="{BB962C8B-B14F-4D97-AF65-F5344CB8AC3E}">
        <p14:creationId xmlns:p14="http://schemas.microsoft.com/office/powerpoint/2010/main" val="4943668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Agenda">
    <p:bg>
      <p:bgRef idx="1001">
        <a:schemeClr val="bg1"/>
      </p:bgRef>
    </p:bg>
    <p:spTree>
      <p:nvGrpSpPr>
        <p:cNvPr id="1" name=""/>
        <p:cNvGrpSpPr/>
        <p:nvPr/>
      </p:nvGrpSpPr>
      <p:grpSpPr>
        <a:xfrm>
          <a:off x="0" y="0"/>
          <a:ext cx="0" cy="0"/>
          <a:chOff x="0" y="0"/>
          <a:chExt cx="0" cy="0"/>
        </a:xfrm>
      </p:grpSpPr>
      <p:pic>
        <p:nvPicPr>
          <p:cNvPr id="21" name="Image 20"/>
          <p:cNvPicPr>
            <a:picLocks noChangeAspect="1"/>
          </p:cNvPicPr>
          <p:nvPr userDrawn="1"/>
        </p:nvPicPr>
        <p:blipFill rotWithShape="1">
          <a:blip r:embed="rId2">
            <a:extLst>
              <a:ext uri="{28A0092B-C50C-407E-A947-70E740481C1C}">
                <a14:useLocalDpi xmlns:a14="http://schemas.microsoft.com/office/drawing/2010/main" val="0"/>
              </a:ext>
            </a:extLst>
          </a:blip>
          <a:srcRect t="20227"/>
          <a:stretch/>
        </p:blipFill>
        <p:spPr>
          <a:xfrm>
            <a:off x="34725" y="1041148"/>
            <a:ext cx="9144000" cy="4103145"/>
          </a:xfrm>
          <a:prstGeom prst="rect">
            <a:avLst/>
          </a:prstGeom>
        </p:spPr>
      </p:pic>
      <p:sp>
        <p:nvSpPr>
          <p:cNvPr id="38" name="Espace réservé du texte 6"/>
          <p:cNvSpPr>
            <a:spLocks noGrp="1"/>
          </p:cNvSpPr>
          <p:nvPr>
            <p:ph type="body" sz="quarter" idx="15" hasCustomPrompt="1"/>
          </p:nvPr>
        </p:nvSpPr>
        <p:spPr>
          <a:xfrm>
            <a:off x="808191" y="1186327"/>
            <a:ext cx="6298665" cy="3234517"/>
          </a:xfrm>
        </p:spPr>
        <p:txBody>
          <a:bodyPr lIns="0" rIns="0" anchor="t"/>
          <a:lstStyle>
            <a:lvl1pPr marL="171450" marR="0" indent="-171450" algn="l" defTabSz="914400" rtl="0" eaLnBrk="1" fontAlgn="base" latinLnBrk="0" hangingPunct="1">
              <a:lnSpc>
                <a:spcPct val="100000"/>
              </a:lnSpc>
              <a:spcBef>
                <a:spcPts val="600"/>
              </a:spcBef>
              <a:spcAft>
                <a:spcPts val="60"/>
              </a:spcAft>
              <a:buClr>
                <a:schemeClr val="bg2"/>
              </a:buClr>
              <a:buSzPct val="100000"/>
              <a:buFont typeface="Arial" panose="020B0604020202020204" pitchFamily="34" charset="0"/>
              <a:buChar char="•"/>
              <a:tabLst/>
              <a:defRPr lang="fr-FR" sz="2800" b="1" i="0" kern="1200" baseline="0" dirty="0" smtClean="0">
                <a:solidFill>
                  <a:schemeClr val="tx1"/>
                </a:solidFill>
                <a:latin typeface="Helvetica" pitchFamily="2" charset="0"/>
                <a:ea typeface="+mn-ea"/>
                <a:cs typeface="Arial" panose="020B0604020202020204" pitchFamily="34" charset="0"/>
              </a:defRPr>
            </a:lvl1pPr>
            <a:lvl2pPr marL="285750" marR="0" indent="-228600" algn="l" defTabSz="685800" rtl="0" eaLnBrk="1" fontAlgn="auto" latinLnBrk="0" hangingPunct="1">
              <a:lnSpc>
                <a:spcPct val="90000"/>
              </a:lnSpc>
              <a:spcBef>
                <a:spcPts val="0"/>
              </a:spcBef>
              <a:spcAft>
                <a:spcPts val="0"/>
              </a:spcAft>
              <a:buClrTx/>
              <a:buSzPct val="45000"/>
              <a:buFontTx/>
              <a:buBlip>
                <a:blip r:embed="rId3"/>
              </a:buBlip>
              <a:tabLst/>
              <a:defRPr sz="1400" b="1" i="0">
                <a:solidFill>
                  <a:schemeClr val="accent2">
                    <a:lumMod val="50000"/>
                  </a:schemeClr>
                </a:solidFill>
                <a:latin typeface="Helvetica" pitchFamily="2" charset="0"/>
                <a:cs typeface="Arial" panose="020B0604020202020204" pitchFamily="34" charset="0"/>
              </a:defRPr>
            </a:lvl2pPr>
            <a:lvl3pPr marL="958850" indent="0">
              <a:buFont typeface="Helvetica 45 Light" panose="020B0403020202020204" pitchFamily="34" charset="0"/>
              <a:buNone/>
              <a:defRPr sz="1400">
                <a:solidFill>
                  <a:schemeClr val="tx1"/>
                </a:solidFill>
                <a:latin typeface="Helvetica 45 Light" panose="020B0403020202020204" pitchFamily="34" charset="0"/>
              </a:defRPr>
            </a:lvl3pPr>
          </a:lstStyle>
          <a:p>
            <a:pPr lvl="0"/>
            <a:r>
              <a:rPr lang="en-US" noProof="0"/>
              <a:t>Title</a:t>
            </a:r>
          </a:p>
          <a:p>
            <a:pPr lvl="1"/>
            <a:r>
              <a:rPr lang="en-US" noProof="0"/>
              <a:t>Subtitle</a:t>
            </a:r>
          </a:p>
          <a:p>
            <a:pPr lvl="1"/>
            <a:r>
              <a:rPr lang="en-US" noProof="0"/>
              <a:t>Subtitle</a:t>
            </a:r>
          </a:p>
          <a:p>
            <a:pPr lvl="0"/>
            <a:r>
              <a:rPr lang="en-US" noProof="0"/>
              <a:t>Title</a:t>
            </a:r>
          </a:p>
          <a:p>
            <a:pPr lvl="1"/>
            <a:r>
              <a:rPr lang="en-US" noProof="0"/>
              <a:t>Subtitle </a:t>
            </a:r>
          </a:p>
          <a:p>
            <a:pPr lvl="1"/>
            <a:r>
              <a:rPr lang="en-US" noProof="0"/>
              <a:t>Subtitle</a:t>
            </a:r>
          </a:p>
          <a:p>
            <a:pPr lvl="0"/>
            <a:r>
              <a:rPr lang="en-US" noProof="0"/>
              <a:t>Title</a:t>
            </a:r>
          </a:p>
          <a:p>
            <a:pPr lvl="1"/>
            <a:r>
              <a:rPr lang="en-US" noProof="0"/>
              <a:t>Subtitle</a:t>
            </a:r>
          </a:p>
          <a:p>
            <a:pPr lvl="1"/>
            <a:r>
              <a:rPr lang="en-US" noProof="0"/>
              <a:t>Subtitle</a:t>
            </a:r>
          </a:p>
        </p:txBody>
      </p:sp>
      <p:sp>
        <p:nvSpPr>
          <p:cNvPr id="45" name="Titre 1"/>
          <p:cNvSpPr>
            <a:spLocks noGrp="1"/>
          </p:cNvSpPr>
          <p:nvPr>
            <p:ph type="ctrTitle" hasCustomPrompt="1"/>
          </p:nvPr>
        </p:nvSpPr>
        <p:spPr>
          <a:xfrm>
            <a:off x="185083" y="354178"/>
            <a:ext cx="6298665" cy="470961"/>
          </a:xfrm>
        </p:spPr>
        <p:txBody>
          <a:bodyPr/>
          <a:lstStyle>
            <a:lvl1pPr marL="169863" indent="0" algn="l">
              <a:defRPr lang="fr-FR" altLang="en-US" sz="3200" b="1" i="0" kern="1200" baseline="0" noProof="0" dirty="0">
                <a:solidFill>
                  <a:srgbClr val="FF7800"/>
                </a:solidFill>
                <a:latin typeface="Helvetica" pitchFamily="2" charset="0"/>
                <a:ea typeface="ＭＳ Ｐゴシック" pitchFamily="34" charset="-128"/>
                <a:cs typeface="Arial" panose="020B0604020202020204" pitchFamily="34" charset="0"/>
              </a:defRPr>
            </a:lvl1pPr>
          </a:lstStyle>
          <a:p>
            <a:r>
              <a:rPr lang="en-US" noProof="0"/>
              <a:t>Agenda</a:t>
            </a:r>
          </a:p>
        </p:txBody>
      </p:sp>
      <p:sp>
        <p:nvSpPr>
          <p:cNvPr id="4" name="Espace réservé du numéro de diapositive 3">
            <a:extLst>
              <a:ext uri="{FF2B5EF4-FFF2-40B4-BE49-F238E27FC236}">
                <a16:creationId xmlns:a16="http://schemas.microsoft.com/office/drawing/2014/main" id="{6202FCD4-7790-6A43-BD74-C88ED7B0EF51}"/>
              </a:ext>
            </a:extLst>
          </p:cNvPr>
          <p:cNvSpPr>
            <a:spLocks noGrp="1"/>
          </p:cNvSpPr>
          <p:nvPr>
            <p:ph type="sldNum" sz="quarter" idx="18"/>
          </p:nvPr>
        </p:nvSpPr>
        <p:spPr/>
        <p:txBody>
          <a:bodyPr/>
          <a:lstStyle>
            <a:lvl1pPr>
              <a:defRPr b="1" i="0"/>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
        <p:nvSpPr>
          <p:cNvPr id="19" name="Ellipse 18">
            <a:extLst>
              <a:ext uri="{FF2B5EF4-FFF2-40B4-BE49-F238E27FC236}">
                <a16:creationId xmlns:a16="http://schemas.microsoft.com/office/drawing/2014/main" id="{474A422D-E8DA-1147-88C4-421DE12676AA}"/>
              </a:ext>
            </a:extLst>
          </p:cNvPr>
          <p:cNvSpPr>
            <a:spLocks noChangeAspect="1"/>
          </p:cNvSpPr>
          <p:nvPr userDrawn="1"/>
        </p:nvSpPr>
        <p:spPr>
          <a:xfrm>
            <a:off x="835119" y="1003339"/>
            <a:ext cx="79200" cy="792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0">
              <a:latin typeface="Helvetica" pitchFamily="2" charset="0"/>
            </a:endParaRPr>
          </a:p>
        </p:txBody>
      </p:sp>
      <p:sp>
        <p:nvSpPr>
          <p:cNvPr id="3" name="Date Placeholder 2">
            <a:extLst>
              <a:ext uri="{FF2B5EF4-FFF2-40B4-BE49-F238E27FC236}">
                <a16:creationId xmlns:a16="http://schemas.microsoft.com/office/drawing/2014/main" id="{3D183712-72D4-8A49-8AE7-6CF7C05A139D}"/>
              </a:ext>
            </a:extLst>
          </p:cNvPr>
          <p:cNvSpPr>
            <a:spLocks noGrp="1"/>
          </p:cNvSpPr>
          <p:nvPr>
            <p:ph type="dt" sz="half" idx="19"/>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err="1"/>
              <a:t>September</a:t>
            </a:r>
            <a:r>
              <a:rPr lang="fr-FR"/>
              <a:t> 26, 2019</a:t>
            </a:r>
          </a:p>
        </p:txBody>
      </p:sp>
    </p:spTree>
    <p:extLst>
      <p:ext uri="{BB962C8B-B14F-4D97-AF65-F5344CB8AC3E}">
        <p14:creationId xmlns:p14="http://schemas.microsoft.com/office/powerpoint/2010/main" val="2300286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ogo">
    <p:bg>
      <p:bgPr>
        <a:solidFill>
          <a:schemeClr val="tx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27AC1E5-4CEF-1A4D-AE42-439E0110146D}"/>
              </a:ext>
            </a:extLst>
          </p:cNvPr>
          <p:cNvSpPr txBox="1"/>
          <p:nvPr userDrawn="1"/>
        </p:nvSpPr>
        <p:spPr>
          <a:xfrm>
            <a:off x="0" y="2276061"/>
            <a:ext cx="9144000" cy="59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lvl="0" indent="0">
              <a:lnSpc>
                <a:spcPct val="90000"/>
              </a:lnSpc>
              <a:spcBef>
                <a:spcPts val="750"/>
              </a:spcBef>
              <a:buFont typeface="Arial"/>
              <a:buNone/>
              <a:defRPr kumimoji="0" lang="fr-FR" altLang="en-US" sz="3600" b="0" i="0" u="none" strike="noStrike" cap="none" spc="0" normalizeH="0" baseline="0" noProof="0" dirty="0" smtClean="0">
                <a:ln>
                  <a:noFill/>
                </a:ln>
                <a:solidFill>
                  <a:schemeClr val="tx2"/>
                </a:solidFill>
                <a:effectLst/>
                <a:uLnTx/>
                <a:uFillTx/>
                <a:latin typeface="Helvetica 75 Bold" panose="020B0804020202020204" pitchFamily="34" charset="0"/>
                <a:ea typeface="Helvetica" pitchFamily="2" charset="0"/>
                <a:cs typeface="Arial" panose="020B0604020202020204" pitchFamily="34" charset="0"/>
              </a:defRPr>
            </a:lvl1pPr>
          </a:lstStyle>
          <a:p>
            <a:pPr lvl="0" algn="ctr"/>
            <a:r>
              <a:rPr lang="fr-FR" sz="5400"/>
              <a:t>Orange </a:t>
            </a:r>
            <a:r>
              <a:rPr lang="fr-FR" sz="5400" err="1">
                <a:solidFill>
                  <a:schemeClr val="bg1"/>
                </a:solidFill>
              </a:rPr>
              <a:t>Cyberdefense</a:t>
            </a:r>
            <a:endParaRPr lang="fr-FR" sz="5400">
              <a:solidFill>
                <a:schemeClr val="bg1"/>
              </a:solidFill>
            </a:endParaRPr>
          </a:p>
        </p:txBody>
      </p:sp>
    </p:spTree>
    <p:extLst>
      <p:ext uri="{BB962C8B-B14F-4D97-AF65-F5344CB8AC3E}">
        <p14:creationId xmlns:p14="http://schemas.microsoft.com/office/powerpoint/2010/main" val="60843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Cover Static">
    <p:bg>
      <p:bgPr>
        <a:solidFill>
          <a:srgbClr val="21223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18E97E-569D-D34E-9DE9-D3F2FE60F40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1254" y="10902"/>
            <a:ext cx="9113368" cy="5127852"/>
          </a:xfrm>
          <a:prstGeom prst="rect">
            <a:avLst/>
          </a:prstGeom>
        </p:spPr>
      </p:pic>
      <p:sp>
        <p:nvSpPr>
          <p:cNvPr id="8" name="Text Placeholder 10">
            <a:extLst>
              <a:ext uri="{FF2B5EF4-FFF2-40B4-BE49-F238E27FC236}">
                <a16:creationId xmlns:a16="http://schemas.microsoft.com/office/drawing/2014/main" id="{D07AB19B-ECC9-1240-9040-B903EDAFC13E}"/>
              </a:ext>
            </a:extLst>
          </p:cNvPr>
          <p:cNvSpPr>
            <a:spLocks noGrp="1"/>
          </p:cNvSpPr>
          <p:nvPr>
            <p:ph type="body" sz="quarter" idx="11" hasCustomPrompt="1"/>
          </p:nvPr>
        </p:nvSpPr>
        <p:spPr>
          <a:xfrm>
            <a:off x="488529" y="3617904"/>
            <a:ext cx="4114800" cy="214575"/>
          </a:xfrm>
          <a:prstGeom prst="rect">
            <a:avLst/>
          </a:prstGeom>
        </p:spPr>
        <p:txBody>
          <a:bodyPr lIns="0" tIns="0" rIns="0" bIns="0" anchor="ctr" anchorCtr="0"/>
          <a:lstStyle>
            <a:lvl1pPr marL="0" indent="0" algn="l">
              <a:buFontTx/>
              <a:buNone/>
              <a:defRPr sz="1200">
                <a:solidFill>
                  <a:schemeClr val="bg1"/>
                </a:solidFill>
                <a:latin typeface="Century Gothic" panose="020B0502020202020204" pitchFamily="34" charset="0"/>
              </a:defRPr>
            </a:lvl1pPr>
          </a:lstStyle>
          <a:p>
            <a:r>
              <a:rPr lang="en-US"/>
              <a:t>Click to add date</a:t>
            </a:r>
          </a:p>
        </p:txBody>
      </p:sp>
      <p:pic>
        <p:nvPicPr>
          <p:cNvPr id="7" name="Picture 6">
            <a:extLst>
              <a:ext uri="{FF2B5EF4-FFF2-40B4-BE49-F238E27FC236}">
                <a16:creationId xmlns:a16="http://schemas.microsoft.com/office/drawing/2014/main" id="{1624D1D4-598F-6A4C-A390-DCB1340CBD8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429106" y="457806"/>
            <a:ext cx="2004645" cy="347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9">
            <a:extLst>
              <a:ext uri="{FF2B5EF4-FFF2-40B4-BE49-F238E27FC236}">
                <a16:creationId xmlns:a16="http://schemas.microsoft.com/office/drawing/2014/main" id="{81BAC413-733B-9F4F-8F03-C166E2F25BA6}"/>
              </a:ext>
            </a:extLst>
          </p:cNvPr>
          <p:cNvSpPr>
            <a:spLocks noGrp="1"/>
          </p:cNvSpPr>
          <p:nvPr>
            <p:ph type="title" hasCustomPrompt="1"/>
          </p:nvPr>
        </p:nvSpPr>
        <p:spPr>
          <a:xfrm>
            <a:off x="477644" y="1081598"/>
            <a:ext cx="4114800" cy="2329716"/>
          </a:xfrm>
          <a:prstGeom prst="rect">
            <a:avLst/>
          </a:prstGeom>
        </p:spPr>
        <p:txBody>
          <a:bodyPr lIns="0" tIns="0" rIns="0" bIns="0" anchor="ctr" anchorCtr="0">
            <a:normAutofit/>
          </a:bodyPr>
          <a:lstStyle>
            <a:lvl1pPr algn="l">
              <a:defRPr sz="4000">
                <a:solidFill>
                  <a:schemeClr val="bg1"/>
                </a:solidFill>
              </a:defRPr>
            </a:lvl1pPr>
          </a:lstStyle>
          <a:p>
            <a:r>
              <a:rPr lang="en-US"/>
              <a:t>Click to Add Title</a:t>
            </a:r>
          </a:p>
        </p:txBody>
      </p:sp>
    </p:spTree>
    <p:extLst>
      <p:ext uri="{BB962C8B-B14F-4D97-AF65-F5344CB8AC3E}">
        <p14:creationId xmlns:p14="http://schemas.microsoft.com/office/powerpoint/2010/main" val="3863198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Cover Sub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BE191C-7126-D54A-859E-836651215B2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1254" y="10902"/>
            <a:ext cx="9113368" cy="5127852"/>
          </a:xfrm>
          <a:prstGeom prst="rect">
            <a:avLst/>
          </a:prstGeom>
        </p:spPr>
      </p:pic>
      <p:sp>
        <p:nvSpPr>
          <p:cNvPr id="10" name="Text Placeholder 10">
            <a:extLst>
              <a:ext uri="{FF2B5EF4-FFF2-40B4-BE49-F238E27FC236}">
                <a16:creationId xmlns:a16="http://schemas.microsoft.com/office/drawing/2014/main" id="{67F3E3BE-CC97-8C4B-8A95-DB833D05715C}"/>
              </a:ext>
            </a:extLst>
          </p:cNvPr>
          <p:cNvSpPr>
            <a:spLocks noGrp="1"/>
          </p:cNvSpPr>
          <p:nvPr>
            <p:ph type="body" sz="quarter" idx="10" hasCustomPrompt="1"/>
          </p:nvPr>
        </p:nvSpPr>
        <p:spPr>
          <a:xfrm>
            <a:off x="488529" y="3596854"/>
            <a:ext cx="4114800" cy="576384"/>
          </a:xfrm>
          <a:prstGeom prst="rect">
            <a:avLst/>
          </a:prstGeom>
        </p:spPr>
        <p:txBody>
          <a:bodyPr lIns="0" tIns="0" rIns="0" bIns="0" anchor="t" anchorCtr="0"/>
          <a:lstStyle>
            <a:lvl1pPr marL="0" indent="0" algn="l">
              <a:buFontTx/>
              <a:buNone/>
              <a:defRPr sz="1600">
                <a:solidFill>
                  <a:schemeClr val="bg1"/>
                </a:solidFill>
                <a:latin typeface="Century Gothic" panose="020B0502020202020204" pitchFamily="34" charset="0"/>
              </a:defRPr>
            </a:lvl1pPr>
          </a:lstStyle>
          <a:p>
            <a:r>
              <a:rPr lang="en-US"/>
              <a:t>Click to add subtitle</a:t>
            </a:r>
          </a:p>
        </p:txBody>
      </p:sp>
      <p:sp>
        <p:nvSpPr>
          <p:cNvPr id="11" name="Text Placeholder 10">
            <a:extLst>
              <a:ext uri="{FF2B5EF4-FFF2-40B4-BE49-F238E27FC236}">
                <a16:creationId xmlns:a16="http://schemas.microsoft.com/office/drawing/2014/main" id="{053BE231-76AA-F441-BA30-45CF00877967}"/>
              </a:ext>
            </a:extLst>
          </p:cNvPr>
          <p:cNvSpPr>
            <a:spLocks noGrp="1"/>
          </p:cNvSpPr>
          <p:nvPr>
            <p:ph type="body" sz="quarter" idx="11" hasCustomPrompt="1"/>
          </p:nvPr>
        </p:nvSpPr>
        <p:spPr>
          <a:xfrm>
            <a:off x="488529" y="4579995"/>
            <a:ext cx="4114800" cy="214575"/>
          </a:xfrm>
          <a:prstGeom prst="rect">
            <a:avLst/>
          </a:prstGeom>
        </p:spPr>
        <p:txBody>
          <a:bodyPr lIns="0" tIns="0" rIns="0" bIns="0" anchor="ctr" anchorCtr="0"/>
          <a:lstStyle>
            <a:lvl1pPr marL="0" indent="0" algn="l">
              <a:buFontTx/>
              <a:buNone/>
              <a:defRPr sz="1200">
                <a:solidFill>
                  <a:schemeClr val="bg1"/>
                </a:solidFill>
                <a:latin typeface="Century Gothic" panose="020B0502020202020204" pitchFamily="34" charset="0"/>
              </a:defRPr>
            </a:lvl1pPr>
          </a:lstStyle>
          <a:p>
            <a:r>
              <a:rPr lang="en-US"/>
              <a:t>Click to add date</a:t>
            </a:r>
          </a:p>
        </p:txBody>
      </p:sp>
      <p:pic>
        <p:nvPicPr>
          <p:cNvPr id="5" name="Picture 4">
            <a:extLst>
              <a:ext uri="{FF2B5EF4-FFF2-40B4-BE49-F238E27FC236}">
                <a16:creationId xmlns:a16="http://schemas.microsoft.com/office/drawing/2014/main" id="{0DC161E5-FBBC-BF46-8BEB-77509F379BB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429106" y="457806"/>
            <a:ext cx="2004645" cy="347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9">
            <a:extLst>
              <a:ext uri="{FF2B5EF4-FFF2-40B4-BE49-F238E27FC236}">
                <a16:creationId xmlns:a16="http://schemas.microsoft.com/office/drawing/2014/main" id="{8F886BAB-004C-8546-8438-03086E20CBFD}"/>
              </a:ext>
            </a:extLst>
          </p:cNvPr>
          <p:cNvSpPr>
            <a:spLocks noGrp="1"/>
          </p:cNvSpPr>
          <p:nvPr>
            <p:ph type="title" hasCustomPrompt="1"/>
          </p:nvPr>
        </p:nvSpPr>
        <p:spPr>
          <a:xfrm>
            <a:off x="477644" y="1081598"/>
            <a:ext cx="4114800" cy="2329716"/>
          </a:xfrm>
          <a:prstGeom prst="rect">
            <a:avLst/>
          </a:prstGeom>
        </p:spPr>
        <p:txBody>
          <a:bodyPr lIns="0" tIns="0" rIns="0" bIns="0" anchor="ctr" anchorCtr="0">
            <a:normAutofit/>
          </a:bodyPr>
          <a:lstStyle>
            <a:lvl1pPr algn="l">
              <a:defRPr sz="4000">
                <a:solidFill>
                  <a:schemeClr val="bg1"/>
                </a:solidFill>
              </a:defRPr>
            </a:lvl1pPr>
          </a:lstStyle>
          <a:p>
            <a:r>
              <a:rPr lang="en-US"/>
              <a:t>Click to Add Title</a:t>
            </a:r>
          </a:p>
        </p:txBody>
      </p:sp>
    </p:spTree>
    <p:extLst>
      <p:ext uri="{BB962C8B-B14F-4D97-AF65-F5344CB8AC3E}">
        <p14:creationId xmlns:p14="http://schemas.microsoft.com/office/powerpoint/2010/main" val="3725628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Cover Subtitle and 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C4CB256-BAD8-054F-BD70-CE45DFB1416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1254" y="10902"/>
            <a:ext cx="9113368" cy="5127852"/>
          </a:xfrm>
          <a:prstGeom prst="rect">
            <a:avLst/>
          </a:prstGeom>
        </p:spPr>
      </p:pic>
      <p:sp>
        <p:nvSpPr>
          <p:cNvPr id="3" name="Picture Placeholder 2">
            <a:extLst>
              <a:ext uri="{FF2B5EF4-FFF2-40B4-BE49-F238E27FC236}">
                <a16:creationId xmlns:a16="http://schemas.microsoft.com/office/drawing/2014/main" id="{19234C55-F799-C448-AD92-CD04EB410CE9}"/>
              </a:ext>
            </a:extLst>
          </p:cNvPr>
          <p:cNvSpPr>
            <a:spLocks noGrp="1"/>
          </p:cNvSpPr>
          <p:nvPr>
            <p:ph type="pic" sz="quarter" idx="12" hasCustomPrompt="1"/>
          </p:nvPr>
        </p:nvSpPr>
        <p:spPr>
          <a:xfrm>
            <a:off x="2667000" y="438285"/>
            <a:ext cx="1828800" cy="457341"/>
          </a:xfrm>
          <a:prstGeom prst="rect">
            <a:avLst/>
          </a:prstGeom>
        </p:spPr>
        <p:txBody>
          <a:bodyPr anchor="ctr"/>
          <a:lstStyle>
            <a:lvl1pPr marL="0" indent="0" algn="ctr">
              <a:buNone/>
              <a:defRPr sz="1100">
                <a:solidFill>
                  <a:schemeClr val="bg1"/>
                </a:solidFill>
              </a:defRPr>
            </a:lvl1pPr>
          </a:lstStyle>
          <a:p>
            <a:r>
              <a:rPr lang="en-US"/>
              <a:t>Click to add logo</a:t>
            </a:r>
          </a:p>
        </p:txBody>
      </p:sp>
      <p:pic>
        <p:nvPicPr>
          <p:cNvPr id="6" name="Picture 5">
            <a:extLst>
              <a:ext uri="{FF2B5EF4-FFF2-40B4-BE49-F238E27FC236}">
                <a16:creationId xmlns:a16="http://schemas.microsoft.com/office/drawing/2014/main" id="{AC38B69E-CF38-3348-8812-287418D2761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429106" y="457806"/>
            <a:ext cx="2004645" cy="347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itle 9">
            <a:extLst>
              <a:ext uri="{FF2B5EF4-FFF2-40B4-BE49-F238E27FC236}">
                <a16:creationId xmlns:a16="http://schemas.microsoft.com/office/drawing/2014/main" id="{804B292A-62D6-8046-9AFC-5F1DAB511D90}"/>
              </a:ext>
            </a:extLst>
          </p:cNvPr>
          <p:cNvSpPr>
            <a:spLocks noGrp="1"/>
          </p:cNvSpPr>
          <p:nvPr>
            <p:ph type="title" hasCustomPrompt="1"/>
          </p:nvPr>
        </p:nvSpPr>
        <p:spPr>
          <a:xfrm>
            <a:off x="477644" y="1081598"/>
            <a:ext cx="4114800" cy="2329716"/>
          </a:xfrm>
          <a:prstGeom prst="rect">
            <a:avLst/>
          </a:prstGeom>
        </p:spPr>
        <p:txBody>
          <a:bodyPr lIns="0" tIns="0" rIns="0" bIns="0" anchor="ctr" anchorCtr="0">
            <a:normAutofit/>
          </a:bodyPr>
          <a:lstStyle>
            <a:lvl1pPr algn="l">
              <a:defRPr sz="4000">
                <a:solidFill>
                  <a:schemeClr val="bg1"/>
                </a:solidFill>
              </a:defRPr>
            </a:lvl1pPr>
          </a:lstStyle>
          <a:p>
            <a:r>
              <a:rPr lang="en-US"/>
              <a:t>Click to Add Title</a:t>
            </a:r>
          </a:p>
        </p:txBody>
      </p:sp>
      <p:sp>
        <p:nvSpPr>
          <p:cNvPr id="10" name="Text Placeholder 10">
            <a:extLst>
              <a:ext uri="{FF2B5EF4-FFF2-40B4-BE49-F238E27FC236}">
                <a16:creationId xmlns:a16="http://schemas.microsoft.com/office/drawing/2014/main" id="{2D1E8610-FDEA-0D42-BFC3-9E681A9A7B2D}"/>
              </a:ext>
            </a:extLst>
          </p:cNvPr>
          <p:cNvSpPr>
            <a:spLocks noGrp="1"/>
          </p:cNvSpPr>
          <p:nvPr>
            <p:ph type="body" sz="quarter" idx="11" hasCustomPrompt="1"/>
          </p:nvPr>
        </p:nvSpPr>
        <p:spPr>
          <a:xfrm>
            <a:off x="488529" y="4579995"/>
            <a:ext cx="4114800" cy="214575"/>
          </a:xfrm>
          <a:prstGeom prst="rect">
            <a:avLst/>
          </a:prstGeom>
        </p:spPr>
        <p:txBody>
          <a:bodyPr lIns="0" tIns="0" rIns="0" bIns="0" anchor="ctr" anchorCtr="0"/>
          <a:lstStyle>
            <a:lvl1pPr marL="0" indent="0" algn="l">
              <a:buFontTx/>
              <a:buNone/>
              <a:defRPr sz="1200">
                <a:solidFill>
                  <a:schemeClr val="bg1"/>
                </a:solidFill>
                <a:latin typeface="Century Gothic" panose="020B0502020202020204" pitchFamily="34" charset="0"/>
              </a:defRPr>
            </a:lvl1pPr>
          </a:lstStyle>
          <a:p>
            <a:r>
              <a:rPr lang="en-US"/>
              <a:t>Click to add date</a:t>
            </a:r>
          </a:p>
        </p:txBody>
      </p:sp>
      <p:sp>
        <p:nvSpPr>
          <p:cNvPr id="11" name="Text Placeholder 10">
            <a:extLst>
              <a:ext uri="{FF2B5EF4-FFF2-40B4-BE49-F238E27FC236}">
                <a16:creationId xmlns:a16="http://schemas.microsoft.com/office/drawing/2014/main" id="{E7F2CF76-95F5-1049-A928-65C1640727DF}"/>
              </a:ext>
            </a:extLst>
          </p:cNvPr>
          <p:cNvSpPr>
            <a:spLocks noGrp="1"/>
          </p:cNvSpPr>
          <p:nvPr>
            <p:ph type="body" sz="quarter" idx="10" hasCustomPrompt="1"/>
          </p:nvPr>
        </p:nvSpPr>
        <p:spPr>
          <a:xfrm>
            <a:off x="488529" y="3596854"/>
            <a:ext cx="4114800" cy="576384"/>
          </a:xfrm>
          <a:prstGeom prst="rect">
            <a:avLst/>
          </a:prstGeom>
        </p:spPr>
        <p:txBody>
          <a:bodyPr lIns="0" tIns="0" rIns="0" bIns="0" anchor="t" anchorCtr="0"/>
          <a:lstStyle>
            <a:lvl1pPr marL="0" indent="0" algn="l">
              <a:buFontTx/>
              <a:buNone/>
              <a:defRPr sz="1600">
                <a:solidFill>
                  <a:schemeClr val="bg1"/>
                </a:solidFill>
                <a:latin typeface="Century Gothic" panose="020B0502020202020204" pitchFamily="34" charset="0"/>
              </a:defRPr>
            </a:lvl1pPr>
          </a:lstStyle>
          <a:p>
            <a:r>
              <a:rPr lang="en-US"/>
              <a:t>Click to add subtitle</a:t>
            </a:r>
          </a:p>
        </p:txBody>
      </p:sp>
    </p:spTree>
    <p:extLst>
      <p:ext uri="{BB962C8B-B14F-4D97-AF65-F5344CB8AC3E}">
        <p14:creationId xmlns:p14="http://schemas.microsoft.com/office/powerpoint/2010/main" val="1542443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2BB6BF-5FFB-524C-8335-F208D3FCDBE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 y="4570"/>
            <a:ext cx="9135873" cy="5140515"/>
          </a:xfrm>
          <a:prstGeom prst="rect">
            <a:avLst/>
          </a:prstGeom>
        </p:spPr>
      </p:pic>
      <p:sp>
        <p:nvSpPr>
          <p:cNvPr id="4" name="Title 4"/>
          <p:cNvSpPr>
            <a:spLocks noGrp="1"/>
          </p:cNvSpPr>
          <p:nvPr>
            <p:ph type="title" hasCustomPrompt="1"/>
          </p:nvPr>
        </p:nvSpPr>
        <p:spPr>
          <a:xfrm>
            <a:off x="2514600" y="1810309"/>
            <a:ext cx="4114800" cy="1463492"/>
          </a:xfrm>
          <a:prstGeom prst="rect">
            <a:avLst/>
          </a:prstGeom>
        </p:spPr>
        <p:txBody>
          <a:bodyPr lIns="0" tIns="0" rIns="0" bIns="0" anchor="ctr"/>
          <a:lstStyle>
            <a:lvl1pPr algn="ctr">
              <a:lnSpc>
                <a:spcPct val="100000"/>
              </a:lnSpc>
              <a:defRPr sz="2800" baseline="0">
                <a:solidFill>
                  <a:srgbClr val="FFFFFF"/>
                </a:solidFill>
              </a:defRPr>
            </a:lvl1pPr>
          </a:lstStyle>
          <a:p>
            <a:r>
              <a:rPr lang="en-US"/>
              <a:t>Click to Add Section Title</a:t>
            </a:r>
          </a:p>
        </p:txBody>
      </p:sp>
      <p:sp>
        <p:nvSpPr>
          <p:cNvPr id="6" name="Rectangle 5">
            <a:extLst>
              <a:ext uri="{FF2B5EF4-FFF2-40B4-BE49-F238E27FC236}">
                <a16:creationId xmlns:a16="http://schemas.microsoft.com/office/drawing/2014/main" id="{27CBAA85-A586-DD46-A247-536C6EDFDD58}"/>
              </a:ext>
            </a:extLst>
          </p:cNvPr>
          <p:cNvSpPr/>
          <p:nvPr/>
        </p:nvSpPr>
        <p:spPr>
          <a:xfrm>
            <a:off x="457200" y="4853355"/>
            <a:ext cx="2722601" cy="169329"/>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all" spc="0" normalizeH="0" baseline="0" noProof="0">
                <a:ln>
                  <a:noFill/>
                </a:ln>
                <a:solidFill>
                  <a:srgbClr val="969696"/>
                </a:solidFill>
                <a:effectLst/>
                <a:uLnTx/>
                <a:uFillTx/>
                <a:latin typeface="Verdana" pitchFamily="34" charset="0"/>
                <a:ea typeface="Verdana" pitchFamily="34" charset="0"/>
                <a:cs typeface="Verdana" pitchFamily="34" charset="0"/>
              </a:rPr>
              <a:t>VARONIS SYSTEMS. PROPRIETARY &amp; CONFIDENTIAL.</a:t>
            </a:r>
          </a:p>
        </p:txBody>
      </p:sp>
      <p:pic>
        <p:nvPicPr>
          <p:cNvPr id="8" name="Picture 7">
            <a:extLst>
              <a:ext uri="{FF2B5EF4-FFF2-40B4-BE49-F238E27FC236}">
                <a16:creationId xmlns:a16="http://schemas.microsoft.com/office/drawing/2014/main" id="{2D49A047-4CC0-8140-8C96-4CD506284B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83711" y="4608689"/>
            <a:ext cx="1558378" cy="270201"/>
          </a:xfrm>
          <a:prstGeom prst="rect">
            <a:avLst/>
          </a:prstGeom>
        </p:spPr>
      </p:pic>
    </p:spTree>
    <p:extLst>
      <p:ext uri="{BB962C8B-B14F-4D97-AF65-F5344CB8AC3E}">
        <p14:creationId xmlns:p14="http://schemas.microsoft.com/office/powerpoint/2010/main" val="2340215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DE1C4A1-7FA1-694A-877A-584F04068026}"/>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 y="4570"/>
            <a:ext cx="9135873" cy="5140515"/>
          </a:xfrm>
          <a:prstGeom prst="rect">
            <a:avLst/>
          </a:prstGeom>
        </p:spPr>
      </p:pic>
      <p:sp>
        <p:nvSpPr>
          <p:cNvPr id="3" name="Text Placeholder 3"/>
          <p:cNvSpPr>
            <a:spLocks noGrp="1"/>
          </p:cNvSpPr>
          <p:nvPr>
            <p:ph type="body" sz="quarter" idx="11" hasCustomPrompt="1"/>
          </p:nvPr>
        </p:nvSpPr>
        <p:spPr>
          <a:xfrm>
            <a:off x="2438400" y="2537852"/>
            <a:ext cx="4038600" cy="876571"/>
          </a:xfrm>
          <a:prstGeom prst="rect">
            <a:avLst/>
          </a:prstGeom>
        </p:spPr>
        <p:txBody>
          <a:bodyPr lIns="0" tIns="0" rIns="0" bIns="0"/>
          <a:lstStyle>
            <a:lvl1pPr marL="0" indent="0" algn="ctr">
              <a:spcBef>
                <a:spcPts val="0"/>
              </a:spcBef>
              <a:spcAft>
                <a:spcPts val="600"/>
              </a:spcAft>
              <a:buFontTx/>
              <a:buNone/>
              <a:defRPr sz="1400" baseline="0">
                <a:solidFill>
                  <a:srgbClr val="FFFFFF"/>
                </a:solidFill>
              </a:defRPr>
            </a:lvl1pPr>
          </a:lstStyle>
          <a:p>
            <a:pPr lvl="0"/>
            <a:r>
              <a:rPr lang="en-US"/>
              <a:t>Name</a:t>
            </a:r>
          </a:p>
          <a:p>
            <a:pPr lvl="0"/>
            <a:r>
              <a:rPr lang="en-US"/>
              <a:t>Email Address</a:t>
            </a:r>
          </a:p>
          <a:p>
            <a:pPr lvl="0"/>
            <a:r>
              <a:rPr lang="en-US"/>
              <a:t>Phone Number</a:t>
            </a:r>
          </a:p>
        </p:txBody>
      </p:sp>
      <p:sp>
        <p:nvSpPr>
          <p:cNvPr id="4" name="Title 9"/>
          <p:cNvSpPr txBox="1">
            <a:spLocks/>
          </p:cNvSpPr>
          <p:nvPr/>
        </p:nvSpPr>
        <p:spPr>
          <a:xfrm>
            <a:off x="2438400" y="1811254"/>
            <a:ext cx="4038600" cy="381118"/>
          </a:xfrm>
          <a:prstGeom prst="rect">
            <a:avLst/>
          </a:prstGeom>
        </p:spPr>
        <p:txBody>
          <a:bodyPr lIns="0" tIns="0" rIns="0" bIns="0"/>
          <a:lstStyle>
            <a:lvl1pPr algn="l" defTabSz="457200" rtl="0" eaLnBrk="1" latinLnBrk="0" hangingPunct="1">
              <a:spcBef>
                <a:spcPct val="0"/>
              </a:spcBef>
              <a:buNone/>
              <a:defRPr sz="2600" kern="1200" spc="0" baseline="0">
                <a:solidFill>
                  <a:srgbClr val="D21927"/>
                </a:solidFill>
                <a:latin typeface="+mj-lt"/>
                <a:ea typeface="+mj-ea"/>
                <a:cs typeface="+mj-cs"/>
              </a:defRPr>
            </a:lvl1pPr>
          </a:lstStyle>
          <a:p>
            <a:pPr algn="ctr"/>
            <a:r>
              <a:rPr lang="en-US" sz="3600">
                <a:solidFill>
                  <a:srgbClr val="FFFFFF"/>
                </a:solidFill>
              </a:rPr>
              <a:t>Thank You</a:t>
            </a:r>
          </a:p>
        </p:txBody>
      </p:sp>
      <p:sp>
        <p:nvSpPr>
          <p:cNvPr id="7" name="Rectangle 6">
            <a:extLst>
              <a:ext uri="{FF2B5EF4-FFF2-40B4-BE49-F238E27FC236}">
                <a16:creationId xmlns:a16="http://schemas.microsoft.com/office/drawing/2014/main" id="{4F4EC47D-3B6E-0542-9B5D-B57AFB8D7B77}"/>
              </a:ext>
            </a:extLst>
          </p:cNvPr>
          <p:cNvSpPr/>
          <p:nvPr/>
        </p:nvSpPr>
        <p:spPr>
          <a:xfrm>
            <a:off x="457200" y="4853355"/>
            <a:ext cx="2722601" cy="169329"/>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all" spc="0" normalizeH="0" baseline="0" noProof="0">
                <a:ln>
                  <a:noFill/>
                </a:ln>
                <a:solidFill>
                  <a:srgbClr val="969696"/>
                </a:solidFill>
                <a:effectLst/>
                <a:uLnTx/>
                <a:uFillTx/>
                <a:latin typeface="Verdana" pitchFamily="34" charset="0"/>
                <a:ea typeface="Verdana" pitchFamily="34" charset="0"/>
                <a:cs typeface="Verdana" pitchFamily="34" charset="0"/>
              </a:rPr>
              <a:t>VARONIS SYSTEMS. PROPRIETARY &amp; CONFIDENTIAL.</a:t>
            </a:r>
          </a:p>
        </p:txBody>
      </p:sp>
      <p:pic>
        <p:nvPicPr>
          <p:cNvPr id="10" name="Picture 9">
            <a:extLst>
              <a:ext uri="{FF2B5EF4-FFF2-40B4-BE49-F238E27FC236}">
                <a16:creationId xmlns:a16="http://schemas.microsoft.com/office/drawing/2014/main" id="{C60CB7F4-E852-2744-8366-45A8D4E7B5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78511" y="3644871"/>
            <a:ext cx="1558378" cy="259809"/>
          </a:xfrm>
          <a:prstGeom prst="rect">
            <a:avLst/>
          </a:prstGeom>
        </p:spPr>
      </p:pic>
    </p:spTree>
    <p:extLst>
      <p:ext uri="{BB962C8B-B14F-4D97-AF65-F5344CB8AC3E}">
        <p14:creationId xmlns:p14="http://schemas.microsoft.com/office/powerpoint/2010/main" val="1762197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
    <p:bg>
      <p:bgRef idx="1001">
        <a:schemeClr val="bg1"/>
      </p:bgRef>
    </p:bg>
    <p:spTree>
      <p:nvGrpSpPr>
        <p:cNvPr id="1" name=""/>
        <p:cNvGrpSpPr/>
        <p:nvPr/>
      </p:nvGrpSpPr>
      <p:grpSpPr>
        <a:xfrm>
          <a:off x="0" y="0"/>
          <a:ext cx="0" cy="0"/>
          <a:chOff x="0" y="0"/>
          <a:chExt cx="0" cy="0"/>
        </a:xfrm>
      </p:grpSpPr>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9144000" cy="5143500"/>
          </a:xfrm>
          <a:prstGeom prst="rect">
            <a:avLst/>
          </a:prstGeom>
        </p:spPr>
      </p:pic>
      <p:pic>
        <p:nvPicPr>
          <p:cNvPr id="27" name="Image 26"/>
          <p:cNvPicPr>
            <a:picLocks noChangeAspect="1"/>
          </p:cNvPicPr>
          <p:nvPr userDrawn="1"/>
        </p:nvPicPr>
        <p:blipFill rotWithShape="1">
          <a:blip r:embed="rId3">
            <a:extLst>
              <a:ext uri="{28A0092B-C50C-407E-A947-70E740481C1C}">
                <a14:useLocalDpi xmlns:a14="http://schemas.microsoft.com/office/drawing/2010/main" val="0"/>
              </a:ext>
            </a:extLst>
          </a:blip>
          <a:srcRect l="71604" t="42203" r="11604"/>
          <a:stretch/>
        </p:blipFill>
        <p:spPr>
          <a:xfrm rot="10800000">
            <a:off x="0" y="1588"/>
            <a:ext cx="1535502" cy="2972814"/>
          </a:xfrm>
          <a:prstGeom prst="rect">
            <a:avLst/>
          </a:prstGeom>
        </p:spPr>
      </p:pic>
      <p:sp>
        <p:nvSpPr>
          <p:cNvPr id="23" name="Titre 1"/>
          <p:cNvSpPr>
            <a:spLocks noGrp="1"/>
          </p:cNvSpPr>
          <p:nvPr>
            <p:ph type="ctrTitle" hasCustomPrompt="1"/>
          </p:nvPr>
        </p:nvSpPr>
        <p:spPr>
          <a:xfrm>
            <a:off x="1842563" y="1486312"/>
            <a:ext cx="6758512" cy="1195928"/>
          </a:xfrm>
        </p:spPr>
        <p:txBody>
          <a:bodyPr anchor="t"/>
          <a:lstStyle>
            <a:lvl1pPr algn="l">
              <a:defRPr lang="fr-FR" sz="4000" b="1" i="0" kern="1200" dirty="0">
                <a:solidFill>
                  <a:schemeClr val="bg2"/>
                </a:solidFill>
                <a:latin typeface="Helvetica" pitchFamily="2" charset="0"/>
                <a:ea typeface="+mn-ea"/>
                <a:cs typeface="Arial" panose="020B0604020202020204" pitchFamily="34" charset="0"/>
              </a:defRPr>
            </a:lvl1pPr>
          </a:lstStyle>
          <a:p>
            <a:r>
              <a:rPr lang="en-US" noProof="0"/>
              <a:t>Change the title</a:t>
            </a:r>
          </a:p>
        </p:txBody>
      </p:sp>
      <p:sp>
        <p:nvSpPr>
          <p:cNvPr id="21" name="Espace réservé du texte 9"/>
          <p:cNvSpPr>
            <a:spLocks noGrp="1"/>
          </p:cNvSpPr>
          <p:nvPr>
            <p:ph type="body" sz="quarter" idx="18" hasCustomPrompt="1"/>
          </p:nvPr>
        </p:nvSpPr>
        <p:spPr>
          <a:xfrm>
            <a:off x="1840395" y="2471457"/>
            <a:ext cx="5703405" cy="449882"/>
          </a:xfrm>
        </p:spPr>
        <p:txBody>
          <a:bodyPr anchor="b">
            <a:noAutofit/>
          </a:bodyPr>
          <a:lstStyle>
            <a:lvl1pPr marL="0" marR="0" indent="0" algn="l" defTabSz="685800" rtl="0" eaLnBrk="1" fontAlgn="auto" latinLnBrk="0" hangingPunct="1">
              <a:lnSpc>
                <a:spcPct val="100000"/>
              </a:lnSpc>
              <a:spcBef>
                <a:spcPts val="750"/>
              </a:spcBef>
              <a:spcAft>
                <a:spcPts val="0"/>
              </a:spcAft>
              <a:buClrTx/>
              <a:buSzTx/>
              <a:buFont typeface="Arial"/>
              <a:buNone/>
              <a:tabLst/>
              <a:defRPr lang="fr-FR" altLang="en-US" sz="1800" b="1" i="0" kern="1200" baseline="0">
                <a:solidFill>
                  <a:schemeClr val="tx1"/>
                </a:solidFill>
                <a:latin typeface="Helvetica" pitchFamily="2" charset="0"/>
                <a:ea typeface="+mn-ea"/>
                <a:cs typeface="Arial" panose="020B0604020202020204" pitchFamily="34" charset="0"/>
              </a:defRPr>
            </a:lvl1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en-US" noProof="0"/>
              <a:t>Edit subtitle</a:t>
            </a:r>
          </a:p>
        </p:txBody>
      </p:sp>
      <p:grpSp>
        <p:nvGrpSpPr>
          <p:cNvPr id="10" name="Group 70">
            <a:extLst>
              <a:ext uri="{FF2B5EF4-FFF2-40B4-BE49-F238E27FC236}">
                <a16:creationId xmlns:a16="http://schemas.microsoft.com/office/drawing/2014/main" id="{A6CA6FA1-1368-6C4F-95DD-0D2A4E996193}"/>
              </a:ext>
            </a:extLst>
          </p:cNvPr>
          <p:cNvGrpSpPr/>
          <p:nvPr userDrawn="1"/>
        </p:nvGrpSpPr>
        <p:grpSpPr>
          <a:xfrm>
            <a:off x="352425" y="4130674"/>
            <a:ext cx="672984" cy="672759"/>
            <a:chOff x="-14435138" y="-519113"/>
            <a:chExt cx="4754563" cy="4752976"/>
          </a:xfrm>
        </p:grpSpPr>
        <p:sp>
          <p:nvSpPr>
            <p:cNvPr id="11" name="Rectangle 10">
              <a:extLst>
                <a:ext uri="{FF2B5EF4-FFF2-40B4-BE49-F238E27FC236}">
                  <a16:creationId xmlns:a16="http://schemas.microsoft.com/office/drawing/2014/main" id="{E1AFAB83-F8FE-4B41-ABF2-8FB6DFF20DD1}"/>
                </a:ext>
              </a:extLst>
            </p:cNvPr>
            <p:cNvSpPr>
              <a:spLocks noChangeArrowheads="1"/>
            </p:cNvSpPr>
            <p:nvPr/>
          </p:nvSpPr>
          <p:spPr bwMode="auto">
            <a:xfrm>
              <a:off x="-14435138" y="-519113"/>
              <a:ext cx="4754563" cy="4752976"/>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2" name="Freeform 89">
              <a:extLst>
                <a:ext uri="{FF2B5EF4-FFF2-40B4-BE49-F238E27FC236}">
                  <a16:creationId xmlns:a16="http://schemas.microsoft.com/office/drawing/2014/main" id="{D54CBF7A-7D02-4E4F-9F27-62DE2F00FD9A}"/>
                </a:ext>
              </a:extLst>
            </p:cNvPr>
            <p:cNvSpPr>
              <a:spLocks noEditPoints="1"/>
            </p:cNvSpPr>
            <p:nvPr/>
          </p:nvSpPr>
          <p:spPr bwMode="auto">
            <a:xfrm>
              <a:off x="-12987338" y="3157538"/>
              <a:ext cx="590550" cy="676275"/>
            </a:xfrm>
            <a:custGeom>
              <a:avLst/>
              <a:gdLst>
                <a:gd name="T0" fmla="*/ 18 w 62"/>
                <a:gd name="T1" fmla="*/ 50 h 71"/>
                <a:gd name="T2" fmla="*/ 26 w 62"/>
                <a:gd name="T3" fmla="*/ 59 h 71"/>
                <a:gd name="T4" fmla="*/ 43 w 62"/>
                <a:gd name="T5" fmla="*/ 51 h 71"/>
                <a:gd name="T6" fmla="*/ 43 w 62"/>
                <a:gd name="T7" fmla="*/ 35 h 71"/>
                <a:gd name="T8" fmla="*/ 18 w 62"/>
                <a:gd name="T9" fmla="*/ 50 h 71"/>
                <a:gd name="T10" fmla="*/ 44 w 62"/>
                <a:gd name="T11" fmla="*/ 64 h 71"/>
                <a:gd name="T12" fmla="*/ 21 w 62"/>
                <a:gd name="T13" fmla="*/ 71 h 71"/>
                <a:gd name="T14" fmla="*/ 0 w 62"/>
                <a:gd name="T15" fmla="*/ 51 h 71"/>
                <a:gd name="T16" fmla="*/ 44 w 62"/>
                <a:gd name="T17" fmla="*/ 24 h 71"/>
                <a:gd name="T18" fmla="*/ 44 w 62"/>
                <a:gd name="T19" fmla="*/ 20 h 71"/>
                <a:gd name="T20" fmla="*/ 33 w 62"/>
                <a:gd name="T21" fmla="*/ 12 h 71"/>
                <a:gd name="T22" fmla="*/ 16 w 62"/>
                <a:gd name="T23" fmla="*/ 20 h 71"/>
                <a:gd name="T24" fmla="*/ 4 w 62"/>
                <a:gd name="T25" fmla="*/ 13 h 71"/>
                <a:gd name="T26" fmla="*/ 33 w 62"/>
                <a:gd name="T27" fmla="*/ 0 h 71"/>
                <a:gd name="T28" fmla="*/ 62 w 62"/>
                <a:gd name="T29" fmla="*/ 20 h 71"/>
                <a:gd name="T30" fmla="*/ 62 w 62"/>
                <a:gd name="T31" fmla="*/ 70 h 71"/>
                <a:gd name="T32" fmla="*/ 45 w 62"/>
                <a:gd name="T33" fmla="*/ 70 h 71"/>
                <a:gd name="T34" fmla="*/ 44 w 62"/>
                <a:gd name="T35"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71">
                  <a:moveTo>
                    <a:pt x="18" y="50"/>
                  </a:moveTo>
                  <a:cubicBezTo>
                    <a:pt x="18" y="54"/>
                    <a:pt x="21" y="59"/>
                    <a:pt x="26" y="59"/>
                  </a:cubicBezTo>
                  <a:cubicBezTo>
                    <a:pt x="32" y="59"/>
                    <a:pt x="38" y="56"/>
                    <a:pt x="43" y="51"/>
                  </a:cubicBezTo>
                  <a:cubicBezTo>
                    <a:pt x="43" y="35"/>
                    <a:pt x="43" y="35"/>
                    <a:pt x="43" y="35"/>
                  </a:cubicBezTo>
                  <a:cubicBezTo>
                    <a:pt x="26" y="37"/>
                    <a:pt x="18" y="42"/>
                    <a:pt x="18" y="50"/>
                  </a:cubicBezTo>
                  <a:moveTo>
                    <a:pt x="44" y="64"/>
                  </a:moveTo>
                  <a:cubicBezTo>
                    <a:pt x="37" y="69"/>
                    <a:pt x="29" y="71"/>
                    <a:pt x="21" y="71"/>
                  </a:cubicBezTo>
                  <a:cubicBezTo>
                    <a:pt x="8" y="71"/>
                    <a:pt x="0" y="63"/>
                    <a:pt x="0" y="51"/>
                  </a:cubicBezTo>
                  <a:cubicBezTo>
                    <a:pt x="0" y="36"/>
                    <a:pt x="14" y="27"/>
                    <a:pt x="44" y="24"/>
                  </a:cubicBezTo>
                  <a:cubicBezTo>
                    <a:pt x="44" y="20"/>
                    <a:pt x="44" y="20"/>
                    <a:pt x="44" y="20"/>
                  </a:cubicBezTo>
                  <a:cubicBezTo>
                    <a:pt x="44" y="15"/>
                    <a:pt x="40" y="12"/>
                    <a:pt x="33" y="12"/>
                  </a:cubicBezTo>
                  <a:cubicBezTo>
                    <a:pt x="26" y="12"/>
                    <a:pt x="20" y="15"/>
                    <a:pt x="16" y="20"/>
                  </a:cubicBezTo>
                  <a:cubicBezTo>
                    <a:pt x="4" y="13"/>
                    <a:pt x="4" y="13"/>
                    <a:pt x="4" y="13"/>
                  </a:cubicBezTo>
                  <a:cubicBezTo>
                    <a:pt x="10" y="4"/>
                    <a:pt x="20" y="0"/>
                    <a:pt x="33" y="0"/>
                  </a:cubicBezTo>
                  <a:cubicBezTo>
                    <a:pt x="51" y="0"/>
                    <a:pt x="62" y="7"/>
                    <a:pt x="62" y="20"/>
                  </a:cubicBezTo>
                  <a:cubicBezTo>
                    <a:pt x="62" y="20"/>
                    <a:pt x="61" y="70"/>
                    <a:pt x="62" y="70"/>
                  </a:cubicBezTo>
                  <a:cubicBezTo>
                    <a:pt x="45" y="70"/>
                    <a:pt x="45" y="70"/>
                    <a:pt x="45" y="70"/>
                  </a:cubicBezTo>
                  <a:lnTo>
                    <a:pt x="4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3" name="Freeform 90">
              <a:extLst>
                <a:ext uri="{FF2B5EF4-FFF2-40B4-BE49-F238E27FC236}">
                  <a16:creationId xmlns:a16="http://schemas.microsoft.com/office/drawing/2014/main" id="{4F57F2AF-D568-FD41-8CED-F048B009E8C8}"/>
                </a:ext>
              </a:extLst>
            </p:cNvPr>
            <p:cNvSpPr>
              <a:spLocks/>
            </p:cNvSpPr>
            <p:nvPr/>
          </p:nvSpPr>
          <p:spPr bwMode="auto">
            <a:xfrm>
              <a:off x="-12263438" y="3148013"/>
              <a:ext cx="590550" cy="676275"/>
            </a:xfrm>
            <a:custGeom>
              <a:avLst/>
              <a:gdLst>
                <a:gd name="T0" fmla="*/ 0 w 62"/>
                <a:gd name="T1" fmla="*/ 4 h 71"/>
                <a:gd name="T2" fmla="*/ 15 w 62"/>
                <a:gd name="T3" fmla="*/ 2 h 71"/>
                <a:gd name="T4" fmla="*/ 17 w 62"/>
                <a:gd name="T5" fmla="*/ 10 h 71"/>
                <a:gd name="T6" fmla="*/ 41 w 62"/>
                <a:gd name="T7" fmla="*/ 0 h 71"/>
                <a:gd name="T8" fmla="*/ 62 w 62"/>
                <a:gd name="T9" fmla="*/ 23 h 71"/>
                <a:gd name="T10" fmla="*/ 62 w 62"/>
                <a:gd name="T11" fmla="*/ 71 h 71"/>
                <a:gd name="T12" fmla="*/ 44 w 62"/>
                <a:gd name="T13" fmla="*/ 71 h 71"/>
                <a:gd name="T14" fmla="*/ 44 w 62"/>
                <a:gd name="T15" fmla="*/ 26 h 71"/>
                <a:gd name="T16" fmla="*/ 35 w 62"/>
                <a:gd name="T17" fmla="*/ 14 h 71"/>
                <a:gd name="T18" fmla="*/ 18 w 62"/>
                <a:gd name="T19" fmla="*/ 22 h 71"/>
                <a:gd name="T20" fmla="*/ 18 w 62"/>
                <a:gd name="T21" fmla="*/ 71 h 71"/>
                <a:gd name="T22" fmla="*/ 0 w 62"/>
                <a:gd name="T23" fmla="*/ 71 h 71"/>
                <a:gd name="T24" fmla="*/ 0 w 62"/>
                <a:gd name="T2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1">
                  <a:moveTo>
                    <a:pt x="0" y="4"/>
                  </a:moveTo>
                  <a:cubicBezTo>
                    <a:pt x="15" y="2"/>
                    <a:pt x="15" y="2"/>
                    <a:pt x="15" y="2"/>
                  </a:cubicBezTo>
                  <a:cubicBezTo>
                    <a:pt x="17" y="10"/>
                    <a:pt x="17" y="10"/>
                    <a:pt x="17" y="10"/>
                  </a:cubicBezTo>
                  <a:cubicBezTo>
                    <a:pt x="25" y="4"/>
                    <a:pt x="32" y="0"/>
                    <a:pt x="41" y="0"/>
                  </a:cubicBezTo>
                  <a:cubicBezTo>
                    <a:pt x="55" y="0"/>
                    <a:pt x="62" y="8"/>
                    <a:pt x="62" y="23"/>
                  </a:cubicBezTo>
                  <a:cubicBezTo>
                    <a:pt x="62" y="71"/>
                    <a:pt x="62" y="71"/>
                    <a:pt x="62" y="71"/>
                  </a:cubicBezTo>
                  <a:cubicBezTo>
                    <a:pt x="44" y="71"/>
                    <a:pt x="44" y="71"/>
                    <a:pt x="44" y="71"/>
                  </a:cubicBezTo>
                  <a:cubicBezTo>
                    <a:pt x="44" y="26"/>
                    <a:pt x="44" y="26"/>
                    <a:pt x="44" y="26"/>
                  </a:cubicBezTo>
                  <a:cubicBezTo>
                    <a:pt x="44" y="18"/>
                    <a:pt x="42" y="14"/>
                    <a:pt x="35" y="14"/>
                  </a:cubicBezTo>
                  <a:cubicBezTo>
                    <a:pt x="30" y="14"/>
                    <a:pt x="24" y="16"/>
                    <a:pt x="18" y="22"/>
                  </a:cubicBezTo>
                  <a:cubicBezTo>
                    <a:pt x="18" y="71"/>
                    <a:pt x="18" y="71"/>
                    <a:pt x="18" y="71"/>
                  </a:cubicBezTo>
                  <a:cubicBezTo>
                    <a:pt x="0" y="71"/>
                    <a:pt x="0" y="71"/>
                    <a:pt x="0" y="7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4" name="Freeform 91">
              <a:extLst>
                <a:ext uri="{FF2B5EF4-FFF2-40B4-BE49-F238E27FC236}">
                  <a16:creationId xmlns:a16="http://schemas.microsoft.com/office/drawing/2014/main" id="{0CD4D595-8403-784F-8E51-1F039EFB99F1}"/>
                </a:ext>
              </a:extLst>
            </p:cNvPr>
            <p:cNvSpPr>
              <a:spLocks noEditPoints="1"/>
            </p:cNvSpPr>
            <p:nvPr/>
          </p:nvSpPr>
          <p:spPr bwMode="auto">
            <a:xfrm>
              <a:off x="-10823575" y="3148013"/>
              <a:ext cx="609600" cy="695325"/>
            </a:xfrm>
            <a:custGeom>
              <a:avLst/>
              <a:gdLst>
                <a:gd name="T0" fmla="*/ 46 w 64"/>
                <a:gd name="T1" fmla="*/ 28 h 73"/>
                <a:gd name="T2" fmla="*/ 32 w 64"/>
                <a:gd name="T3" fmla="*/ 13 h 73"/>
                <a:gd name="T4" fmla="*/ 18 w 64"/>
                <a:gd name="T5" fmla="*/ 28 h 73"/>
                <a:gd name="T6" fmla="*/ 46 w 64"/>
                <a:gd name="T7" fmla="*/ 28 h 73"/>
                <a:gd name="T8" fmla="*/ 32 w 64"/>
                <a:gd name="T9" fmla="*/ 73 h 73"/>
                <a:gd name="T10" fmla="*/ 0 w 64"/>
                <a:gd name="T11" fmla="*/ 37 h 73"/>
                <a:gd name="T12" fmla="*/ 32 w 64"/>
                <a:gd name="T13" fmla="*/ 0 h 73"/>
                <a:gd name="T14" fmla="*/ 64 w 64"/>
                <a:gd name="T15" fmla="*/ 36 h 73"/>
                <a:gd name="T16" fmla="*/ 64 w 64"/>
                <a:gd name="T17" fmla="*/ 39 h 73"/>
                <a:gd name="T18" fmla="*/ 17 w 64"/>
                <a:gd name="T19" fmla="*/ 39 h 73"/>
                <a:gd name="T20" fmla="*/ 34 w 64"/>
                <a:gd name="T21" fmla="*/ 59 h 73"/>
                <a:gd name="T22" fmla="*/ 50 w 64"/>
                <a:gd name="T23" fmla="*/ 50 h 73"/>
                <a:gd name="T24" fmla="*/ 63 w 64"/>
                <a:gd name="T25" fmla="*/ 58 h 73"/>
                <a:gd name="T26" fmla="*/ 32 w 64"/>
                <a:gd name="T2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3">
                  <a:moveTo>
                    <a:pt x="46" y="28"/>
                  </a:moveTo>
                  <a:cubicBezTo>
                    <a:pt x="46" y="18"/>
                    <a:pt x="41" y="13"/>
                    <a:pt x="32" y="13"/>
                  </a:cubicBezTo>
                  <a:cubicBezTo>
                    <a:pt x="24" y="13"/>
                    <a:pt x="19" y="18"/>
                    <a:pt x="18" y="28"/>
                  </a:cubicBezTo>
                  <a:lnTo>
                    <a:pt x="46" y="28"/>
                  </a:lnTo>
                  <a:close/>
                  <a:moveTo>
                    <a:pt x="32" y="73"/>
                  </a:moveTo>
                  <a:cubicBezTo>
                    <a:pt x="12" y="73"/>
                    <a:pt x="0" y="60"/>
                    <a:pt x="0" y="37"/>
                  </a:cubicBezTo>
                  <a:cubicBezTo>
                    <a:pt x="0" y="14"/>
                    <a:pt x="12" y="0"/>
                    <a:pt x="32" y="0"/>
                  </a:cubicBezTo>
                  <a:cubicBezTo>
                    <a:pt x="52" y="0"/>
                    <a:pt x="64" y="13"/>
                    <a:pt x="64" y="36"/>
                  </a:cubicBezTo>
                  <a:cubicBezTo>
                    <a:pt x="64" y="37"/>
                    <a:pt x="64" y="38"/>
                    <a:pt x="64" y="39"/>
                  </a:cubicBezTo>
                  <a:cubicBezTo>
                    <a:pt x="17" y="39"/>
                    <a:pt x="17" y="39"/>
                    <a:pt x="17" y="39"/>
                  </a:cubicBezTo>
                  <a:cubicBezTo>
                    <a:pt x="18" y="53"/>
                    <a:pt x="23" y="59"/>
                    <a:pt x="34" y="59"/>
                  </a:cubicBezTo>
                  <a:cubicBezTo>
                    <a:pt x="41" y="59"/>
                    <a:pt x="45" y="56"/>
                    <a:pt x="50" y="50"/>
                  </a:cubicBezTo>
                  <a:cubicBezTo>
                    <a:pt x="63" y="58"/>
                    <a:pt x="63" y="58"/>
                    <a:pt x="63" y="58"/>
                  </a:cubicBezTo>
                  <a:cubicBezTo>
                    <a:pt x="57" y="68"/>
                    <a:pt x="46" y="73"/>
                    <a:pt x="32"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5" name="Freeform 92">
              <a:extLst>
                <a:ext uri="{FF2B5EF4-FFF2-40B4-BE49-F238E27FC236}">
                  <a16:creationId xmlns:a16="http://schemas.microsoft.com/office/drawing/2014/main" id="{848DACA1-76F6-B940-AA05-424734B65894}"/>
                </a:ext>
              </a:extLst>
            </p:cNvPr>
            <p:cNvSpPr>
              <a:spLocks noEditPoints="1"/>
            </p:cNvSpPr>
            <p:nvPr/>
          </p:nvSpPr>
          <p:spPr bwMode="auto">
            <a:xfrm>
              <a:off x="-14177963" y="3148013"/>
              <a:ext cx="657225" cy="695325"/>
            </a:xfrm>
            <a:custGeom>
              <a:avLst/>
              <a:gdLst>
                <a:gd name="T0" fmla="*/ 34 w 69"/>
                <a:gd name="T1" fmla="*/ 16 h 73"/>
                <a:gd name="T2" fmla="*/ 18 w 69"/>
                <a:gd name="T3" fmla="*/ 37 h 73"/>
                <a:gd name="T4" fmla="*/ 34 w 69"/>
                <a:gd name="T5" fmla="*/ 58 h 73"/>
                <a:gd name="T6" fmla="*/ 51 w 69"/>
                <a:gd name="T7" fmla="*/ 37 h 73"/>
                <a:gd name="T8" fmla="*/ 34 w 69"/>
                <a:gd name="T9" fmla="*/ 16 h 73"/>
                <a:gd name="T10" fmla="*/ 34 w 69"/>
                <a:gd name="T11" fmla="*/ 73 h 73"/>
                <a:gd name="T12" fmla="*/ 0 w 69"/>
                <a:gd name="T13" fmla="*/ 37 h 73"/>
                <a:gd name="T14" fmla="*/ 34 w 69"/>
                <a:gd name="T15" fmla="*/ 0 h 73"/>
                <a:gd name="T16" fmla="*/ 69 w 69"/>
                <a:gd name="T17" fmla="*/ 37 h 73"/>
                <a:gd name="T18" fmla="*/ 34 w 69"/>
                <a:gd name="T1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3">
                  <a:moveTo>
                    <a:pt x="34" y="16"/>
                  </a:moveTo>
                  <a:cubicBezTo>
                    <a:pt x="21" y="16"/>
                    <a:pt x="18" y="28"/>
                    <a:pt x="18" y="37"/>
                  </a:cubicBezTo>
                  <a:cubicBezTo>
                    <a:pt x="18" y="46"/>
                    <a:pt x="21" y="58"/>
                    <a:pt x="34" y="58"/>
                  </a:cubicBezTo>
                  <a:cubicBezTo>
                    <a:pt x="48" y="58"/>
                    <a:pt x="51" y="46"/>
                    <a:pt x="51" y="37"/>
                  </a:cubicBezTo>
                  <a:cubicBezTo>
                    <a:pt x="51" y="28"/>
                    <a:pt x="48" y="16"/>
                    <a:pt x="34" y="16"/>
                  </a:cubicBezTo>
                  <a:moveTo>
                    <a:pt x="34" y="73"/>
                  </a:moveTo>
                  <a:cubicBezTo>
                    <a:pt x="16" y="73"/>
                    <a:pt x="0" y="62"/>
                    <a:pt x="0" y="37"/>
                  </a:cubicBezTo>
                  <a:cubicBezTo>
                    <a:pt x="0" y="12"/>
                    <a:pt x="16" y="0"/>
                    <a:pt x="34" y="0"/>
                  </a:cubicBezTo>
                  <a:cubicBezTo>
                    <a:pt x="52" y="0"/>
                    <a:pt x="69" y="12"/>
                    <a:pt x="69" y="37"/>
                  </a:cubicBezTo>
                  <a:cubicBezTo>
                    <a:pt x="69" y="62"/>
                    <a:pt x="52" y="73"/>
                    <a:pt x="34"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6" name="Freeform 93">
              <a:extLst>
                <a:ext uri="{FF2B5EF4-FFF2-40B4-BE49-F238E27FC236}">
                  <a16:creationId xmlns:a16="http://schemas.microsoft.com/office/drawing/2014/main" id="{997E2D52-CEBD-3943-9BE6-FCB0B2F9122B}"/>
                </a:ext>
              </a:extLst>
            </p:cNvPr>
            <p:cNvSpPr>
              <a:spLocks/>
            </p:cNvSpPr>
            <p:nvPr/>
          </p:nvSpPr>
          <p:spPr bwMode="auto">
            <a:xfrm>
              <a:off x="-13406438" y="3157538"/>
              <a:ext cx="371475" cy="666750"/>
            </a:xfrm>
            <a:custGeom>
              <a:avLst/>
              <a:gdLst>
                <a:gd name="T0" fmla="*/ 0 w 39"/>
                <a:gd name="T1" fmla="*/ 1 h 70"/>
                <a:gd name="T2" fmla="*/ 18 w 39"/>
                <a:gd name="T3" fmla="*/ 1 h 70"/>
                <a:gd name="T4" fmla="*/ 18 w 39"/>
                <a:gd name="T5" fmla="*/ 9 h 70"/>
                <a:gd name="T6" fmla="*/ 37 w 39"/>
                <a:gd name="T7" fmla="*/ 0 h 70"/>
                <a:gd name="T8" fmla="*/ 39 w 39"/>
                <a:gd name="T9" fmla="*/ 0 h 70"/>
                <a:gd name="T10" fmla="*/ 39 w 39"/>
                <a:gd name="T11" fmla="*/ 17 h 70"/>
                <a:gd name="T12" fmla="*/ 38 w 39"/>
                <a:gd name="T13" fmla="*/ 17 h 70"/>
                <a:gd name="T14" fmla="*/ 19 w 39"/>
                <a:gd name="T15" fmla="*/ 24 h 70"/>
                <a:gd name="T16" fmla="*/ 19 w 39"/>
                <a:gd name="T17" fmla="*/ 70 h 70"/>
                <a:gd name="T18" fmla="*/ 0 w 39"/>
                <a:gd name="T19" fmla="*/ 70 h 70"/>
                <a:gd name="T20" fmla="*/ 0 w 39"/>
                <a:gd name="T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70">
                  <a:moveTo>
                    <a:pt x="0" y="1"/>
                  </a:moveTo>
                  <a:cubicBezTo>
                    <a:pt x="18" y="1"/>
                    <a:pt x="18" y="1"/>
                    <a:pt x="18" y="1"/>
                  </a:cubicBezTo>
                  <a:cubicBezTo>
                    <a:pt x="18" y="9"/>
                    <a:pt x="18" y="9"/>
                    <a:pt x="18" y="9"/>
                  </a:cubicBezTo>
                  <a:cubicBezTo>
                    <a:pt x="21" y="5"/>
                    <a:pt x="29" y="0"/>
                    <a:pt x="37" y="0"/>
                  </a:cubicBezTo>
                  <a:cubicBezTo>
                    <a:pt x="38" y="0"/>
                    <a:pt x="38" y="0"/>
                    <a:pt x="39" y="0"/>
                  </a:cubicBezTo>
                  <a:cubicBezTo>
                    <a:pt x="39" y="17"/>
                    <a:pt x="39" y="17"/>
                    <a:pt x="39" y="17"/>
                  </a:cubicBezTo>
                  <a:cubicBezTo>
                    <a:pt x="38" y="17"/>
                    <a:pt x="38" y="17"/>
                    <a:pt x="38" y="17"/>
                  </a:cubicBezTo>
                  <a:cubicBezTo>
                    <a:pt x="30" y="17"/>
                    <a:pt x="22" y="18"/>
                    <a:pt x="19" y="24"/>
                  </a:cubicBezTo>
                  <a:cubicBezTo>
                    <a:pt x="19" y="70"/>
                    <a:pt x="19" y="70"/>
                    <a:pt x="19" y="70"/>
                  </a:cubicBezTo>
                  <a:cubicBezTo>
                    <a:pt x="0" y="70"/>
                    <a:pt x="0" y="70"/>
                    <a:pt x="0" y="7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7" name="Freeform 94">
              <a:extLst>
                <a:ext uri="{FF2B5EF4-FFF2-40B4-BE49-F238E27FC236}">
                  <a16:creationId xmlns:a16="http://schemas.microsoft.com/office/drawing/2014/main" id="{824E2225-B2E7-664B-8998-5A204DAE3B30}"/>
                </a:ext>
              </a:extLst>
            </p:cNvPr>
            <p:cNvSpPr>
              <a:spLocks noEditPoints="1"/>
            </p:cNvSpPr>
            <p:nvPr/>
          </p:nvSpPr>
          <p:spPr bwMode="auto">
            <a:xfrm>
              <a:off x="-11549063" y="3148013"/>
              <a:ext cx="620713" cy="933450"/>
            </a:xfrm>
            <a:custGeom>
              <a:avLst/>
              <a:gdLst>
                <a:gd name="T0" fmla="*/ 65 w 65"/>
                <a:gd name="T1" fmla="*/ 2 h 98"/>
                <a:gd name="T2" fmla="*/ 65 w 65"/>
                <a:gd name="T3" fmla="*/ 67 h 98"/>
                <a:gd name="T4" fmla="*/ 31 w 65"/>
                <a:gd name="T5" fmla="*/ 98 h 98"/>
                <a:gd name="T6" fmla="*/ 2 w 65"/>
                <a:gd name="T7" fmla="*/ 81 h 98"/>
                <a:gd name="T8" fmla="*/ 20 w 65"/>
                <a:gd name="T9" fmla="*/ 78 h 98"/>
                <a:gd name="T10" fmla="*/ 33 w 65"/>
                <a:gd name="T11" fmla="*/ 85 h 98"/>
                <a:gd name="T12" fmla="*/ 47 w 65"/>
                <a:gd name="T13" fmla="*/ 70 h 98"/>
                <a:gd name="T14" fmla="*/ 47 w 65"/>
                <a:gd name="T15" fmla="*/ 62 h 98"/>
                <a:gd name="T16" fmla="*/ 47 w 65"/>
                <a:gd name="T17" fmla="*/ 61 h 98"/>
                <a:gd name="T18" fmla="*/ 29 w 65"/>
                <a:gd name="T19" fmla="*/ 71 h 98"/>
                <a:gd name="T20" fmla="*/ 0 w 65"/>
                <a:gd name="T21" fmla="*/ 37 h 98"/>
                <a:gd name="T22" fmla="*/ 28 w 65"/>
                <a:gd name="T23" fmla="*/ 0 h 98"/>
                <a:gd name="T24" fmla="*/ 48 w 65"/>
                <a:gd name="T25" fmla="*/ 10 h 98"/>
                <a:gd name="T26" fmla="*/ 48 w 65"/>
                <a:gd name="T27" fmla="*/ 10 h 98"/>
                <a:gd name="T28" fmla="*/ 49 w 65"/>
                <a:gd name="T29" fmla="*/ 2 h 98"/>
                <a:gd name="T30" fmla="*/ 65 w 65"/>
                <a:gd name="T31" fmla="*/ 2 h 98"/>
                <a:gd name="T32" fmla="*/ 32 w 65"/>
                <a:gd name="T33" fmla="*/ 57 h 98"/>
                <a:gd name="T34" fmla="*/ 47 w 65"/>
                <a:gd name="T35" fmla="*/ 33 h 98"/>
                <a:gd name="T36" fmla="*/ 32 w 65"/>
                <a:gd name="T37" fmla="*/ 13 h 98"/>
                <a:gd name="T38" fmla="*/ 18 w 65"/>
                <a:gd name="T39" fmla="*/ 34 h 98"/>
                <a:gd name="T40" fmla="*/ 32 w 65"/>
                <a:gd name="T41"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8">
                  <a:moveTo>
                    <a:pt x="65" y="2"/>
                  </a:moveTo>
                  <a:cubicBezTo>
                    <a:pt x="65" y="67"/>
                    <a:pt x="65" y="67"/>
                    <a:pt x="65" y="67"/>
                  </a:cubicBezTo>
                  <a:cubicBezTo>
                    <a:pt x="65" y="79"/>
                    <a:pt x="64" y="98"/>
                    <a:pt x="31" y="98"/>
                  </a:cubicBezTo>
                  <a:cubicBezTo>
                    <a:pt x="17" y="98"/>
                    <a:pt x="4" y="93"/>
                    <a:pt x="2" y="81"/>
                  </a:cubicBezTo>
                  <a:cubicBezTo>
                    <a:pt x="20" y="78"/>
                    <a:pt x="20" y="78"/>
                    <a:pt x="20" y="78"/>
                  </a:cubicBezTo>
                  <a:cubicBezTo>
                    <a:pt x="21" y="82"/>
                    <a:pt x="23" y="85"/>
                    <a:pt x="33" y="85"/>
                  </a:cubicBezTo>
                  <a:cubicBezTo>
                    <a:pt x="42" y="85"/>
                    <a:pt x="47" y="80"/>
                    <a:pt x="47" y="70"/>
                  </a:cubicBezTo>
                  <a:cubicBezTo>
                    <a:pt x="47" y="62"/>
                    <a:pt x="47" y="62"/>
                    <a:pt x="47" y="62"/>
                  </a:cubicBezTo>
                  <a:cubicBezTo>
                    <a:pt x="47" y="61"/>
                    <a:pt x="47" y="61"/>
                    <a:pt x="47" y="61"/>
                  </a:cubicBezTo>
                  <a:cubicBezTo>
                    <a:pt x="44" y="66"/>
                    <a:pt x="39" y="71"/>
                    <a:pt x="29" y="71"/>
                  </a:cubicBezTo>
                  <a:cubicBezTo>
                    <a:pt x="13" y="71"/>
                    <a:pt x="0" y="60"/>
                    <a:pt x="0" y="37"/>
                  </a:cubicBezTo>
                  <a:cubicBezTo>
                    <a:pt x="0" y="13"/>
                    <a:pt x="13" y="1"/>
                    <a:pt x="28" y="0"/>
                  </a:cubicBezTo>
                  <a:cubicBezTo>
                    <a:pt x="41" y="0"/>
                    <a:pt x="47" y="7"/>
                    <a:pt x="48" y="10"/>
                  </a:cubicBezTo>
                  <a:cubicBezTo>
                    <a:pt x="48" y="10"/>
                    <a:pt x="48" y="10"/>
                    <a:pt x="48" y="10"/>
                  </a:cubicBezTo>
                  <a:cubicBezTo>
                    <a:pt x="49" y="2"/>
                    <a:pt x="49" y="2"/>
                    <a:pt x="49" y="2"/>
                  </a:cubicBezTo>
                  <a:lnTo>
                    <a:pt x="65" y="2"/>
                  </a:lnTo>
                  <a:close/>
                  <a:moveTo>
                    <a:pt x="32" y="57"/>
                  </a:moveTo>
                  <a:cubicBezTo>
                    <a:pt x="46" y="56"/>
                    <a:pt x="47" y="42"/>
                    <a:pt x="47" y="33"/>
                  </a:cubicBezTo>
                  <a:cubicBezTo>
                    <a:pt x="47" y="22"/>
                    <a:pt x="42" y="13"/>
                    <a:pt x="32" y="13"/>
                  </a:cubicBezTo>
                  <a:cubicBezTo>
                    <a:pt x="25" y="13"/>
                    <a:pt x="18" y="18"/>
                    <a:pt x="18" y="34"/>
                  </a:cubicBezTo>
                  <a:cubicBezTo>
                    <a:pt x="18" y="42"/>
                    <a:pt x="19" y="57"/>
                    <a:pt x="32"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8" name="Freeform 95">
              <a:extLst>
                <a:ext uri="{FF2B5EF4-FFF2-40B4-BE49-F238E27FC236}">
                  <a16:creationId xmlns:a16="http://schemas.microsoft.com/office/drawing/2014/main" id="{73AA130E-22A7-6F45-8BD0-B586AF400962}"/>
                </a:ext>
              </a:extLst>
            </p:cNvPr>
            <p:cNvSpPr>
              <a:spLocks noEditPoints="1"/>
            </p:cNvSpPr>
            <p:nvPr/>
          </p:nvSpPr>
          <p:spPr bwMode="auto">
            <a:xfrm>
              <a:off x="-10318750" y="2919413"/>
              <a:ext cx="457200" cy="219075"/>
            </a:xfrm>
            <a:custGeom>
              <a:avLst/>
              <a:gdLst>
                <a:gd name="T0" fmla="*/ 288 w 288"/>
                <a:gd name="T1" fmla="*/ 138 h 138"/>
                <a:gd name="T2" fmla="*/ 264 w 288"/>
                <a:gd name="T3" fmla="*/ 138 h 138"/>
                <a:gd name="T4" fmla="*/ 264 w 288"/>
                <a:gd name="T5" fmla="*/ 18 h 138"/>
                <a:gd name="T6" fmla="*/ 264 w 288"/>
                <a:gd name="T7" fmla="*/ 18 h 138"/>
                <a:gd name="T8" fmla="*/ 222 w 288"/>
                <a:gd name="T9" fmla="*/ 138 h 138"/>
                <a:gd name="T10" fmla="*/ 204 w 288"/>
                <a:gd name="T11" fmla="*/ 138 h 138"/>
                <a:gd name="T12" fmla="*/ 162 w 288"/>
                <a:gd name="T13" fmla="*/ 18 h 138"/>
                <a:gd name="T14" fmla="*/ 156 w 288"/>
                <a:gd name="T15" fmla="*/ 18 h 138"/>
                <a:gd name="T16" fmla="*/ 156 w 288"/>
                <a:gd name="T17" fmla="*/ 138 h 138"/>
                <a:gd name="T18" fmla="*/ 138 w 288"/>
                <a:gd name="T19" fmla="*/ 138 h 138"/>
                <a:gd name="T20" fmla="*/ 138 w 288"/>
                <a:gd name="T21" fmla="*/ 0 h 138"/>
                <a:gd name="T22" fmla="*/ 174 w 288"/>
                <a:gd name="T23" fmla="*/ 0 h 138"/>
                <a:gd name="T24" fmla="*/ 210 w 288"/>
                <a:gd name="T25" fmla="*/ 102 h 138"/>
                <a:gd name="T26" fmla="*/ 252 w 288"/>
                <a:gd name="T27" fmla="*/ 0 h 138"/>
                <a:gd name="T28" fmla="*/ 288 w 288"/>
                <a:gd name="T29" fmla="*/ 0 h 138"/>
                <a:gd name="T30" fmla="*/ 288 w 288"/>
                <a:gd name="T31" fmla="*/ 138 h 138"/>
                <a:gd name="T32" fmla="*/ 108 w 288"/>
                <a:gd name="T33" fmla="*/ 18 h 138"/>
                <a:gd name="T34" fmla="*/ 66 w 288"/>
                <a:gd name="T35" fmla="*/ 18 h 138"/>
                <a:gd name="T36" fmla="*/ 66 w 288"/>
                <a:gd name="T37" fmla="*/ 138 h 138"/>
                <a:gd name="T38" fmla="*/ 42 w 288"/>
                <a:gd name="T39" fmla="*/ 138 h 138"/>
                <a:gd name="T40" fmla="*/ 42 w 288"/>
                <a:gd name="T41" fmla="*/ 18 h 138"/>
                <a:gd name="T42" fmla="*/ 0 w 288"/>
                <a:gd name="T43" fmla="*/ 18 h 138"/>
                <a:gd name="T44" fmla="*/ 0 w 288"/>
                <a:gd name="T45" fmla="*/ 0 h 138"/>
                <a:gd name="T46" fmla="*/ 108 w 288"/>
                <a:gd name="T47" fmla="*/ 0 h 138"/>
                <a:gd name="T48" fmla="*/ 108 w 288"/>
                <a:gd name="T4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38">
                  <a:moveTo>
                    <a:pt x="288" y="138"/>
                  </a:moveTo>
                  <a:lnTo>
                    <a:pt x="264" y="138"/>
                  </a:lnTo>
                  <a:lnTo>
                    <a:pt x="264" y="18"/>
                  </a:lnTo>
                  <a:lnTo>
                    <a:pt x="264" y="18"/>
                  </a:lnTo>
                  <a:lnTo>
                    <a:pt x="222" y="138"/>
                  </a:lnTo>
                  <a:lnTo>
                    <a:pt x="204" y="138"/>
                  </a:lnTo>
                  <a:lnTo>
                    <a:pt x="162" y="18"/>
                  </a:lnTo>
                  <a:lnTo>
                    <a:pt x="156" y="18"/>
                  </a:lnTo>
                  <a:lnTo>
                    <a:pt x="156" y="138"/>
                  </a:lnTo>
                  <a:lnTo>
                    <a:pt x="138" y="138"/>
                  </a:lnTo>
                  <a:lnTo>
                    <a:pt x="138" y="0"/>
                  </a:lnTo>
                  <a:lnTo>
                    <a:pt x="174" y="0"/>
                  </a:lnTo>
                  <a:lnTo>
                    <a:pt x="210" y="102"/>
                  </a:lnTo>
                  <a:lnTo>
                    <a:pt x="252" y="0"/>
                  </a:lnTo>
                  <a:lnTo>
                    <a:pt x="288" y="0"/>
                  </a:lnTo>
                  <a:lnTo>
                    <a:pt x="288" y="138"/>
                  </a:lnTo>
                  <a:close/>
                  <a:moveTo>
                    <a:pt x="108" y="18"/>
                  </a:moveTo>
                  <a:lnTo>
                    <a:pt x="66" y="18"/>
                  </a:lnTo>
                  <a:lnTo>
                    <a:pt x="66" y="138"/>
                  </a:lnTo>
                  <a:lnTo>
                    <a:pt x="42" y="138"/>
                  </a:lnTo>
                  <a:lnTo>
                    <a:pt x="42" y="18"/>
                  </a:lnTo>
                  <a:lnTo>
                    <a:pt x="0" y="18"/>
                  </a:lnTo>
                  <a:lnTo>
                    <a:pt x="0" y="0"/>
                  </a:lnTo>
                  <a:lnTo>
                    <a:pt x="108" y="0"/>
                  </a:lnTo>
                  <a:lnTo>
                    <a:pt x="10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grpSp>
      <p:pic>
        <p:nvPicPr>
          <p:cNvPr id="19" name="Graphique 18">
            <a:extLst>
              <a:ext uri="{FF2B5EF4-FFF2-40B4-BE49-F238E27FC236}">
                <a16:creationId xmlns:a16="http://schemas.microsoft.com/office/drawing/2014/main" id="{F7CED753-FB97-3D48-A12A-001B251395C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50768" y="339725"/>
            <a:ext cx="1518507" cy="444563"/>
          </a:xfrm>
          <a:prstGeom prst="rect">
            <a:avLst/>
          </a:prstGeom>
        </p:spPr>
      </p:pic>
      <p:sp>
        <p:nvSpPr>
          <p:cNvPr id="44" name="Espace réservé du texte 2">
            <a:extLst>
              <a:ext uri="{FF2B5EF4-FFF2-40B4-BE49-F238E27FC236}">
                <a16:creationId xmlns:a16="http://schemas.microsoft.com/office/drawing/2014/main" id="{D3C41B7E-67DB-2142-920A-69D11657CF05}"/>
              </a:ext>
            </a:extLst>
          </p:cNvPr>
          <p:cNvSpPr>
            <a:spLocks noGrp="1"/>
          </p:cNvSpPr>
          <p:nvPr>
            <p:ph type="body" sz="quarter" idx="19" hasCustomPrompt="1"/>
          </p:nvPr>
        </p:nvSpPr>
        <p:spPr>
          <a:xfrm>
            <a:off x="1842562" y="3081979"/>
            <a:ext cx="6129338" cy="239445"/>
          </a:xfrm>
        </p:spPr>
        <p:txBody>
          <a:bodyPr anchor="t"/>
          <a:lstStyle>
            <a:lvl1pPr marL="0" indent="0">
              <a:buFontTx/>
              <a:buNone/>
              <a:defRPr sz="1200">
                <a:solidFill>
                  <a:schemeClr val="accent1"/>
                </a:solidFill>
              </a:defRPr>
            </a:lvl1pPr>
          </a:lstStyle>
          <a:p>
            <a:pPr lvl="0"/>
            <a:r>
              <a:rPr lang="fr-FR"/>
              <a:t>Click to change the styles of the </a:t>
            </a:r>
            <a:r>
              <a:rPr lang="fr-FR" err="1"/>
              <a:t>mask</a:t>
            </a:r>
            <a:r>
              <a:rPr lang="fr-FR"/>
              <a:t> </a:t>
            </a:r>
            <a:r>
              <a:rPr lang="fr-FR" err="1"/>
              <a:t>text</a:t>
            </a:r>
            <a:endParaRPr lang="fr-FR"/>
          </a:p>
        </p:txBody>
      </p:sp>
      <p:sp>
        <p:nvSpPr>
          <p:cNvPr id="4" name="Date Placeholder 3">
            <a:extLst>
              <a:ext uri="{FF2B5EF4-FFF2-40B4-BE49-F238E27FC236}">
                <a16:creationId xmlns:a16="http://schemas.microsoft.com/office/drawing/2014/main" id="{9A2A461E-5352-394B-84C4-0FF9E099F280}"/>
              </a:ext>
            </a:extLst>
          </p:cNvPr>
          <p:cNvSpPr>
            <a:spLocks noGrp="1"/>
          </p:cNvSpPr>
          <p:nvPr>
            <p:ph type="dt" sz="half" idx="20"/>
          </p:nvPr>
        </p:nvSpPr>
        <p:spPr>
          <a:xfrm>
            <a:off x="1842563" y="3312002"/>
            <a:ext cx="1496418" cy="273049"/>
          </a:xfrm>
        </p:spPr>
        <p:txBody>
          <a:bodyPr anchor="t"/>
          <a:lstStyle>
            <a:lvl1pPr algn="l">
              <a:defRPr sz="1200"/>
            </a:lvl1p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err="1"/>
              <a:t>September</a:t>
            </a:r>
            <a:r>
              <a:rPr lang="fr-FR"/>
              <a:t> 26, 2019</a:t>
            </a:r>
          </a:p>
        </p:txBody>
      </p:sp>
    </p:spTree>
    <p:extLst>
      <p:ext uri="{BB962C8B-B14F-4D97-AF65-F5344CB8AC3E}">
        <p14:creationId xmlns:p14="http://schemas.microsoft.com/office/powerpoint/2010/main" val="2104630260"/>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Agenda">
    <p:bg>
      <p:bgRef idx="1001">
        <a:schemeClr val="bg1"/>
      </p:bgRef>
    </p:bg>
    <p:spTree>
      <p:nvGrpSpPr>
        <p:cNvPr id="1" name=""/>
        <p:cNvGrpSpPr/>
        <p:nvPr/>
      </p:nvGrpSpPr>
      <p:grpSpPr>
        <a:xfrm>
          <a:off x="0" y="0"/>
          <a:ext cx="0" cy="0"/>
          <a:chOff x="0" y="0"/>
          <a:chExt cx="0" cy="0"/>
        </a:xfrm>
      </p:grpSpPr>
      <p:pic>
        <p:nvPicPr>
          <p:cNvPr id="21" name="Image 20"/>
          <p:cNvPicPr>
            <a:picLocks noChangeAspect="1"/>
          </p:cNvPicPr>
          <p:nvPr userDrawn="1"/>
        </p:nvPicPr>
        <p:blipFill rotWithShape="1">
          <a:blip r:embed="rId2">
            <a:extLst>
              <a:ext uri="{28A0092B-C50C-407E-A947-70E740481C1C}">
                <a14:useLocalDpi xmlns:a14="http://schemas.microsoft.com/office/drawing/2010/main" val="0"/>
              </a:ext>
            </a:extLst>
          </a:blip>
          <a:srcRect t="20227"/>
          <a:stretch/>
        </p:blipFill>
        <p:spPr>
          <a:xfrm>
            <a:off x="34725" y="1041148"/>
            <a:ext cx="9144000" cy="4103145"/>
          </a:xfrm>
          <a:prstGeom prst="rect">
            <a:avLst/>
          </a:prstGeom>
        </p:spPr>
      </p:pic>
      <p:sp>
        <p:nvSpPr>
          <p:cNvPr id="38" name="Espace réservé du texte 6"/>
          <p:cNvSpPr>
            <a:spLocks noGrp="1"/>
          </p:cNvSpPr>
          <p:nvPr>
            <p:ph type="body" sz="quarter" idx="15" hasCustomPrompt="1"/>
          </p:nvPr>
        </p:nvSpPr>
        <p:spPr>
          <a:xfrm>
            <a:off x="808191" y="1186327"/>
            <a:ext cx="6298665" cy="3234517"/>
          </a:xfrm>
        </p:spPr>
        <p:txBody>
          <a:bodyPr lIns="0" rIns="0" anchor="t"/>
          <a:lstStyle>
            <a:lvl1pPr marL="171450" marR="0" indent="-171450" algn="l" defTabSz="914400" rtl="0" eaLnBrk="1" fontAlgn="base" latinLnBrk="0" hangingPunct="1">
              <a:lnSpc>
                <a:spcPct val="100000"/>
              </a:lnSpc>
              <a:spcBef>
                <a:spcPts val="600"/>
              </a:spcBef>
              <a:spcAft>
                <a:spcPts val="60"/>
              </a:spcAft>
              <a:buClr>
                <a:schemeClr val="bg2"/>
              </a:buClr>
              <a:buSzPct val="100000"/>
              <a:buFont typeface="Arial" panose="020B0604020202020204" pitchFamily="34" charset="0"/>
              <a:buChar char="•"/>
              <a:tabLst/>
              <a:defRPr lang="fr-FR" sz="2800" b="1" i="0" kern="1200" baseline="0" dirty="0" smtClean="0">
                <a:solidFill>
                  <a:schemeClr val="tx1"/>
                </a:solidFill>
                <a:latin typeface="Helvetica" pitchFamily="2" charset="0"/>
                <a:ea typeface="+mn-ea"/>
                <a:cs typeface="Arial" panose="020B0604020202020204" pitchFamily="34" charset="0"/>
              </a:defRPr>
            </a:lvl1pPr>
            <a:lvl2pPr marL="285750" marR="0" indent="-228600" algn="l" defTabSz="685800" rtl="0" eaLnBrk="1" fontAlgn="auto" latinLnBrk="0" hangingPunct="1">
              <a:lnSpc>
                <a:spcPct val="90000"/>
              </a:lnSpc>
              <a:spcBef>
                <a:spcPts val="0"/>
              </a:spcBef>
              <a:spcAft>
                <a:spcPts val="0"/>
              </a:spcAft>
              <a:buClrTx/>
              <a:buSzPct val="45000"/>
              <a:buFontTx/>
              <a:buBlip>
                <a:blip r:embed="rId3"/>
              </a:buBlip>
              <a:tabLst/>
              <a:defRPr sz="1400" b="1" i="0">
                <a:solidFill>
                  <a:schemeClr val="accent2">
                    <a:lumMod val="50000"/>
                  </a:schemeClr>
                </a:solidFill>
                <a:latin typeface="Helvetica" pitchFamily="2" charset="0"/>
                <a:cs typeface="Arial" panose="020B0604020202020204" pitchFamily="34" charset="0"/>
              </a:defRPr>
            </a:lvl2pPr>
            <a:lvl3pPr marL="958850" indent="0">
              <a:buFont typeface="Helvetica 45 Light" panose="020B0403020202020204" pitchFamily="34" charset="0"/>
              <a:buNone/>
              <a:defRPr sz="1400">
                <a:solidFill>
                  <a:schemeClr val="tx1"/>
                </a:solidFill>
                <a:latin typeface="Helvetica 45 Light" panose="020B0403020202020204" pitchFamily="34" charset="0"/>
              </a:defRPr>
            </a:lvl3pPr>
          </a:lstStyle>
          <a:p>
            <a:pPr lvl="0"/>
            <a:r>
              <a:rPr lang="en-US" noProof="0"/>
              <a:t>Title</a:t>
            </a:r>
          </a:p>
          <a:p>
            <a:pPr lvl="1"/>
            <a:r>
              <a:rPr lang="en-US" noProof="0"/>
              <a:t>Subtitle</a:t>
            </a:r>
          </a:p>
          <a:p>
            <a:pPr lvl="1"/>
            <a:r>
              <a:rPr lang="en-US" noProof="0"/>
              <a:t>Subtitle</a:t>
            </a:r>
          </a:p>
          <a:p>
            <a:pPr lvl="0"/>
            <a:r>
              <a:rPr lang="en-US" noProof="0"/>
              <a:t>Title</a:t>
            </a:r>
          </a:p>
          <a:p>
            <a:pPr lvl="1"/>
            <a:r>
              <a:rPr lang="en-US" noProof="0"/>
              <a:t>Subtitle </a:t>
            </a:r>
          </a:p>
          <a:p>
            <a:pPr lvl="1"/>
            <a:r>
              <a:rPr lang="en-US" noProof="0"/>
              <a:t>Subtitle</a:t>
            </a:r>
          </a:p>
          <a:p>
            <a:pPr lvl="0"/>
            <a:r>
              <a:rPr lang="en-US" noProof="0"/>
              <a:t>Title</a:t>
            </a:r>
          </a:p>
          <a:p>
            <a:pPr lvl="1"/>
            <a:r>
              <a:rPr lang="en-US" noProof="0"/>
              <a:t>Subtitle</a:t>
            </a:r>
          </a:p>
          <a:p>
            <a:pPr lvl="1"/>
            <a:r>
              <a:rPr lang="en-US" noProof="0"/>
              <a:t>Subtitle</a:t>
            </a:r>
          </a:p>
        </p:txBody>
      </p:sp>
      <p:sp>
        <p:nvSpPr>
          <p:cNvPr id="45" name="Titre 1"/>
          <p:cNvSpPr>
            <a:spLocks noGrp="1"/>
          </p:cNvSpPr>
          <p:nvPr>
            <p:ph type="ctrTitle" hasCustomPrompt="1"/>
          </p:nvPr>
        </p:nvSpPr>
        <p:spPr>
          <a:xfrm>
            <a:off x="185083" y="354178"/>
            <a:ext cx="6298665" cy="470961"/>
          </a:xfrm>
        </p:spPr>
        <p:txBody>
          <a:bodyPr/>
          <a:lstStyle>
            <a:lvl1pPr marL="169863" indent="0" algn="l">
              <a:defRPr lang="fr-FR" altLang="en-US" sz="3200" b="1" i="0" kern="1200" baseline="0" noProof="0" dirty="0">
                <a:solidFill>
                  <a:srgbClr val="FF7800"/>
                </a:solidFill>
                <a:latin typeface="Helvetica" pitchFamily="2" charset="0"/>
                <a:ea typeface="ＭＳ Ｐゴシック" pitchFamily="34" charset="-128"/>
                <a:cs typeface="Arial" panose="020B0604020202020204" pitchFamily="34" charset="0"/>
              </a:defRPr>
            </a:lvl1pPr>
          </a:lstStyle>
          <a:p>
            <a:r>
              <a:rPr lang="en-US" noProof="0"/>
              <a:t>Agenda</a:t>
            </a:r>
          </a:p>
        </p:txBody>
      </p:sp>
      <p:sp>
        <p:nvSpPr>
          <p:cNvPr id="4" name="Espace réservé du numéro de diapositive 3">
            <a:extLst>
              <a:ext uri="{FF2B5EF4-FFF2-40B4-BE49-F238E27FC236}">
                <a16:creationId xmlns:a16="http://schemas.microsoft.com/office/drawing/2014/main" id="{6202FCD4-7790-6A43-BD74-C88ED7B0EF51}"/>
              </a:ext>
            </a:extLst>
          </p:cNvPr>
          <p:cNvSpPr>
            <a:spLocks noGrp="1"/>
          </p:cNvSpPr>
          <p:nvPr>
            <p:ph type="sldNum" sz="quarter" idx="18"/>
          </p:nvPr>
        </p:nvSpPr>
        <p:spPr/>
        <p:txBody>
          <a:bodyPr/>
          <a:lstStyle>
            <a:lvl1pPr>
              <a:defRPr b="1" i="0"/>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
        <p:nvSpPr>
          <p:cNvPr id="19" name="Ellipse 18">
            <a:extLst>
              <a:ext uri="{FF2B5EF4-FFF2-40B4-BE49-F238E27FC236}">
                <a16:creationId xmlns:a16="http://schemas.microsoft.com/office/drawing/2014/main" id="{474A422D-E8DA-1147-88C4-421DE12676AA}"/>
              </a:ext>
            </a:extLst>
          </p:cNvPr>
          <p:cNvSpPr>
            <a:spLocks noChangeAspect="1"/>
          </p:cNvSpPr>
          <p:nvPr userDrawn="1"/>
        </p:nvSpPr>
        <p:spPr>
          <a:xfrm>
            <a:off x="835119" y="1003339"/>
            <a:ext cx="79200" cy="792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0">
              <a:latin typeface="Helvetica" pitchFamily="2" charset="0"/>
            </a:endParaRPr>
          </a:p>
        </p:txBody>
      </p:sp>
      <p:sp>
        <p:nvSpPr>
          <p:cNvPr id="3" name="Date Placeholder 2">
            <a:extLst>
              <a:ext uri="{FF2B5EF4-FFF2-40B4-BE49-F238E27FC236}">
                <a16:creationId xmlns:a16="http://schemas.microsoft.com/office/drawing/2014/main" id="{3D183712-72D4-8A49-8AE7-6CF7C05A139D}"/>
              </a:ext>
            </a:extLst>
          </p:cNvPr>
          <p:cNvSpPr>
            <a:spLocks noGrp="1"/>
          </p:cNvSpPr>
          <p:nvPr>
            <p:ph type="dt" sz="half" idx="19"/>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err="1"/>
              <a:t>September</a:t>
            </a:r>
            <a:r>
              <a:rPr lang="fr-FR"/>
              <a:t> 26, 2019</a:t>
            </a:r>
          </a:p>
        </p:txBody>
      </p:sp>
    </p:spTree>
    <p:extLst>
      <p:ext uri="{BB962C8B-B14F-4D97-AF65-F5344CB8AC3E}">
        <p14:creationId xmlns:p14="http://schemas.microsoft.com/office/powerpoint/2010/main" val="15622832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360957" y="365124"/>
            <a:ext cx="8507914" cy="62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000" b="1" i="0">
                <a:solidFill>
                  <a:schemeClr val="bg2"/>
                </a:solidFill>
                <a:latin typeface="Helvetica" pitchFamily="2" charset="0"/>
                <a:cs typeface="Arial" panose="020B0604020202020204" pitchFamily="34" charset="0"/>
              </a:defRPr>
            </a:lvl1pPr>
          </a:lstStyle>
          <a:p>
            <a:pPr lvl="0" defTabSz="514350" fontAlgn="base">
              <a:spcAft>
                <a:spcPts val="0"/>
              </a:spcAft>
            </a:pPr>
            <a:r>
              <a:rPr lang="en-US" altLang="en-US" noProof="0"/>
              <a:t>Click here to enter the main title</a:t>
            </a:r>
          </a:p>
        </p:txBody>
      </p:sp>
      <p:sp>
        <p:nvSpPr>
          <p:cNvPr id="6" name="Date Placeholder 5">
            <a:extLst>
              <a:ext uri="{FF2B5EF4-FFF2-40B4-BE49-F238E27FC236}">
                <a16:creationId xmlns:a16="http://schemas.microsoft.com/office/drawing/2014/main" id="{F6B73DFB-AC67-AD47-8001-579ECDAAE4F7}"/>
              </a:ext>
            </a:extLst>
          </p:cNvPr>
          <p:cNvSpPr>
            <a:spLocks noGrp="1"/>
          </p:cNvSpPr>
          <p:nvPr>
            <p:ph type="dt" sz="half" idx="11"/>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
        <p:nvSpPr>
          <p:cNvPr id="8" name="Slide Number Placeholder 7">
            <a:extLst>
              <a:ext uri="{FF2B5EF4-FFF2-40B4-BE49-F238E27FC236}">
                <a16:creationId xmlns:a16="http://schemas.microsoft.com/office/drawing/2014/main" id="{A6892CBD-5458-9C4E-8AFB-675E60EFF24E}"/>
              </a:ext>
            </a:extLst>
          </p:cNvPr>
          <p:cNvSpPr>
            <a:spLocks noGrp="1"/>
          </p:cNvSpPr>
          <p:nvPr>
            <p:ph type="sldNum" sz="quarter" idx="13"/>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
        <p:nvSpPr>
          <p:cNvPr id="12" name="Content Placeholder 2">
            <a:extLst>
              <a:ext uri="{FF2B5EF4-FFF2-40B4-BE49-F238E27FC236}">
                <a16:creationId xmlns:a16="http://schemas.microsoft.com/office/drawing/2014/main" id="{A71785EA-C3D9-4C4D-8DF0-F77FCC1AF5CA}"/>
              </a:ext>
            </a:extLst>
          </p:cNvPr>
          <p:cNvSpPr>
            <a:spLocks noGrp="1"/>
          </p:cNvSpPr>
          <p:nvPr>
            <p:ph idx="14" hasCustomPrompt="1"/>
          </p:nvPr>
        </p:nvSpPr>
        <p:spPr>
          <a:xfrm>
            <a:off x="372096" y="1118807"/>
            <a:ext cx="8470899" cy="3165475"/>
          </a:xfrm>
        </p:spPr>
        <p:txBody>
          <a:bodyPr/>
          <a:lstStyle>
            <a:lvl1pPr marL="171450" indent="-171450">
              <a:lnSpc>
                <a:spcPct val="90000"/>
              </a:lnSpc>
              <a:spcAft>
                <a:spcPts val="800"/>
              </a:spcAft>
              <a:buClr>
                <a:schemeClr val="bg2"/>
              </a:buClr>
              <a:buFont typeface="Wingdings" pitchFamily="2" charset="2"/>
              <a:buChar char="§"/>
              <a:defRPr sz="1400">
                <a:solidFill>
                  <a:schemeClr val="tx1"/>
                </a:solidFill>
                <a:latin typeface="Helvetica 75 Bold" panose="020B0804020202020204" pitchFamily="34" charset="0"/>
              </a:defRPr>
            </a:lvl1pPr>
            <a:lvl2pPr>
              <a:lnSpc>
                <a:spcPct val="90000"/>
              </a:lnSpc>
              <a:spcAft>
                <a:spcPts val="800"/>
              </a:spcAft>
              <a:defRPr sz="1400">
                <a:latin typeface="Helvetica 75 Bold" panose="020B0804020202020204" pitchFamily="34" charset="0"/>
              </a:defRPr>
            </a:lvl2pPr>
            <a:lvl3pPr marL="363538" indent="0">
              <a:lnSpc>
                <a:spcPct val="90000"/>
              </a:lnSpc>
              <a:spcAft>
                <a:spcPts val="800"/>
              </a:spcAft>
              <a:buNone/>
              <a:tabLst/>
              <a:defRPr sz="1400">
                <a:solidFill>
                  <a:schemeClr val="accent1"/>
                </a:solidFill>
                <a:latin typeface="Helvetica 75 Bold" panose="020B0804020202020204" pitchFamily="34" charset="0"/>
              </a:defRPr>
            </a:lvl3pPr>
            <a:lvl4pPr>
              <a:lnSpc>
                <a:spcPct val="90000"/>
              </a:lnSpc>
              <a:spcAft>
                <a:spcPts val="800"/>
              </a:spcAft>
              <a:defRPr sz="1400">
                <a:latin typeface="Helvetica 75 Bold" panose="020B0804020202020204" pitchFamily="34" charset="0"/>
              </a:defRPr>
            </a:lvl4pPr>
            <a:lvl5pPr>
              <a:lnSpc>
                <a:spcPct val="90000"/>
              </a:lnSpc>
              <a:spcAft>
                <a:spcPts val="800"/>
              </a:spcAft>
              <a:defRPr sz="1400">
                <a:latin typeface="Helvetica 75 Bold" panose="020B08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628047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Logo">
    <p:bg>
      <p:bgPr>
        <a:solidFill>
          <a:schemeClr val="tx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27AC1E5-4CEF-1A4D-AE42-439E0110146D}"/>
              </a:ext>
            </a:extLst>
          </p:cNvPr>
          <p:cNvSpPr txBox="1"/>
          <p:nvPr userDrawn="1"/>
        </p:nvSpPr>
        <p:spPr>
          <a:xfrm>
            <a:off x="0" y="2276061"/>
            <a:ext cx="9144000" cy="59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lvl="0" indent="0">
              <a:lnSpc>
                <a:spcPct val="90000"/>
              </a:lnSpc>
              <a:spcBef>
                <a:spcPts val="750"/>
              </a:spcBef>
              <a:buFont typeface="Arial"/>
              <a:buNone/>
              <a:defRPr kumimoji="0" lang="fr-FR" altLang="en-US" sz="3600" b="0" i="0" u="none" strike="noStrike" cap="none" spc="0" normalizeH="0" baseline="0" noProof="0" dirty="0" smtClean="0">
                <a:ln>
                  <a:noFill/>
                </a:ln>
                <a:solidFill>
                  <a:schemeClr val="tx2"/>
                </a:solidFill>
                <a:effectLst/>
                <a:uLnTx/>
                <a:uFillTx/>
                <a:latin typeface="Helvetica 75 Bold" panose="020B0804020202020204" pitchFamily="34" charset="0"/>
                <a:ea typeface="Helvetica" pitchFamily="2" charset="0"/>
                <a:cs typeface="Arial" panose="020B0604020202020204" pitchFamily="34" charset="0"/>
              </a:defRPr>
            </a:lvl1pPr>
          </a:lstStyle>
          <a:p>
            <a:pPr lvl="0" algn="ctr"/>
            <a:r>
              <a:rPr lang="fr-FR" sz="5400"/>
              <a:t>Orange </a:t>
            </a:r>
            <a:r>
              <a:rPr lang="fr-FR" sz="5400" err="1">
                <a:solidFill>
                  <a:schemeClr val="bg1"/>
                </a:solidFill>
              </a:rPr>
              <a:t>Cyberdefense</a:t>
            </a:r>
            <a:endParaRPr lang="fr-FR" sz="5400">
              <a:solidFill>
                <a:schemeClr val="bg1"/>
              </a:solidFill>
            </a:endParaRPr>
          </a:p>
        </p:txBody>
      </p:sp>
    </p:spTree>
    <p:extLst>
      <p:ext uri="{BB962C8B-B14F-4D97-AF65-F5344CB8AC3E}">
        <p14:creationId xmlns:p14="http://schemas.microsoft.com/office/powerpoint/2010/main" val="3528795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83121"/>
            <a:ext cx="6726063" cy="207020"/>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3183866"/>
            <a:ext cx="2307831" cy="207769"/>
          </a:xfrm>
          <a:prstGeom prst="rect">
            <a:avLst/>
          </a:prstGeom>
        </p:spPr>
      </p:pic>
      <p:sp>
        <p:nvSpPr>
          <p:cNvPr id="9" name="Rectangle 8"/>
          <p:cNvSpPr/>
          <p:nvPr/>
        </p:nvSpPr>
        <p:spPr bwMode="ltGray">
          <a:xfrm>
            <a:off x="0" y="1943158"/>
            <a:ext cx="6726064" cy="124563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1943158"/>
            <a:ext cx="2307832" cy="1245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050915"/>
            <a:ext cx="6108101" cy="1030120"/>
          </a:xfrm>
        </p:spPr>
        <p:txBody>
          <a:bodyPr anchor="b">
            <a:noAutofit/>
          </a:bodyPr>
          <a:lstStyle>
            <a:lvl1pPr algn="r">
              <a:defRPr sz="4050"/>
            </a:lvl1pPr>
          </a:lstStyle>
          <a:p>
            <a:r>
              <a:rPr lang="en-US"/>
              <a:t>Click to edit Master title style</a:t>
            </a:r>
          </a:p>
        </p:txBody>
      </p:sp>
      <p:sp>
        <p:nvSpPr>
          <p:cNvPr id="3" name="Subtitle 2"/>
          <p:cNvSpPr>
            <a:spLocks noGrp="1"/>
          </p:cNvSpPr>
          <p:nvPr>
            <p:ph type="subTitle" idx="1"/>
          </p:nvPr>
        </p:nvSpPr>
        <p:spPr>
          <a:xfrm>
            <a:off x="510241" y="3296547"/>
            <a:ext cx="6108101" cy="838524"/>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41510" y="2063389"/>
            <a:ext cx="878916" cy="1017646"/>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409652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7" name="Rectangle 16"/>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62120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66127"/>
            <a:ext cx="7828359" cy="240947"/>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68" y="3066872"/>
            <a:ext cx="1202248" cy="108236"/>
          </a:xfrm>
          <a:prstGeom prst="rect">
            <a:avLst/>
          </a:prstGeom>
        </p:spPr>
      </p:pic>
      <p:sp>
        <p:nvSpPr>
          <p:cNvPr id="9" name="Rectangle 8"/>
          <p:cNvSpPr/>
          <p:nvPr/>
        </p:nvSpPr>
        <p:spPr bwMode="ltGray">
          <a:xfrm>
            <a:off x="-2" y="2045332"/>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045332"/>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153086"/>
            <a:ext cx="7210395" cy="818344"/>
          </a:xfrm>
        </p:spPr>
        <p:txBody>
          <a:bodyPr anchor="ctr">
            <a:normAutofit/>
          </a:bodyPr>
          <a:lstStyle>
            <a:lvl1pPr algn="r">
              <a:defRPr sz="2700"/>
            </a:lvl1pPr>
          </a:lstStyle>
          <a:p>
            <a:r>
              <a:rPr lang="en-US"/>
              <a:t>Click to edit Master title style</a:t>
            </a:r>
          </a:p>
        </p:txBody>
      </p:sp>
      <p:sp>
        <p:nvSpPr>
          <p:cNvPr id="3" name="Text Placeholder 2"/>
          <p:cNvSpPr>
            <a:spLocks noGrp="1"/>
          </p:cNvSpPr>
          <p:nvPr>
            <p:ph type="body" idx="1"/>
          </p:nvPr>
        </p:nvSpPr>
        <p:spPr>
          <a:xfrm>
            <a:off x="510242" y="3175109"/>
            <a:ext cx="7210395" cy="1278407"/>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047092" y="2153086"/>
            <a:ext cx="865613" cy="818344"/>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095756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0" name="Rectangle 9"/>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0240" y="1753196"/>
            <a:ext cx="3523769" cy="270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5592" y="1753196"/>
            <a:ext cx="3525044" cy="270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800392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2" name="Rectangle 11"/>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565097"/>
            <a:ext cx="7210397" cy="810953"/>
          </a:xfrm>
        </p:spPr>
        <p:txBody>
          <a:bodyPr/>
          <a:lstStyle/>
          <a:p>
            <a:r>
              <a:rPr lang="en-US"/>
              <a:t>Click to edit Master title style</a:t>
            </a:r>
          </a:p>
        </p:txBody>
      </p:sp>
      <p:sp>
        <p:nvSpPr>
          <p:cNvPr id="3" name="Text Placeholder 2"/>
          <p:cNvSpPr>
            <a:spLocks noGrp="1"/>
          </p:cNvSpPr>
          <p:nvPr>
            <p:ph type="body" idx="1"/>
          </p:nvPr>
        </p:nvSpPr>
        <p:spPr>
          <a:xfrm>
            <a:off x="679763" y="1753196"/>
            <a:ext cx="3354245" cy="5200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0242" y="2273208"/>
            <a:ext cx="3523766" cy="2180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65116" y="1753196"/>
            <a:ext cx="3355521" cy="51921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95593" y="2273208"/>
            <a:ext cx="3525044" cy="2180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523401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8" name="Rectangle 7"/>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21352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6" name="Rectangle 5"/>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54497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0" name="Rectangle 9"/>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565095"/>
            <a:ext cx="7210394" cy="810955"/>
          </a:xfrm>
        </p:spPr>
        <p:txBody>
          <a:bodyPr anchor="ctr">
            <a:normAutofit/>
          </a:bodyPr>
          <a:lstStyle>
            <a:lvl1pPr>
              <a:defRPr sz="2700"/>
            </a:lvl1pPr>
          </a:lstStyle>
          <a:p>
            <a:r>
              <a:rPr lang="en-US"/>
              <a:t>Click to edit Master title style</a:t>
            </a:r>
          </a:p>
        </p:txBody>
      </p:sp>
      <p:sp>
        <p:nvSpPr>
          <p:cNvPr id="3" name="Content Placeholder 2"/>
          <p:cNvSpPr>
            <a:spLocks noGrp="1"/>
          </p:cNvSpPr>
          <p:nvPr>
            <p:ph idx="1"/>
          </p:nvPr>
        </p:nvSpPr>
        <p:spPr>
          <a:xfrm>
            <a:off x="3514385" y="1753196"/>
            <a:ext cx="4206252" cy="2700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0241" y="1753196"/>
            <a:ext cx="2842559" cy="2700321"/>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81291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0" name="Rectangle 9"/>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565095"/>
            <a:ext cx="7210393" cy="810954"/>
          </a:xfrm>
        </p:spPr>
        <p:txBody>
          <a:bodyPr anchor="ctr">
            <a:normAutofit/>
          </a:bodyPr>
          <a:lstStyle>
            <a:lvl1pPr>
              <a:defRPr sz="2700"/>
            </a:lvl1pPr>
          </a:lstStyle>
          <a:p>
            <a:r>
              <a:rPr lang="en-US"/>
              <a:t>Click to edit Master title style</a:t>
            </a:r>
          </a:p>
        </p:txBody>
      </p:sp>
      <p:sp>
        <p:nvSpPr>
          <p:cNvPr id="3" name="Picture Placeholder 2"/>
          <p:cNvSpPr>
            <a:spLocks noGrp="1" noChangeAspect="1"/>
          </p:cNvSpPr>
          <p:nvPr>
            <p:ph type="pic" idx="1"/>
          </p:nvPr>
        </p:nvSpPr>
        <p:spPr>
          <a:xfrm>
            <a:off x="3651250" y="1753197"/>
            <a:ext cx="4069387" cy="2700317"/>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10242" y="1753196"/>
            <a:ext cx="2907192" cy="270032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1185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client slide ">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50000"/>
          <a:stretch/>
        </p:blipFill>
        <p:spPr>
          <a:xfrm>
            <a:off x="4579315" y="794"/>
            <a:ext cx="4572000" cy="5143500"/>
          </a:xfrm>
          <a:prstGeom prst="rect">
            <a:avLst/>
          </a:prstGeom>
        </p:spPr>
      </p:pic>
      <p:sp>
        <p:nvSpPr>
          <p:cNvPr id="6" name="Espace réservé pour une image  9"/>
          <p:cNvSpPr>
            <a:spLocks noGrp="1"/>
          </p:cNvSpPr>
          <p:nvPr>
            <p:ph type="pic" sz="quarter" idx="13"/>
          </p:nvPr>
        </p:nvSpPr>
        <p:spPr>
          <a:xfrm>
            <a:off x="0" y="794"/>
            <a:ext cx="4572000" cy="5144294"/>
          </a:xfrm>
        </p:spPr>
        <p:txBody>
          <a:bodyPr/>
          <a:lstStyle>
            <a:lvl1pPr marL="0" indent="0">
              <a:buFontTx/>
              <a:buNone/>
              <a:defRPr sz="2000" b="1" i="0"/>
            </a:lvl1pPr>
          </a:lstStyle>
          <a:p>
            <a:r>
              <a:rPr lang="en-US" noProof="0"/>
              <a:t>Click icon to add picture</a:t>
            </a:r>
          </a:p>
        </p:txBody>
      </p:sp>
      <p:sp>
        <p:nvSpPr>
          <p:cNvPr id="8" name="Titre 1"/>
          <p:cNvSpPr>
            <a:spLocks noGrp="1"/>
          </p:cNvSpPr>
          <p:nvPr>
            <p:ph type="title" hasCustomPrompt="1"/>
          </p:nvPr>
        </p:nvSpPr>
        <p:spPr>
          <a:xfrm>
            <a:off x="4816433" y="302436"/>
            <a:ext cx="3774620" cy="2259967"/>
          </a:xfrm>
        </p:spPr>
        <p:txBody>
          <a:bodyPr/>
          <a:lstStyle>
            <a:lvl1pPr>
              <a:defRPr sz="5400" b="1" i="0" baseline="0">
                <a:solidFill>
                  <a:schemeClr val="bg1"/>
                </a:solidFill>
              </a:defRPr>
            </a:lvl1pPr>
          </a:lstStyle>
          <a:p>
            <a:r>
              <a:rPr lang="en-US" noProof="0"/>
              <a:t>Customer case (to be completed)</a:t>
            </a:r>
          </a:p>
        </p:txBody>
      </p:sp>
    </p:spTree>
    <p:extLst>
      <p:ext uri="{BB962C8B-B14F-4D97-AF65-F5344CB8AC3E}">
        <p14:creationId xmlns:p14="http://schemas.microsoft.com/office/powerpoint/2010/main" val="4904238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7844"/>
            <a:ext cx="7828359" cy="240947"/>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8589"/>
            <a:ext cx="1202248" cy="108236"/>
          </a:xfrm>
          <a:prstGeom prst="rect">
            <a:avLst/>
          </a:prstGeom>
        </p:spPr>
      </p:pic>
      <p:sp>
        <p:nvSpPr>
          <p:cNvPr id="10" name="Rectangle 9"/>
          <p:cNvSpPr/>
          <p:nvPr/>
        </p:nvSpPr>
        <p:spPr bwMode="ltGray">
          <a:xfrm>
            <a:off x="0" y="3427049"/>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3427049"/>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3534803"/>
            <a:ext cx="7210394" cy="339893"/>
          </a:xfrm>
        </p:spPr>
        <p:txBody>
          <a:bodyPr anchor="b">
            <a:normAutofit/>
          </a:bodyPr>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510242" y="457339"/>
            <a:ext cx="7210394" cy="2693012"/>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10239" y="3878384"/>
            <a:ext cx="7210397" cy="46737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3534573"/>
            <a:ext cx="865613" cy="818344"/>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61416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7844"/>
            <a:ext cx="7828359" cy="240947"/>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8589"/>
            <a:ext cx="1202248" cy="108236"/>
          </a:xfrm>
          <a:prstGeom prst="rect">
            <a:avLst/>
          </a:prstGeom>
        </p:spPr>
      </p:pic>
      <p:sp>
        <p:nvSpPr>
          <p:cNvPr id="10" name="Rectangle 9"/>
          <p:cNvSpPr/>
          <p:nvPr/>
        </p:nvSpPr>
        <p:spPr bwMode="ltGray">
          <a:xfrm>
            <a:off x="0" y="3427049"/>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3427049"/>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457339"/>
            <a:ext cx="7210394" cy="2695394"/>
          </a:xfrm>
        </p:spPr>
        <p:txBody>
          <a:bodyPr anchor="ctr"/>
          <a:lstStyle>
            <a:lvl1pPr>
              <a:defRPr sz="2400"/>
            </a:lvl1pPr>
          </a:lstStyle>
          <a:p>
            <a:r>
              <a:rPr lang="en-US"/>
              <a:t>Click to edit Master title style</a:t>
            </a:r>
          </a:p>
        </p:txBody>
      </p:sp>
      <p:sp>
        <p:nvSpPr>
          <p:cNvPr id="4" name="Text Placeholder 3"/>
          <p:cNvSpPr>
            <a:spLocks noGrp="1"/>
          </p:cNvSpPr>
          <p:nvPr>
            <p:ph type="body" sz="half" idx="2"/>
          </p:nvPr>
        </p:nvSpPr>
        <p:spPr>
          <a:xfrm>
            <a:off x="510242" y="3534803"/>
            <a:ext cx="7210394" cy="818344"/>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3534803"/>
            <a:ext cx="865613" cy="818344"/>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891178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7844"/>
            <a:ext cx="7828359" cy="240947"/>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8589"/>
            <a:ext cx="1202248" cy="108236"/>
          </a:xfrm>
          <a:prstGeom prst="rect">
            <a:avLst/>
          </a:prstGeom>
        </p:spPr>
      </p:pic>
      <p:sp>
        <p:nvSpPr>
          <p:cNvPr id="14" name="Rectangle 13"/>
          <p:cNvSpPr/>
          <p:nvPr/>
        </p:nvSpPr>
        <p:spPr bwMode="ltGray">
          <a:xfrm>
            <a:off x="0" y="3427049"/>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3427049"/>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457340"/>
            <a:ext cx="6539158" cy="2277749"/>
          </a:xfrm>
        </p:spPr>
        <p:txBody>
          <a:bodyPr anchor="ctr"/>
          <a:lstStyle>
            <a:lvl1pPr>
              <a:defRPr sz="2400"/>
            </a:lvl1pPr>
          </a:lstStyle>
          <a:p>
            <a:r>
              <a:rPr lang="en-US"/>
              <a:t>Click to edit Master title style</a:t>
            </a:r>
          </a:p>
        </p:txBody>
      </p:sp>
      <p:sp>
        <p:nvSpPr>
          <p:cNvPr id="12" name="Text Placeholder 3"/>
          <p:cNvSpPr>
            <a:spLocks noGrp="1"/>
          </p:cNvSpPr>
          <p:nvPr>
            <p:ph type="body" sz="half" idx="13"/>
          </p:nvPr>
        </p:nvSpPr>
        <p:spPr>
          <a:xfrm>
            <a:off x="1051717" y="2740880"/>
            <a:ext cx="6117434" cy="41185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0242" y="3534803"/>
            <a:ext cx="7210394" cy="818344"/>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3533535"/>
            <a:ext cx="865613" cy="818344"/>
          </a:xfrm>
        </p:spPr>
        <p:txBody>
          <a:bodyPr/>
          <a:lstStyle/>
          <a:p>
            <a:fld id="{6D22F896-40B5-4ADD-8801-0D06FADFA095}" type="slidenum">
              <a:rPr lang="en-US" dirty="0"/>
              <a:t>‹#›</a:t>
            </a:fld>
            <a:endParaRPr lang="en-US"/>
          </a:p>
        </p:txBody>
      </p:sp>
      <p:sp>
        <p:nvSpPr>
          <p:cNvPr id="16" name="TextBox 15"/>
          <p:cNvSpPr txBox="1"/>
          <p:nvPr/>
        </p:nvSpPr>
        <p:spPr>
          <a:xfrm>
            <a:off x="437679" y="561260"/>
            <a:ext cx="457200" cy="438717"/>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400">
                <a:solidFill>
                  <a:schemeClr val="tx1"/>
                </a:solidFill>
                <a:effectLst/>
              </a:rPr>
              <a:t>“</a:t>
            </a:r>
          </a:p>
        </p:txBody>
      </p:sp>
      <p:sp>
        <p:nvSpPr>
          <p:cNvPr id="17" name="TextBox 16"/>
          <p:cNvSpPr txBox="1"/>
          <p:nvPr/>
        </p:nvSpPr>
        <p:spPr>
          <a:xfrm>
            <a:off x="7247107" y="2275846"/>
            <a:ext cx="457200" cy="438717"/>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400">
                <a:solidFill>
                  <a:schemeClr val="tx1"/>
                </a:solidFill>
                <a:effectLst/>
              </a:rPr>
              <a:t>”</a:t>
            </a:r>
          </a:p>
        </p:txBody>
      </p:sp>
    </p:spTree>
    <p:extLst>
      <p:ext uri="{BB962C8B-B14F-4D97-AF65-F5344CB8AC3E}">
        <p14:creationId xmlns:p14="http://schemas.microsoft.com/office/powerpoint/2010/main" val="1562485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7844"/>
            <a:ext cx="7828359" cy="240947"/>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8589"/>
            <a:ext cx="1202248" cy="108236"/>
          </a:xfrm>
          <a:prstGeom prst="rect">
            <a:avLst/>
          </a:prstGeom>
        </p:spPr>
      </p:pic>
      <p:sp>
        <p:nvSpPr>
          <p:cNvPr id="11" name="Rectangle 10"/>
          <p:cNvSpPr/>
          <p:nvPr/>
        </p:nvSpPr>
        <p:spPr bwMode="ltGray">
          <a:xfrm>
            <a:off x="0" y="3427049"/>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3427049"/>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3534802"/>
            <a:ext cx="7210397" cy="441538"/>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510240" y="3976339"/>
            <a:ext cx="7210397" cy="376808"/>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3533535"/>
            <a:ext cx="865613" cy="818344"/>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637684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6" name="Rectangle 15"/>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565095"/>
            <a:ext cx="7218720" cy="810954"/>
          </a:xfrm>
        </p:spPr>
        <p:txBody>
          <a:bodyPr/>
          <a:lstStyle/>
          <a:p>
            <a:r>
              <a:rPr lang="en-US"/>
              <a:t>Click to edit Master title style</a:t>
            </a:r>
          </a:p>
        </p:txBody>
      </p:sp>
      <p:sp>
        <p:nvSpPr>
          <p:cNvPr id="7" name="Text Placeholder 2"/>
          <p:cNvSpPr>
            <a:spLocks noGrp="1"/>
          </p:cNvSpPr>
          <p:nvPr>
            <p:ph type="body" idx="1"/>
          </p:nvPr>
        </p:nvSpPr>
        <p:spPr>
          <a:xfrm>
            <a:off x="495709" y="1753196"/>
            <a:ext cx="2302526"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0241" y="2267705"/>
            <a:ext cx="2287277" cy="218580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2967019" y="1753196"/>
            <a:ext cx="2297430"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2959103" y="2267705"/>
            <a:ext cx="2297430" cy="218580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418117" y="1753196"/>
            <a:ext cx="2302519"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418117" y="2267705"/>
            <a:ext cx="2302519" cy="218580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9417578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7" name="Rectangle 16"/>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565095"/>
            <a:ext cx="7210395" cy="810954"/>
          </a:xfrm>
        </p:spPr>
        <p:txBody>
          <a:bodyPr/>
          <a:lstStyle/>
          <a:p>
            <a:r>
              <a:rPr lang="en-US"/>
              <a:t>Click to edit Master title style</a:t>
            </a:r>
          </a:p>
        </p:txBody>
      </p:sp>
      <p:sp>
        <p:nvSpPr>
          <p:cNvPr id="19" name="Text Placeholder 2"/>
          <p:cNvSpPr>
            <a:spLocks noGrp="1"/>
          </p:cNvSpPr>
          <p:nvPr>
            <p:ph type="body" idx="1"/>
          </p:nvPr>
        </p:nvSpPr>
        <p:spPr>
          <a:xfrm>
            <a:off x="510239" y="3224122"/>
            <a:ext cx="2287279"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0239" y="1753196"/>
            <a:ext cx="2287279" cy="114335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1" name="Text Placeholder 3"/>
          <p:cNvSpPr>
            <a:spLocks noGrp="1"/>
          </p:cNvSpPr>
          <p:nvPr>
            <p:ph type="body" sz="half" idx="18"/>
          </p:nvPr>
        </p:nvSpPr>
        <p:spPr>
          <a:xfrm>
            <a:off x="510239" y="3656452"/>
            <a:ext cx="2287279" cy="79706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2959103" y="3224122"/>
            <a:ext cx="2297430"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2959103" y="1753196"/>
            <a:ext cx="2297430" cy="114335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19"/>
          </p:nvPr>
        </p:nvSpPr>
        <p:spPr>
          <a:xfrm>
            <a:off x="2958088" y="3656451"/>
            <a:ext cx="2300473" cy="79706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423009" y="3224122"/>
            <a:ext cx="2297629"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423008" y="1753196"/>
            <a:ext cx="2297629" cy="114335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7" name="Text Placeholder 3"/>
          <p:cNvSpPr>
            <a:spLocks noGrp="1"/>
          </p:cNvSpPr>
          <p:nvPr>
            <p:ph type="body" sz="half" idx="20"/>
          </p:nvPr>
        </p:nvSpPr>
        <p:spPr>
          <a:xfrm>
            <a:off x="5422915" y="3656450"/>
            <a:ext cx="2300672" cy="79706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89932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9" name="Rectangle 8"/>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76684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6086564" y="1402637"/>
            <a:ext cx="3831424"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400966" y="4030704"/>
            <a:ext cx="1202619"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457339"/>
            <a:ext cx="805352" cy="3266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0241" y="457339"/>
            <a:ext cx="6652503" cy="3996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105344" y="4453515"/>
            <a:ext cx="2057400" cy="273928"/>
          </a:xfrm>
        </p:spPr>
        <p:txBody>
          <a:bodyPr/>
          <a:lstStyle/>
          <a:p>
            <a:fld id="{6178E61D-D431-422C-9764-11DAFE33AB63}" type="datetimeFigureOut">
              <a:rPr lang="en-US" dirty="0"/>
              <a:t>6/17/2022</a:t>
            </a:fld>
            <a:endParaRPr lang="en-US"/>
          </a:p>
        </p:txBody>
      </p:sp>
      <p:sp>
        <p:nvSpPr>
          <p:cNvPr id="5" name="Footer Placeholder 4"/>
          <p:cNvSpPr>
            <a:spLocks noGrp="1"/>
          </p:cNvSpPr>
          <p:nvPr>
            <p:ph type="ftr" sz="quarter" idx="11"/>
          </p:nvPr>
        </p:nvSpPr>
        <p:spPr>
          <a:xfrm>
            <a:off x="510241" y="4453516"/>
            <a:ext cx="4595104" cy="273928"/>
          </a:xfrm>
        </p:spPr>
        <p:txBody>
          <a:bodyPr/>
          <a:lstStyle/>
          <a:p>
            <a:endParaRPr lang="en-US"/>
          </a:p>
        </p:txBody>
      </p:sp>
      <p:sp>
        <p:nvSpPr>
          <p:cNvPr id="6" name="Slide Number Placeholder 5"/>
          <p:cNvSpPr>
            <a:spLocks noGrp="1"/>
          </p:cNvSpPr>
          <p:nvPr>
            <p:ph type="sldNum" sz="quarter" idx="12"/>
          </p:nvPr>
        </p:nvSpPr>
        <p:spPr>
          <a:xfrm>
            <a:off x="7573163" y="4050225"/>
            <a:ext cx="865613" cy="818344"/>
          </a:xfrm>
        </p:spPr>
        <p:txBody>
          <a:bodyPr anchor="t"/>
          <a:lstStyle>
            <a:lvl1pPr algn="ctr">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41385326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slide ">
    <p:bg>
      <p:bgRef idx="1001">
        <a:schemeClr val="bg1"/>
      </p:bgRef>
    </p:bg>
    <p:spTree>
      <p:nvGrpSpPr>
        <p:cNvPr id="1" name=""/>
        <p:cNvGrpSpPr/>
        <p:nvPr/>
      </p:nvGrpSpPr>
      <p:grpSpPr>
        <a:xfrm>
          <a:off x="0" y="0"/>
          <a:ext cx="0" cy="0"/>
          <a:chOff x="0" y="0"/>
          <a:chExt cx="0" cy="0"/>
        </a:xfrm>
      </p:grpSpPr>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9144000" cy="5143500"/>
          </a:xfrm>
          <a:prstGeom prst="rect">
            <a:avLst/>
          </a:prstGeom>
        </p:spPr>
      </p:pic>
      <p:pic>
        <p:nvPicPr>
          <p:cNvPr id="27" name="Image 26"/>
          <p:cNvPicPr>
            <a:picLocks noChangeAspect="1"/>
          </p:cNvPicPr>
          <p:nvPr userDrawn="1"/>
        </p:nvPicPr>
        <p:blipFill rotWithShape="1">
          <a:blip r:embed="rId3">
            <a:extLst>
              <a:ext uri="{28A0092B-C50C-407E-A947-70E740481C1C}">
                <a14:useLocalDpi xmlns:a14="http://schemas.microsoft.com/office/drawing/2010/main" val="0"/>
              </a:ext>
            </a:extLst>
          </a:blip>
          <a:srcRect l="71604" t="42203" r="11604"/>
          <a:stretch/>
        </p:blipFill>
        <p:spPr>
          <a:xfrm rot="10800000">
            <a:off x="0" y="1588"/>
            <a:ext cx="1535502" cy="2972814"/>
          </a:xfrm>
          <a:prstGeom prst="rect">
            <a:avLst/>
          </a:prstGeom>
        </p:spPr>
      </p:pic>
      <p:sp>
        <p:nvSpPr>
          <p:cNvPr id="23" name="Titre 1"/>
          <p:cNvSpPr>
            <a:spLocks noGrp="1"/>
          </p:cNvSpPr>
          <p:nvPr>
            <p:ph type="ctrTitle" hasCustomPrompt="1"/>
          </p:nvPr>
        </p:nvSpPr>
        <p:spPr>
          <a:xfrm>
            <a:off x="1842563" y="1486312"/>
            <a:ext cx="6758512" cy="1195928"/>
          </a:xfrm>
        </p:spPr>
        <p:txBody>
          <a:bodyPr anchor="t"/>
          <a:lstStyle>
            <a:lvl1pPr algn="l">
              <a:defRPr lang="fr-FR" sz="4000" b="1" i="0" kern="1200" dirty="0">
                <a:solidFill>
                  <a:schemeClr val="bg2"/>
                </a:solidFill>
                <a:latin typeface="Helvetica" pitchFamily="2" charset="0"/>
                <a:ea typeface="+mn-ea"/>
                <a:cs typeface="Arial" panose="020B0604020202020204" pitchFamily="34" charset="0"/>
              </a:defRPr>
            </a:lvl1pPr>
          </a:lstStyle>
          <a:p>
            <a:r>
              <a:rPr lang="en-US" noProof="0"/>
              <a:t>Change the title</a:t>
            </a:r>
          </a:p>
        </p:txBody>
      </p:sp>
      <p:sp>
        <p:nvSpPr>
          <p:cNvPr id="21" name="Espace réservé du texte 9"/>
          <p:cNvSpPr>
            <a:spLocks noGrp="1"/>
          </p:cNvSpPr>
          <p:nvPr>
            <p:ph type="body" sz="quarter" idx="18" hasCustomPrompt="1"/>
          </p:nvPr>
        </p:nvSpPr>
        <p:spPr>
          <a:xfrm>
            <a:off x="1840395" y="2471457"/>
            <a:ext cx="5703405" cy="449882"/>
          </a:xfrm>
        </p:spPr>
        <p:txBody>
          <a:bodyPr anchor="b">
            <a:noAutofit/>
          </a:bodyPr>
          <a:lstStyle>
            <a:lvl1pPr marL="0" marR="0" indent="0" algn="l" defTabSz="685800" rtl="0" eaLnBrk="1" fontAlgn="auto" latinLnBrk="0" hangingPunct="1">
              <a:lnSpc>
                <a:spcPct val="100000"/>
              </a:lnSpc>
              <a:spcBef>
                <a:spcPts val="750"/>
              </a:spcBef>
              <a:spcAft>
                <a:spcPts val="0"/>
              </a:spcAft>
              <a:buClrTx/>
              <a:buSzTx/>
              <a:buFont typeface="Arial"/>
              <a:buNone/>
              <a:tabLst/>
              <a:defRPr lang="fr-FR" altLang="en-US" sz="1800" b="1" i="0" kern="1200" baseline="0">
                <a:solidFill>
                  <a:schemeClr val="tx1"/>
                </a:solidFill>
                <a:latin typeface="Helvetica" pitchFamily="2" charset="0"/>
                <a:ea typeface="+mn-ea"/>
                <a:cs typeface="Arial" panose="020B0604020202020204" pitchFamily="34" charset="0"/>
              </a:defRPr>
            </a:lvl1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en-US" noProof="0"/>
              <a:t>Edit subtitle</a:t>
            </a:r>
          </a:p>
        </p:txBody>
      </p:sp>
      <p:grpSp>
        <p:nvGrpSpPr>
          <p:cNvPr id="10" name="Group 70">
            <a:extLst>
              <a:ext uri="{FF2B5EF4-FFF2-40B4-BE49-F238E27FC236}">
                <a16:creationId xmlns:a16="http://schemas.microsoft.com/office/drawing/2014/main" id="{A6CA6FA1-1368-6C4F-95DD-0D2A4E996193}"/>
              </a:ext>
            </a:extLst>
          </p:cNvPr>
          <p:cNvGrpSpPr/>
          <p:nvPr userDrawn="1"/>
        </p:nvGrpSpPr>
        <p:grpSpPr>
          <a:xfrm>
            <a:off x="352425" y="4130674"/>
            <a:ext cx="672984" cy="672759"/>
            <a:chOff x="-14435138" y="-519113"/>
            <a:chExt cx="4754563" cy="4752976"/>
          </a:xfrm>
        </p:grpSpPr>
        <p:sp>
          <p:nvSpPr>
            <p:cNvPr id="11" name="Rectangle 10">
              <a:extLst>
                <a:ext uri="{FF2B5EF4-FFF2-40B4-BE49-F238E27FC236}">
                  <a16:creationId xmlns:a16="http://schemas.microsoft.com/office/drawing/2014/main" id="{E1AFAB83-F8FE-4B41-ABF2-8FB6DFF20DD1}"/>
                </a:ext>
              </a:extLst>
            </p:cNvPr>
            <p:cNvSpPr>
              <a:spLocks noChangeArrowheads="1"/>
            </p:cNvSpPr>
            <p:nvPr/>
          </p:nvSpPr>
          <p:spPr bwMode="auto">
            <a:xfrm>
              <a:off x="-14435138" y="-519113"/>
              <a:ext cx="4754563" cy="4752976"/>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2" name="Freeform 89">
              <a:extLst>
                <a:ext uri="{FF2B5EF4-FFF2-40B4-BE49-F238E27FC236}">
                  <a16:creationId xmlns:a16="http://schemas.microsoft.com/office/drawing/2014/main" id="{D54CBF7A-7D02-4E4F-9F27-62DE2F00FD9A}"/>
                </a:ext>
              </a:extLst>
            </p:cNvPr>
            <p:cNvSpPr>
              <a:spLocks noEditPoints="1"/>
            </p:cNvSpPr>
            <p:nvPr/>
          </p:nvSpPr>
          <p:spPr bwMode="auto">
            <a:xfrm>
              <a:off x="-12987338" y="3157538"/>
              <a:ext cx="590550" cy="676275"/>
            </a:xfrm>
            <a:custGeom>
              <a:avLst/>
              <a:gdLst>
                <a:gd name="T0" fmla="*/ 18 w 62"/>
                <a:gd name="T1" fmla="*/ 50 h 71"/>
                <a:gd name="T2" fmla="*/ 26 w 62"/>
                <a:gd name="T3" fmla="*/ 59 h 71"/>
                <a:gd name="T4" fmla="*/ 43 w 62"/>
                <a:gd name="T5" fmla="*/ 51 h 71"/>
                <a:gd name="T6" fmla="*/ 43 w 62"/>
                <a:gd name="T7" fmla="*/ 35 h 71"/>
                <a:gd name="T8" fmla="*/ 18 w 62"/>
                <a:gd name="T9" fmla="*/ 50 h 71"/>
                <a:gd name="T10" fmla="*/ 44 w 62"/>
                <a:gd name="T11" fmla="*/ 64 h 71"/>
                <a:gd name="T12" fmla="*/ 21 w 62"/>
                <a:gd name="T13" fmla="*/ 71 h 71"/>
                <a:gd name="T14" fmla="*/ 0 w 62"/>
                <a:gd name="T15" fmla="*/ 51 h 71"/>
                <a:gd name="T16" fmla="*/ 44 w 62"/>
                <a:gd name="T17" fmla="*/ 24 h 71"/>
                <a:gd name="T18" fmla="*/ 44 w 62"/>
                <a:gd name="T19" fmla="*/ 20 h 71"/>
                <a:gd name="T20" fmla="*/ 33 w 62"/>
                <a:gd name="T21" fmla="*/ 12 h 71"/>
                <a:gd name="T22" fmla="*/ 16 w 62"/>
                <a:gd name="T23" fmla="*/ 20 h 71"/>
                <a:gd name="T24" fmla="*/ 4 w 62"/>
                <a:gd name="T25" fmla="*/ 13 h 71"/>
                <a:gd name="T26" fmla="*/ 33 w 62"/>
                <a:gd name="T27" fmla="*/ 0 h 71"/>
                <a:gd name="T28" fmla="*/ 62 w 62"/>
                <a:gd name="T29" fmla="*/ 20 h 71"/>
                <a:gd name="T30" fmla="*/ 62 w 62"/>
                <a:gd name="T31" fmla="*/ 70 h 71"/>
                <a:gd name="T32" fmla="*/ 45 w 62"/>
                <a:gd name="T33" fmla="*/ 70 h 71"/>
                <a:gd name="T34" fmla="*/ 44 w 62"/>
                <a:gd name="T35"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71">
                  <a:moveTo>
                    <a:pt x="18" y="50"/>
                  </a:moveTo>
                  <a:cubicBezTo>
                    <a:pt x="18" y="54"/>
                    <a:pt x="21" y="59"/>
                    <a:pt x="26" y="59"/>
                  </a:cubicBezTo>
                  <a:cubicBezTo>
                    <a:pt x="32" y="59"/>
                    <a:pt x="38" y="56"/>
                    <a:pt x="43" y="51"/>
                  </a:cubicBezTo>
                  <a:cubicBezTo>
                    <a:pt x="43" y="35"/>
                    <a:pt x="43" y="35"/>
                    <a:pt x="43" y="35"/>
                  </a:cubicBezTo>
                  <a:cubicBezTo>
                    <a:pt x="26" y="37"/>
                    <a:pt x="18" y="42"/>
                    <a:pt x="18" y="50"/>
                  </a:cubicBezTo>
                  <a:moveTo>
                    <a:pt x="44" y="64"/>
                  </a:moveTo>
                  <a:cubicBezTo>
                    <a:pt x="37" y="69"/>
                    <a:pt x="29" y="71"/>
                    <a:pt x="21" y="71"/>
                  </a:cubicBezTo>
                  <a:cubicBezTo>
                    <a:pt x="8" y="71"/>
                    <a:pt x="0" y="63"/>
                    <a:pt x="0" y="51"/>
                  </a:cubicBezTo>
                  <a:cubicBezTo>
                    <a:pt x="0" y="36"/>
                    <a:pt x="14" y="27"/>
                    <a:pt x="44" y="24"/>
                  </a:cubicBezTo>
                  <a:cubicBezTo>
                    <a:pt x="44" y="20"/>
                    <a:pt x="44" y="20"/>
                    <a:pt x="44" y="20"/>
                  </a:cubicBezTo>
                  <a:cubicBezTo>
                    <a:pt x="44" y="15"/>
                    <a:pt x="40" y="12"/>
                    <a:pt x="33" y="12"/>
                  </a:cubicBezTo>
                  <a:cubicBezTo>
                    <a:pt x="26" y="12"/>
                    <a:pt x="20" y="15"/>
                    <a:pt x="16" y="20"/>
                  </a:cubicBezTo>
                  <a:cubicBezTo>
                    <a:pt x="4" y="13"/>
                    <a:pt x="4" y="13"/>
                    <a:pt x="4" y="13"/>
                  </a:cubicBezTo>
                  <a:cubicBezTo>
                    <a:pt x="10" y="4"/>
                    <a:pt x="20" y="0"/>
                    <a:pt x="33" y="0"/>
                  </a:cubicBezTo>
                  <a:cubicBezTo>
                    <a:pt x="51" y="0"/>
                    <a:pt x="62" y="7"/>
                    <a:pt x="62" y="20"/>
                  </a:cubicBezTo>
                  <a:cubicBezTo>
                    <a:pt x="62" y="20"/>
                    <a:pt x="61" y="70"/>
                    <a:pt x="62" y="70"/>
                  </a:cubicBezTo>
                  <a:cubicBezTo>
                    <a:pt x="45" y="70"/>
                    <a:pt x="45" y="70"/>
                    <a:pt x="45" y="70"/>
                  </a:cubicBezTo>
                  <a:lnTo>
                    <a:pt x="4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3" name="Freeform 90">
              <a:extLst>
                <a:ext uri="{FF2B5EF4-FFF2-40B4-BE49-F238E27FC236}">
                  <a16:creationId xmlns:a16="http://schemas.microsoft.com/office/drawing/2014/main" id="{4F57F2AF-D568-FD41-8CED-F048B009E8C8}"/>
                </a:ext>
              </a:extLst>
            </p:cNvPr>
            <p:cNvSpPr>
              <a:spLocks/>
            </p:cNvSpPr>
            <p:nvPr/>
          </p:nvSpPr>
          <p:spPr bwMode="auto">
            <a:xfrm>
              <a:off x="-12263438" y="3148013"/>
              <a:ext cx="590550" cy="676275"/>
            </a:xfrm>
            <a:custGeom>
              <a:avLst/>
              <a:gdLst>
                <a:gd name="T0" fmla="*/ 0 w 62"/>
                <a:gd name="T1" fmla="*/ 4 h 71"/>
                <a:gd name="T2" fmla="*/ 15 w 62"/>
                <a:gd name="T3" fmla="*/ 2 h 71"/>
                <a:gd name="T4" fmla="*/ 17 w 62"/>
                <a:gd name="T5" fmla="*/ 10 h 71"/>
                <a:gd name="T6" fmla="*/ 41 w 62"/>
                <a:gd name="T7" fmla="*/ 0 h 71"/>
                <a:gd name="T8" fmla="*/ 62 w 62"/>
                <a:gd name="T9" fmla="*/ 23 h 71"/>
                <a:gd name="T10" fmla="*/ 62 w 62"/>
                <a:gd name="T11" fmla="*/ 71 h 71"/>
                <a:gd name="T12" fmla="*/ 44 w 62"/>
                <a:gd name="T13" fmla="*/ 71 h 71"/>
                <a:gd name="T14" fmla="*/ 44 w 62"/>
                <a:gd name="T15" fmla="*/ 26 h 71"/>
                <a:gd name="T16" fmla="*/ 35 w 62"/>
                <a:gd name="T17" fmla="*/ 14 h 71"/>
                <a:gd name="T18" fmla="*/ 18 w 62"/>
                <a:gd name="T19" fmla="*/ 22 h 71"/>
                <a:gd name="T20" fmla="*/ 18 w 62"/>
                <a:gd name="T21" fmla="*/ 71 h 71"/>
                <a:gd name="T22" fmla="*/ 0 w 62"/>
                <a:gd name="T23" fmla="*/ 71 h 71"/>
                <a:gd name="T24" fmla="*/ 0 w 62"/>
                <a:gd name="T2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1">
                  <a:moveTo>
                    <a:pt x="0" y="4"/>
                  </a:moveTo>
                  <a:cubicBezTo>
                    <a:pt x="15" y="2"/>
                    <a:pt x="15" y="2"/>
                    <a:pt x="15" y="2"/>
                  </a:cubicBezTo>
                  <a:cubicBezTo>
                    <a:pt x="17" y="10"/>
                    <a:pt x="17" y="10"/>
                    <a:pt x="17" y="10"/>
                  </a:cubicBezTo>
                  <a:cubicBezTo>
                    <a:pt x="25" y="4"/>
                    <a:pt x="32" y="0"/>
                    <a:pt x="41" y="0"/>
                  </a:cubicBezTo>
                  <a:cubicBezTo>
                    <a:pt x="55" y="0"/>
                    <a:pt x="62" y="8"/>
                    <a:pt x="62" y="23"/>
                  </a:cubicBezTo>
                  <a:cubicBezTo>
                    <a:pt x="62" y="71"/>
                    <a:pt x="62" y="71"/>
                    <a:pt x="62" y="71"/>
                  </a:cubicBezTo>
                  <a:cubicBezTo>
                    <a:pt x="44" y="71"/>
                    <a:pt x="44" y="71"/>
                    <a:pt x="44" y="71"/>
                  </a:cubicBezTo>
                  <a:cubicBezTo>
                    <a:pt x="44" y="26"/>
                    <a:pt x="44" y="26"/>
                    <a:pt x="44" y="26"/>
                  </a:cubicBezTo>
                  <a:cubicBezTo>
                    <a:pt x="44" y="18"/>
                    <a:pt x="42" y="14"/>
                    <a:pt x="35" y="14"/>
                  </a:cubicBezTo>
                  <a:cubicBezTo>
                    <a:pt x="30" y="14"/>
                    <a:pt x="24" y="16"/>
                    <a:pt x="18" y="22"/>
                  </a:cubicBezTo>
                  <a:cubicBezTo>
                    <a:pt x="18" y="71"/>
                    <a:pt x="18" y="71"/>
                    <a:pt x="18" y="71"/>
                  </a:cubicBezTo>
                  <a:cubicBezTo>
                    <a:pt x="0" y="71"/>
                    <a:pt x="0" y="71"/>
                    <a:pt x="0" y="7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4" name="Freeform 91">
              <a:extLst>
                <a:ext uri="{FF2B5EF4-FFF2-40B4-BE49-F238E27FC236}">
                  <a16:creationId xmlns:a16="http://schemas.microsoft.com/office/drawing/2014/main" id="{0CD4D595-8403-784F-8E51-1F039EFB99F1}"/>
                </a:ext>
              </a:extLst>
            </p:cNvPr>
            <p:cNvSpPr>
              <a:spLocks noEditPoints="1"/>
            </p:cNvSpPr>
            <p:nvPr/>
          </p:nvSpPr>
          <p:spPr bwMode="auto">
            <a:xfrm>
              <a:off x="-10823575" y="3148013"/>
              <a:ext cx="609600" cy="695325"/>
            </a:xfrm>
            <a:custGeom>
              <a:avLst/>
              <a:gdLst>
                <a:gd name="T0" fmla="*/ 46 w 64"/>
                <a:gd name="T1" fmla="*/ 28 h 73"/>
                <a:gd name="T2" fmla="*/ 32 w 64"/>
                <a:gd name="T3" fmla="*/ 13 h 73"/>
                <a:gd name="T4" fmla="*/ 18 w 64"/>
                <a:gd name="T5" fmla="*/ 28 h 73"/>
                <a:gd name="T6" fmla="*/ 46 w 64"/>
                <a:gd name="T7" fmla="*/ 28 h 73"/>
                <a:gd name="T8" fmla="*/ 32 w 64"/>
                <a:gd name="T9" fmla="*/ 73 h 73"/>
                <a:gd name="T10" fmla="*/ 0 w 64"/>
                <a:gd name="T11" fmla="*/ 37 h 73"/>
                <a:gd name="T12" fmla="*/ 32 w 64"/>
                <a:gd name="T13" fmla="*/ 0 h 73"/>
                <a:gd name="T14" fmla="*/ 64 w 64"/>
                <a:gd name="T15" fmla="*/ 36 h 73"/>
                <a:gd name="T16" fmla="*/ 64 w 64"/>
                <a:gd name="T17" fmla="*/ 39 h 73"/>
                <a:gd name="T18" fmla="*/ 17 w 64"/>
                <a:gd name="T19" fmla="*/ 39 h 73"/>
                <a:gd name="T20" fmla="*/ 34 w 64"/>
                <a:gd name="T21" fmla="*/ 59 h 73"/>
                <a:gd name="T22" fmla="*/ 50 w 64"/>
                <a:gd name="T23" fmla="*/ 50 h 73"/>
                <a:gd name="T24" fmla="*/ 63 w 64"/>
                <a:gd name="T25" fmla="*/ 58 h 73"/>
                <a:gd name="T26" fmla="*/ 32 w 64"/>
                <a:gd name="T2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3">
                  <a:moveTo>
                    <a:pt x="46" y="28"/>
                  </a:moveTo>
                  <a:cubicBezTo>
                    <a:pt x="46" y="18"/>
                    <a:pt x="41" y="13"/>
                    <a:pt x="32" y="13"/>
                  </a:cubicBezTo>
                  <a:cubicBezTo>
                    <a:pt x="24" y="13"/>
                    <a:pt x="19" y="18"/>
                    <a:pt x="18" y="28"/>
                  </a:cubicBezTo>
                  <a:lnTo>
                    <a:pt x="46" y="28"/>
                  </a:lnTo>
                  <a:close/>
                  <a:moveTo>
                    <a:pt x="32" y="73"/>
                  </a:moveTo>
                  <a:cubicBezTo>
                    <a:pt x="12" y="73"/>
                    <a:pt x="0" y="60"/>
                    <a:pt x="0" y="37"/>
                  </a:cubicBezTo>
                  <a:cubicBezTo>
                    <a:pt x="0" y="14"/>
                    <a:pt x="12" y="0"/>
                    <a:pt x="32" y="0"/>
                  </a:cubicBezTo>
                  <a:cubicBezTo>
                    <a:pt x="52" y="0"/>
                    <a:pt x="64" y="13"/>
                    <a:pt x="64" y="36"/>
                  </a:cubicBezTo>
                  <a:cubicBezTo>
                    <a:pt x="64" y="37"/>
                    <a:pt x="64" y="38"/>
                    <a:pt x="64" y="39"/>
                  </a:cubicBezTo>
                  <a:cubicBezTo>
                    <a:pt x="17" y="39"/>
                    <a:pt x="17" y="39"/>
                    <a:pt x="17" y="39"/>
                  </a:cubicBezTo>
                  <a:cubicBezTo>
                    <a:pt x="18" y="53"/>
                    <a:pt x="23" y="59"/>
                    <a:pt x="34" y="59"/>
                  </a:cubicBezTo>
                  <a:cubicBezTo>
                    <a:pt x="41" y="59"/>
                    <a:pt x="45" y="56"/>
                    <a:pt x="50" y="50"/>
                  </a:cubicBezTo>
                  <a:cubicBezTo>
                    <a:pt x="63" y="58"/>
                    <a:pt x="63" y="58"/>
                    <a:pt x="63" y="58"/>
                  </a:cubicBezTo>
                  <a:cubicBezTo>
                    <a:pt x="57" y="68"/>
                    <a:pt x="46" y="73"/>
                    <a:pt x="32"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5" name="Freeform 92">
              <a:extLst>
                <a:ext uri="{FF2B5EF4-FFF2-40B4-BE49-F238E27FC236}">
                  <a16:creationId xmlns:a16="http://schemas.microsoft.com/office/drawing/2014/main" id="{848DACA1-76F6-B940-AA05-424734B65894}"/>
                </a:ext>
              </a:extLst>
            </p:cNvPr>
            <p:cNvSpPr>
              <a:spLocks noEditPoints="1"/>
            </p:cNvSpPr>
            <p:nvPr/>
          </p:nvSpPr>
          <p:spPr bwMode="auto">
            <a:xfrm>
              <a:off x="-14177963" y="3148013"/>
              <a:ext cx="657225" cy="695325"/>
            </a:xfrm>
            <a:custGeom>
              <a:avLst/>
              <a:gdLst>
                <a:gd name="T0" fmla="*/ 34 w 69"/>
                <a:gd name="T1" fmla="*/ 16 h 73"/>
                <a:gd name="T2" fmla="*/ 18 w 69"/>
                <a:gd name="T3" fmla="*/ 37 h 73"/>
                <a:gd name="T4" fmla="*/ 34 w 69"/>
                <a:gd name="T5" fmla="*/ 58 h 73"/>
                <a:gd name="T6" fmla="*/ 51 w 69"/>
                <a:gd name="T7" fmla="*/ 37 h 73"/>
                <a:gd name="T8" fmla="*/ 34 w 69"/>
                <a:gd name="T9" fmla="*/ 16 h 73"/>
                <a:gd name="T10" fmla="*/ 34 w 69"/>
                <a:gd name="T11" fmla="*/ 73 h 73"/>
                <a:gd name="T12" fmla="*/ 0 w 69"/>
                <a:gd name="T13" fmla="*/ 37 h 73"/>
                <a:gd name="T14" fmla="*/ 34 w 69"/>
                <a:gd name="T15" fmla="*/ 0 h 73"/>
                <a:gd name="T16" fmla="*/ 69 w 69"/>
                <a:gd name="T17" fmla="*/ 37 h 73"/>
                <a:gd name="T18" fmla="*/ 34 w 69"/>
                <a:gd name="T1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3">
                  <a:moveTo>
                    <a:pt x="34" y="16"/>
                  </a:moveTo>
                  <a:cubicBezTo>
                    <a:pt x="21" y="16"/>
                    <a:pt x="18" y="28"/>
                    <a:pt x="18" y="37"/>
                  </a:cubicBezTo>
                  <a:cubicBezTo>
                    <a:pt x="18" y="46"/>
                    <a:pt x="21" y="58"/>
                    <a:pt x="34" y="58"/>
                  </a:cubicBezTo>
                  <a:cubicBezTo>
                    <a:pt x="48" y="58"/>
                    <a:pt x="51" y="46"/>
                    <a:pt x="51" y="37"/>
                  </a:cubicBezTo>
                  <a:cubicBezTo>
                    <a:pt x="51" y="28"/>
                    <a:pt x="48" y="16"/>
                    <a:pt x="34" y="16"/>
                  </a:cubicBezTo>
                  <a:moveTo>
                    <a:pt x="34" y="73"/>
                  </a:moveTo>
                  <a:cubicBezTo>
                    <a:pt x="16" y="73"/>
                    <a:pt x="0" y="62"/>
                    <a:pt x="0" y="37"/>
                  </a:cubicBezTo>
                  <a:cubicBezTo>
                    <a:pt x="0" y="12"/>
                    <a:pt x="16" y="0"/>
                    <a:pt x="34" y="0"/>
                  </a:cubicBezTo>
                  <a:cubicBezTo>
                    <a:pt x="52" y="0"/>
                    <a:pt x="69" y="12"/>
                    <a:pt x="69" y="37"/>
                  </a:cubicBezTo>
                  <a:cubicBezTo>
                    <a:pt x="69" y="62"/>
                    <a:pt x="52" y="73"/>
                    <a:pt x="34"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6" name="Freeform 93">
              <a:extLst>
                <a:ext uri="{FF2B5EF4-FFF2-40B4-BE49-F238E27FC236}">
                  <a16:creationId xmlns:a16="http://schemas.microsoft.com/office/drawing/2014/main" id="{997E2D52-CEBD-3943-9BE6-FCB0B2F9122B}"/>
                </a:ext>
              </a:extLst>
            </p:cNvPr>
            <p:cNvSpPr>
              <a:spLocks/>
            </p:cNvSpPr>
            <p:nvPr/>
          </p:nvSpPr>
          <p:spPr bwMode="auto">
            <a:xfrm>
              <a:off x="-13406438" y="3157538"/>
              <a:ext cx="371475" cy="666750"/>
            </a:xfrm>
            <a:custGeom>
              <a:avLst/>
              <a:gdLst>
                <a:gd name="T0" fmla="*/ 0 w 39"/>
                <a:gd name="T1" fmla="*/ 1 h 70"/>
                <a:gd name="T2" fmla="*/ 18 w 39"/>
                <a:gd name="T3" fmla="*/ 1 h 70"/>
                <a:gd name="T4" fmla="*/ 18 w 39"/>
                <a:gd name="T5" fmla="*/ 9 h 70"/>
                <a:gd name="T6" fmla="*/ 37 w 39"/>
                <a:gd name="T7" fmla="*/ 0 h 70"/>
                <a:gd name="T8" fmla="*/ 39 w 39"/>
                <a:gd name="T9" fmla="*/ 0 h 70"/>
                <a:gd name="T10" fmla="*/ 39 w 39"/>
                <a:gd name="T11" fmla="*/ 17 h 70"/>
                <a:gd name="T12" fmla="*/ 38 w 39"/>
                <a:gd name="T13" fmla="*/ 17 h 70"/>
                <a:gd name="T14" fmla="*/ 19 w 39"/>
                <a:gd name="T15" fmla="*/ 24 h 70"/>
                <a:gd name="T16" fmla="*/ 19 w 39"/>
                <a:gd name="T17" fmla="*/ 70 h 70"/>
                <a:gd name="T18" fmla="*/ 0 w 39"/>
                <a:gd name="T19" fmla="*/ 70 h 70"/>
                <a:gd name="T20" fmla="*/ 0 w 39"/>
                <a:gd name="T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70">
                  <a:moveTo>
                    <a:pt x="0" y="1"/>
                  </a:moveTo>
                  <a:cubicBezTo>
                    <a:pt x="18" y="1"/>
                    <a:pt x="18" y="1"/>
                    <a:pt x="18" y="1"/>
                  </a:cubicBezTo>
                  <a:cubicBezTo>
                    <a:pt x="18" y="9"/>
                    <a:pt x="18" y="9"/>
                    <a:pt x="18" y="9"/>
                  </a:cubicBezTo>
                  <a:cubicBezTo>
                    <a:pt x="21" y="5"/>
                    <a:pt x="29" y="0"/>
                    <a:pt x="37" y="0"/>
                  </a:cubicBezTo>
                  <a:cubicBezTo>
                    <a:pt x="38" y="0"/>
                    <a:pt x="38" y="0"/>
                    <a:pt x="39" y="0"/>
                  </a:cubicBezTo>
                  <a:cubicBezTo>
                    <a:pt x="39" y="17"/>
                    <a:pt x="39" y="17"/>
                    <a:pt x="39" y="17"/>
                  </a:cubicBezTo>
                  <a:cubicBezTo>
                    <a:pt x="38" y="17"/>
                    <a:pt x="38" y="17"/>
                    <a:pt x="38" y="17"/>
                  </a:cubicBezTo>
                  <a:cubicBezTo>
                    <a:pt x="30" y="17"/>
                    <a:pt x="22" y="18"/>
                    <a:pt x="19" y="24"/>
                  </a:cubicBezTo>
                  <a:cubicBezTo>
                    <a:pt x="19" y="70"/>
                    <a:pt x="19" y="70"/>
                    <a:pt x="19" y="70"/>
                  </a:cubicBezTo>
                  <a:cubicBezTo>
                    <a:pt x="0" y="70"/>
                    <a:pt x="0" y="70"/>
                    <a:pt x="0" y="7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7" name="Freeform 94">
              <a:extLst>
                <a:ext uri="{FF2B5EF4-FFF2-40B4-BE49-F238E27FC236}">
                  <a16:creationId xmlns:a16="http://schemas.microsoft.com/office/drawing/2014/main" id="{824E2225-B2E7-664B-8998-5A204DAE3B30}"/>
                </a:ext>
              </a:extLst>
            </p:cNvPr>
            <p:cNvSpPr>
              <a:spLocks noEditPoints="1"/>
            </p:cNvSpPr>
            <p:nvPr/>
          </p:nvSpPr>
          <p:spPr bwMode="auto">
            <a:xfrm>
              <a:off x="-11549063" y="3148013"/>
              <a:ext cx="620713" cy="933450"/>
            </a:xfrm>
            <a:custGeom>
              <a:avLst/>
              <a:gdLst>
                <a:gd name="T0" fmla="*/ 65 w 65"/>
                <a:gd name="T1" fmla="*/ 2 h 98"/>
                <a:gd name="T2" fmla="*/ 65 w 65"/>
                <a:gd name="T3" fmla="*/ 67 h 98"/>
                <a:gd name="T4" fmla="*/ 31 w 65"/>
                <a:gd name="T5" fmla="*/ 98 h 98"/>
                <a:gd name="T6" fmla="*/ 2 w 65"/>
                <a:gd name="T7" fmla="*/ 81 h 98"/>
                <a:gd name="T8" fmla="*/ 20 w 65"/>
                <a:gd name="T9" fmla="*/ 78 h 98"/>
                <a:gd name="T10" fmla="*/ 33 w 65"/>
                <a:gd name="T11" fmla="*/ 85 h 98"/>
                <a:gd name="T12" fmla="*/ 47 w 65"/>
                <a:gd name="T13" fmla="*/ 70 h 98"/>
                <a:gd name="T14" fmla="*/ 47 w 65"/>
                <a:gd name="T15" fmla="*/ 62 h 98"/>
                <a:gd name="T16" fmla="*/ 47 w 65"/>
                <a:gd name="T17" fmla="*/ 61 h 98"/>
                <a:gd name="T18" fmla="*/ 29 w 65"/>
                <a:gd name="T19" fmla="*/ 71 h 98"/>
                <a:gd name="T20" fmla="*/ 0 w 65"/>
                <a:gd name="T21" fmla="*/ 37 h 98"/>
                <a:gd name="T22" fmla="*/ 28 w 65"/>
                <a:gd name="T23" fmla="*/ 0 h 98"/>
                <a:gd name="T24" fmla="*/ 48 w 65"/>
                <a:gd name="T25" fmla="*/ 10 h 98"/>
                <a:gd name="T26" fmla="*/ 48 w 65"/>
                <a:gd name="T27" fmla="*/ 10 h 98"/>
                <a:gd name="T28" fmla="*/ 49 w 65"/>
                <a:gd name="T29" fmla="*/ 2 h 98"/>
                <a:gd name="T30" fmla="*/ 65 w 65"/>
                <a:gd name="T31" fmla="*/ 2 h 98"/>
                <a:gd name="T32" fmla="*/ 32 w 65"/>
                <a:gd name="T33" fmla="*/ 57 h 98"/>
                <a:gd name="T34" fmla="*/ 47 w 65"/>
                <a:gd name="T35" fmla="*/ 33 h 98"/>
                <a:gd name="T36" fmla="*/ 32 w 65"/>
                <a:gd name="T37" fmla="*/ 13 h 98"/>
                <a:gd name="T38" fmla="*/ 18 w 65"/>
                <a:gd name="T39" fmla="*/ 34 h 98"/>
                <a:gd name="T40" fmla="*/ 32 w 65"/>
                <a:gd name="T41"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98">
                  <a:moveTo>
                    <a:pt x="65" y="2"/>
                  </a:moveTo>
                  <a:cubicBezTo>
                    <a:pt x="65" y="67"/>
                    <a:pt x="65" y="67"/>
                    <a:pt x="65" y="67"/>
                  </a:cubicBezTo>
                  <a:cubicBezTo>
                    <a:pt x="65" y="79"/>
                    <a:pt x="64" y="98"/>
                    <a:pt x="31" y="98"/>
                  </a:cubicBezTo>
                  <a:cubicBezTo>
                    <a:pt x="17" y="98"/>
                    <a:pt x="4" y="93"/>
                    <a:pt x="2" y="81"/>
                  </a:cubicBezTo>
                  <a:cubicBezTo>
                    <a:pt x="20" y="78"/>
                    <a:pt x="20" y="78"/>
                    <a:pt x="20" y="78"/>
                  </a:cubicBezTo>
                  <a:cubicBezTo>
                    <a:pt x="21" y="82"/>
                    <a:pt x="23" y="85"/>
                    <a:pt x="33" y="85"/>
                  </a:cubicBezTo>
                  <a:cubicBezTo>
                    <a:pt x="42" y="85"/>
                    <a:pt x="47" y="80"/>
                    <a:pt x="47" y="70"/>
                  </a:cubicBezTo>
                  <a:cubicBezTo>
                    <a:pt x="47" y="62"/>
                    <a:pt x="47" y="62"/>
                    <a:pt x="47" y="62"/>
                  </a:cubicBezTo>
                  <a:cubicBezTo>
                    <a:pt x="47" y="61"/>
                    <a:pt x="47" y="61"/>
                    <a:pt x="47" y="61"/>
                  </a:cubicBezTo>
                  <a:cubicBezTo>
                    <a:pt x="44" y="66"/>
                    <a:pt x="39" y="71"/>
                    <a:pt x="29" y="71"/>
                  </a:cubicBezTo>
                  <a:cubicBezTo>
                    <a:pt x="13" y="71"/>
                    <a:pt x="0" y="60"/>
                    <a:pt x="0" y="37"/>
                  </a:cubicBezTo>
                  <a:cubicBezTo>
                    <a:pt x="0" y="13"/>
                    <a:pt x="13" y="1"/>
                    <a:pt x="28" y="0"/>
                  </a:cubicBezTo>
                  <a:cubicBezTo>
                    <a:pt x="41" y="0"/>
                    <a:pt x="47" y="7"/>
                    <a:pt x="48" y="10"/>
                  </a:cubicBezTo>
                  <a:cubicBezTo>
                    <a:pt x="48" y="10"/>
                    <a:pt x="48" y="10"/>
                    <a:pt x="48" y="10"/>
                  </a:cubicBezTo>
                  <a:cubicBezTo>
                    <a:pt x="49" y="2"/>
                    <a:pt x="49" y="2"/>
                    <a:pt x="49" y="2"/>
                  </a:cubicBezTo>
                  <a:lnTo>
                    <a:pt x="65" y="2"/>
                  </a:lnTo>
                  <a:close/>
                  <a:moveTo>
                    <a:pt x="32" y="57"/>
                  </a:moveTo>
                  <a:cubicBezTo>
                    <a:pt x="46" y="56"/>
                    <a:pt x="47" y="42"/>
                    <a:pt x="47" y="33"/>
                  </a:cubicBezTo>
                  <a:cubicBezTo>
                    <a:pt x="47" y="22"/>
                    <a:pt x="42" y="13"/>
                    <a:pt x="32" y="13"/>
                  </a:cubicBezTo>
                  <a:cubicBezTo>
                    <a:pt x="25" y="13"/>
                    <a:pt x="18" y="18"/>
                    <a:pt x="18" y="34"/>
                  </a:cubicBezTo>
                  <a:cubicBezTo>
                    <a:pt x="18" y="42"/>
                    <a:pt x="19" y="57"/>
                    <a:pt x="32"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sp>
          <p:nvSpPr>
            <p:cNvPr id="18" name="Freeform 95">
              <a:extLst>
                <a:ext uri="{FF2B5EF4-FFF2-40B4-BE49-F238E27FC236}">
                  <a16:creationId xmlns:a16="http://schemas.microsoft.com/office/drawing/2014/main" id="{73AA130E-22A7-6F45-8BD0-B586AF400962}"/>
                </a:ext>
              </a:extLst>
            </p:cNvPr>
            <p:cNvSpPr>
              <a:spLocks noEditPoints="1"/>
            </p:cNvSpPr>
            <p:nvPr/>
          </p:nvSpPr>
          <p:spPr bwMode="auto">
            <a:xfrm>
              <a:off x="-10318750" y="2919413"/>
              <a:ext cx="457200" cy="219075"/>
            </a:xfrm>
            <a:custGeom>
              <a:avLst/>
              <a:gdLst>
                <a:gd name="T0" fmla="*/ 288 w 288"/>
                <a:gd name="T1" fmla="*/ 138 h 138"/>
                <a:gd name="T2" fmla="*/ 264 w 288"/>
                <a:gd name="T3" fmla="*/ 138 h 138"/>
                <a:gd name="T4" fmla="*/ 264 w 288"/>
                <a:gd name="T5" fmla="*/ 18 h 138"/>
                <a:gd name="T6" fmla="*/ 264 w 288"/>
                <a:gd name="T7" fmla="*/ 18 h 138"/>
                <a:gd name="T8" fmla="*/ 222 w 288"/>
                <a:gd name="T9" fmla="*/ 138 h 138"/>
                <a:gd name="T10" fmla="*/ 204 w 288"/>
                <a:gd name="T11" fmla="*/ 138 h 138"/>
                <a:gd name="T12" fmla="*/ 162 w 288"/>
                <a:gd name="T13" fmla="*/ 18 h 138"/>
                <a:gd name="T14" fmla="*/ 156 w 288"/>
                <a:gd name="T15" fmla="*/ 18 h 138"/>
                <a:gd name="T16" fmla="*/ 156 w 288"/>
                <a:gd name="T17" fmla="*/ 138 h 138"/>
                <a:gd name="T18" fmla="*/ 138 w 288"/>
                <a:gd name="T19" fmla="*/ 138 h 138"/>
                <a:gd name="T20" fmla="*/ 138 w 288"/>
                <a:gd name="T21" fmla="*/ 0 h 138"/>
                <a:gd name="T22" fmla="*/ 174 w 288"/>
                <a:gd name="T23" fmla="*/ 0 h 138"/>
                <a:gd name="T24" fmla="*/ 210 w 288"/>
                <a:gd name="T25" fmla="*/ 102 h 138"/>
                <a:gd name="T26" fmla="*/ 252 w 288"/>
                <a:gd name="T27" fmla="*/ 0 h 138"/>
                <a:gd name="T28" fmla="*/ 288 w 288"/>
                <a:gd name="T29" fmla="*/ 0 h 138"/>
                <a:gd name="T30" fmla="*/ 288 w 288"/>
                <a:gd name="T31" fmla="*/ 138 h 138"/>
                <a:gd name="T32" fmla="*/ 108 w 288"/>
                <a:gd name="T33" fmla="*/ 18 h 138"/>
                <a:gd name="T34" fmla="*/ 66 w 288"/>
                <a:gd name="T35" fmla="*/ 18 h 138"/>
                <a:gd name="T36" fmla="*/ 66 w 288"/>
                <a:gd name="T37" fmla="*/ 138 h 138"/>
                <a:gd name="T38" fmla="*/ 42 w 288"/>
                <a:gd name="T39" fmla="*/ 138 h 138"/>
                <a:gd name="T40" fmla="*/ 42 w 288"/>
                <a:gd name="T41" fmla="*/ 18 h 138"/>
                <a:gd name="T42" fmla="*/ 0 w 288"/>
                <a:gd name="T43" fmla="*/ 18 h 138"/>
                <a:gd name="T44" fmla="*/ 0 w 288"/>
                <a:gd name="T45" fmla="*/ 0 h 138"/>
                <a:gd name="T46" fmla="*/ 108 w 288"/>
                <a:gd name="T47" fmla="*/ 0 h 138"/>
                <a:gd name="T48" fmla="*/ 108 w 288"/>
                <a:gd name="T4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138">
                  <a:moveTo>
                    <a:pt x="288" y="138"/>
                  </a:moveTo>
                  <a:lnTo>
                    <a:pt x="264" y="138"/>
                  </a:lnTo>
                  <a:lnTo>
                    <a:pt x="264" y="18"/>
                  </a:lnTo>
                  <a:lnTo>
                    <a:pt x="264" y="18"/>
                  </a:lnTo>
                  <a:lnTo>
                    <a:pt x="222" y="138"/>
                  </a:lnTo>
                  <a:lnTo>
                    <a:pt x="204" y="138"/>
                  </a:lnTo>
                  <a:lnTo>
                    <a:pt x="162" y="18"/>
                  </a:lnTo>
                  <a:lnTo>
                    <a:pt x="156" y="18"/>
                  </a:lnTo>
                  <a:lnTo>
                    <a:pt x="156" y="138"/>
                  </a:lnTo>
                  <a:lnTo>
                    <a:pt x="138" y="138"/>
                  </a:lnTo>
                  <a:lnTo>
                    <a:pt x="138" y="0"/>
                  </a:lnTo>
                  <a:lnTo>
                    <a:pt x="174" y="0"/>
                  </a:lnTo>
                  <a:lnTo>
                    <a:pt x="210" y="102"/>
                  </a:lnTo>
                  <a:lnTo>
                    <a:pt x="252" y="0"/>
                  </a:lnTo>
                  <a:lnTo>
                    <a:pt x="288" y="0"/>
                  </a:lnTo>
                  <a:lnTo>
                    <a:pt x="288" y="138"/>
                  </a:lnTo>
                  <a:close/>
                  <a:moveTo>
                    <a:pt x="108" y="18"/>
                  </a:moveTo>
                  <a:lnTo>
                    <a:pt x="66" y="18"/>
                  </a:lnTo>
                  <a:lnTo>
                    <a:pt x="66" y="138"/>
                  </a:lnTo>
                  <a:lnTo>
                    <a:pt x="42" y="138"/>
                  </a:lnTo>
                  <a:lnTo>
                    <a:pt x="42" y="18"/>
                  </a:lnTo>
                  <a:lnTo>
                    <a:pt x="0" y="18"/>
                  </a:lnTo>
                  <a:lnTo>
                    <a:pt x="0" y="0"/>
                  </a:lnTo>
                  <a:lnTo>
                    <a:pt x="108" y="0"/>
                  </a:lnTo>
                  <a:lnTo>
                    <a:pt x="10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i="0">
                <a:latin typeface="Helvetica" pitchFamily="2" charset="0"/>
              </a:endParaRPr>
            </a:p>
          </p:txBody>
        </p:sp>
      </p:grpSp>
      <p:pic>
        <p:nvPicPr>
          <p:cNvPr id="19" name="Graphique 18">
            <a:extLst>
              <a:ext uri="{FF2B5EF4-FFF2-40B4-BE49-F238E27FC236}">
                <a16:creationId xmlns:a16="http://schemas.microsoft.com/office/drawing/2014/main" id="{F7CED753-FB97-3D48-A12A-001B251395C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50768" y="339725"/>
            <a:ext cx="1518507" cy="444563"/>
          </a:xfrm>
          <a:prstGeom prst="rect">
            <a:avLst/>
          </a:prstGeom>
        </p:spPr>
      </p:pic>
      <p:sp>
        <p:nvSpPr>
          <p:cNvPr id="44" name="Espace réservé du texte 2">
            <a:extLst>
              <a:ext uri="{FF2B5EF4-FFF2-40B4-BE49-F238E27FC236}">
                <a16:creationId xmlns:a16="http://schemas.microsoft.com/office/drawing/2014/main" id="{D3C41B7E-67DB-2142-920A-69D11657CF05}"/>
              </a:ext>
            </a:extLst>
          </p:cNvPr>
          <p:cNvSpPr>
            <a:spLocks noGrp="1"/>
          </p:cNvSpPr>
          <p:nvPr>
            <p:ph type="body" sz="quarter" idx="19" hasCustomPrompt="1"/>
          </p:nvPr>
        </p:nvSpPr>
        <p:spPr>
          <a:xfrm>
            <a:off x="1842562" y="3081979"/>
            <a:ext cx="6129338" cy="239445"/>
          </a:xfrm>
        </p:spPr>
        <p:txBody>
          <a:bodyPr anchor="t"/>
          <a:lstStyle>
            <a:lvl1pPr marL="0" indent="0">
              <a:buFontTx/>
              <a:buNone/>
              <a:defRPr sz="1200">
                <a:solidFill>
                  <a:schemeClr val="accent1"/>
                </a:solidFill>
              </a:defRPr>
            </a:lvl1pPr>
          </a:lstStyle>
          <a:p>
            <a:pPr lvl="0"/>
            <a:r>
              <a:rPr lang="fr-FR"/>
              <a:t>Click to change the styles of the </a:t>
            </a:r>
            <a:r>
              <a:rPr lang="fr-FR" err="1"/>
              <a:t>mask</a:t>
            </a:r>
            <a:r>
              <a:rPr lang="fr-FR"/>
              <a:t> </a:t>
            </a:r>
            <a:r>
              <a:rPr lang="fr-FR" err="1"/>
              <a:t>text</a:t>
            </a:r>
            <a:endParaRPr lang="fr-FR"/>
          </a:p>
        </p:txBody>
      </p:sp>
      <p:sp>
        <p:nvSpPr>
          <p:cNvPr id="4" name="Date Placeholder 3">
            <a:extLst>
              <a:ext uri="{FF2B5EF4-FFF2-40B4-BE49-F238E27FC236}">
                <a16:creationId xmlns:a16="http://schemas.microsoft.com/office/drawing/2014/main" id="{9A2A461E-5352-394B-84C4-0FF9E099F280}"/>
              </a:ext>
            </a:extLst>
          </p:cNvPr>
          <p:cNvSpPr>
            <a:spLocks noGrp="1"/>
          </p:cNvSpPr>
          <p:nvPr>
            <p:ph type="dt" sz="half" idx="20"/>
          </p:nvPr>
        </p:nvSpPr>
        <p:spPr>
          <a:xfrm>
            <a:off x="1842563" y="3312002"/>
            <a:ext cx="1496418" cy="273049"/>
          </a:xfrm>
        </p:spPr>
        <p:txBody>
          <a:bodyPr anchor="t"/>
          <a:lstStyle>
            <a:lvl1pPr algn="l">
              <a:defRPr sz="1200"/>
            </a:lvl1p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err="1"/>
              <a:t>September</a:t>
            </a:r>
            <a:r>
              <a:rPr lang="fr-FR"/>
              <a:t> 26, 2019</a:t>
            </a:r>
          </a:p>
        </p:txBody>
      </p:sp>
    </p:spTree>
    <p:extLst>
      <p:ext uri="{BB962C8B-B14F-4D97-AF65-F5344CB8AC3E}">
        <p14:creationId xmlns:p14="http://schemas.microsoft.com/office/powerpoint/2010/main" val="223359118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Agenda">
    <p:bg>
      <p:bgRef idx="1001">
        <a:schemeClr val="bg1"/>
      </p:bgRef>
    </p:bg>
    <p:spTree>
      <p:nvGrpSpPr>
        <p:cNvPr id="1" name=""/>
        <p:cNvGrpSpPr/>
        <p:nvPr/>
      </p:nvGrpSpPr>
      <p:grpSpPr>
        <a:xfrm>
          <a:off x="0" y="0"/>
          <a:ext cx="0" cy="0"/>
          <a:chOff x="0" y="0"/>
          <a:chExt cx="0" cy="0"/>
        </a:xfrm>
      </p:grpSpPr>
      <p:pic>
        <p:nvPicPr>
          <p:cNvPr id="21" name="Image 20"/>
          <p:cNvPicPr>
            <a:picLocks noChangeAspect="1"/>
          </p:cNvPicPr>
          <p:nvPr userDrawn="1"/>
        </p:nvPicPr>
        <p:blipFill rotWithShape="1">
          <a:blip r:embed="rId2">
            <a:extLst>
              <a:ext uri="{28A0092B-C50C-407E-A947-70E740481C1C}">
                <a14:useLocalDpi xmlns:a14="http://schemas.microsoft.com/office/drawing/2010/main" val="0"/>
              </a:ext>
            </a:extLst>
          </a:blip>
          <a:srcRect t="20227"/>
          <a:stretch/>
        </p:blipFill>
        <p:spPr>
          <a:xfrm>
            <a:off x="34725" y="1041148"/>
            <a:ext cx="9144000" cy="4103145"/>
          </a:xfrm>
          <a:prstGeom prst="rect">
            <a:avLst/>
          </a:prstGeom>
        </p:spPr>
      </p:pic>
      <p:sp>
        <p:nvSpPr>
          <p:cNvPr id="38" name="Espace réservé du texte 6"/>
          <p:cNvSpPr>
            <a:spLocks noGrp="1"/>
          </p:cNvSpPr>
          <p:nvPr>
            <p:ph type="body" sz="quarter" idx="15" hasCustomPrompt="1"/>
          </p:nvPr>
        </p:nvSpPr>
        <p:spPr>
          <a:xfrm>
            <a:off x="808191" y="1186327"/>
            <a:ext cx="6298665" cy="3234517"/>
          </a:xfrm>
        </p:spPr>
        <p:txBody>
          <a:bodyPr lIns="0" rIns="0" anchor="t"/>
          <a:lstStyle>
            <a:lvl1pPr marL="171450" marR="0" indent="-171450" algn="l" defTabSz="914400" rtl="0" eaLnBrk="1" fontAlgn="base" latinLnBrk="0" hangingPunct="1">
              <a:lnSpc>
                <a:spcPct val="100000"/>
              </a:lnSpc>
              <a:spcBef>
                <a:spcPts val="600"/>
              </a:spcBef>
              <a:spcAft>
                <a:spcPts val="60"/>
              </a:spcAft>
              <a:buClr>
                <a:schemeClr val="bg2"/>
              </a:buClr>
              <a:buSzPct val="100000"/>
              <a:buFont typeface="Arial" panose="020B0604020202020204" pitchFamily="34" charset="0"/>
              <a:buChar char="•"/>
              <a:tabLst/>
              <a:defRPr lang="fr-FR" sz="2800" b="1" i="0" kern="1200" baseline="0" dirty="0" smtClean="0">
                <a:solidFill>
                  <a:schemeClr val="tx1"/>
                </a:solidFill>
                <a:latin typeface="Helvetica" pitchFamily="2" charset="0"/>
                <a:ea typeface="+mn-ea"/>
                <a:cs typeface="Arial" panose="020B0604020202020204" pitchFamily="34" charset="0"/>
              </a:defRPr>
            </a:lvl1pPr>
            <a:lvl2pPr marL="285750" marR="0" indent="-228600" algn="l" defTabSz="685800" rtl="0" eaLnBrk="1" fontAlgn="auto" latinLnBrk="0" hangingPunct="1">
              <a:lnSpc>
                <a:spcPct val="90000"/>
              </a:lnSpc>
              <a:spcBef>
                <a:spcPts val="0"/>
              </a:spcBef>
              <a:spcAft>
                <a:spcPts val="0"/>
              </a:spcAft>
              <a:buClrTx/>
              <a:buSzPct val="45000"/>
              <a:buFontTx/>
              <a:buBlip>
                <a:blip r:embed="rId3"/>
              </a:buBlip>
              <a:tabLst/>
              <a:defRPr sz="1400" b="1" i="0">
                <a:solidFill>
                  <a:schemeClr val="accent2">
                    <a:lumMod val="50000"/>
                  </a:schemeClr>
                </a:solidFill>
                <a:latin typeface="Helvetica" pitchFamily="2" charset="0"/>
                <a:cs typeface="Arial" panose="020B0604020202020204" pitchFamily="34" charset="0"/>
              </a:defRPr>
            </a:lvl2pPr>
            <a:lvl3pPr marL="958850" indent="0">
              <a:buFont typeface="Helvetica 45 Light" panose="020B0403020202020204" pitchFamily="34" charset="0"/>
              <a:buNone/>
              <a:defRPr sz="1400">
                <a:solidFill>
                  <a:schemeClr val="tx1"/>
                </a:solidFill>
                <a:latin typeface="Helvetica 45 Light" panose="020B0403020202020204" pitchFamily="34" charset="0"/>
              </a:defRPr>
            </a:lvl3pPr>
          </a:lstStyle>
          <a:p>
            <a:pPr lvl="0"/>
            <a:r>
              <a:rPr lang="en-US" noProof="0"/>
              <a:t>Title</a:t>
            </a:r>
          </a:p>
          <a:p>
            <a:pPr lvl="1"/>
            <a:r>
              <a:rPr lang="en-US" noProof="0"/>
              <a:t>Subtitle</a:t>
            </a:r>
          </a:p>
          <a:p>
            <a:pPr lvl="1"/>
            <a:r>
              <a:rPr lang="en-US" noProof="0"/>
              <a:t>Subtitle</a:t>
            </a:r>
          </a:p>
          <a:p>
            <a:pPr lvl="0"/>
            <a:r>
              <a:rPr lang="en-US" noProof="0"/>
              <a:t>Title</a:t>
            </a:r>
          </a:p>
          <a:p>
            <a:pPr lvl="1"/>
            <a:r>
              <a:rPr lang="en-US" noProof="0"/>
              <a:t>Subtitle </a:t>
            </a:r>
          </a:p>
          <a:p>
            <a:pPr lvl="1"/>
            <a:r>
              <a:rPr lang="en-US" noProof="0"/>
              <a:t>Subtitle</a:t>
            </a:r>
          </a:p>
          <a:p>
            <a:pPr lvl="0"/>
            <a:r>
              <a:rPr lang="en-US" noProof="0"/>
              <a:t>Title</a:t>
            </a:r>
          </a:p>
          <a:p>
            <a:pPr lvl="1"/>
            <a:r>
              <a:rPr lang="en-US" noProof="0"/>
              <a:t>Subtitle</a:t>
            </a:r>
          </a:p>
          <a:p>
            <a:pPr lvl="1"/>
            <a:r>
              <a:rPr lang="en-US" noProof="0"/>
              <a:t>Subtitle</a:t>
            </a:r>
          </a:p>
        </p:txBody>
      </p:sp>
      <p:sp>
        <p:nvSpPr>
          <p:cNvPr id="45" name="Titre 1"/>
          <p:cNvSpPr>
            <a:spLocks noGrp="1"/>
          </p:cNvSpPr>
          <p:nvPr>
            <p:ph type="ctrTitle" hasCustomPrompt="1"/>
          </p:nvPr>
        </p:nvSpPr>
        <p:spPr>
          <a:xfrm>
            <a:off x="185083" y="354178"/>
            <a:ext cx="6298665" cy="470961"/>
          </a:xfrm>
        </p:spPr>
        <p:txBody>
          <a:bodyPr/>
          <a:lstStyle>
            <a:lvl1pPr marL="169863" indent="0" algn="l">
              <a:defRPr lang="fr-FR" altLang="en-US" sz="3200" b="1" i="0" kern="1200" baseline="0" noProof="0" dirty="0">
                <a:solidFill>
                  <a:srgbClr val="FF7800"/>
                </a:solidFill>
                <a:latin typeface="Helvetica" pitchFamily="2" charset="0"/>
                <a:ea typeface="ＭＳ Ｐゴシック" pitchFamily="34" charset="-128"/>
                <a:cs typeface="Arial" panose="020B0604020202020204" pitchFamily="34" charset="0"/>
              </a:defRPr>
            </a:lvl1pPr>
          </a:lstStyle>
          <a:p>
            <a:r>
              <a:rPr lang="en-US" noProof="0"/>
              <a:t>Agenda</a:t>
            </a:r>
          </a:p>
        </p:txBody>
      </p:sp>
      <p:sp>
        <p:nvSpPr>
          <p:cNvPr id="4" name="Espace réservé du numéro de diapositive 3">
            <a:extLst>
              <a:ext uri="{FF2B5EF4-FFF2-40B4-BE49-F238E27FC236}">
                <a16:creationId xmlns:a16="http://schemas.microsoft.com/office/drawing/2014/main" id="{6202FCD4-7790-6A43-BD74-C88ED7B0EF51}"/>
              </a:ext>
            </a:extLst>
          </p:cNvPr>
          <p:cNvSpPr>
            <a:spLocks noGrp="1"/>
          </p:cNvSpPr>
          <p:nvPr>
            <p:ph type="sldNum" sz="quarter" idx="18"/>
          </p:nvPr>
        </p:nvSpPr>
        <p:spPr/>
        <p:txBody>
          <a:bodyPr/>
          <a:lstStyle>
            <a:lvl1pPr>
              <a:defRPr b="1" i="0"/>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
        <p:nvSpPr>
          <p:cNvPr id="19" name="Ellipse 18">
            <a:extLst>
              <a:ext uri="{FF2B5EF4-FFF2-40B4-BE49-F238E27FC236}">
                <a16:creationId xmlns:a16="http://schemas.microsoft.com/office/drawing/2014/main" id="{474A422D-E8DA-1147-88C4-421DE12676AA}"/>
              </a:ext>
            </a:extLst>
          </p:cNvPr>
          <p:cNvSpPr>
            <a:spLocks noChangeAspect="1"/>
          </p:cNvSpPr>
          <p:nvPr userDrawn="1"/>
        </p:nvSpPr>
        <p:spPr>
          <a:xfrm>
            <a:off x="835119" y="1003339"/>
            <a:ext cx="79200" cy="792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0">
              <a:latin typeface="Helvetica" pitchFamily="2" charset="0"/>
            </a:endParaRPr>
          </a:p>
        </p:txBody>
      </p:sp>
      <p:sp>
        <p:nvSpPr>
          <p:cNvPr id="3" name="Date Placeholder 2">
            <a:extLst>
              <a:ext uri="{FF2B5EF4-FFF2-40B4-BE49-F238E27FC236}">
                <a16:creationId xmlns:a16="http://schemas.microsoft.com/office/drawing/2014/main" id="{3D183712-72D4-8A49-8AE7-6CF7C05A139D}"/>
              </a:ext>
            </a:extLst>
          </p:cNvPr>
          <p:cNvSpPr>
            <a:spLocks noGrp="1"/>
          </p:cNvSpPr>
          <p:nvPr>
            <p:ph type="dt" sz="half" idx="19"/>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err="1"/>
              <a:t>September</a:t>
            </a:r>
            <a:r>
              <a:rPr lang="fr-FR"/>
              <a:t> 26, 2019</a:t>
            </a:r>
          </a:p>
        </p:txBody>
      </p:sp>
    </p:spTree>
    <p:extLst>
      <p:ext uri="{BB962C8B-B14F-4D97-AF65-F5344CB8AC3E}">
        <p14:creationId xmlns:p14="http://schemas.microsoft.com/office/powerpoint/2010/main" val="33716813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Customer Problem">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75278" t="22807"/>
          <a:stretch/>
        </p:blipFill>
        <p:spPr>
          <a:xfrm rot="10800000">
            <a:off x="23850" y="-12701"/>
            <a:ext cx="2297929" cy="4036061"/>
          </a:xfrm>
          <a:prstGeom prst="rect">
            <a:avLst/>
          </a:prstGeom>
        </p:spPr>
      </p:pic>
      <p:sp>
        <p:nvSpPr>
          <p:cNvPr id="13" name="Espace réservé du texte 12"/>
          <p:cNvSpPr>
            <a:spLocks noGrp="1"/>
          </p:cNvSpPr>
          <p:nvPr>
            <p:ph type="body" sz="quarter" idx="13" hasCustomPrompt="1"/>
          </p:nvPr>
        </p:nvSpPr>
        <p:spPr>
          <a:xfrm>
            <a:off x="3120147" y="739816"/>
            <a:ext cx="5359138" cy="3665537"/>
          </a:xfrm>
        </p:spPr>
        <p:txBody>
          <a:bodyPr/>
          <a:lstStyle>
            <a:lvl1pPr marL="177800" indent="-177800" algn="l">
              <a:buClr>
                <a:schemeClr val="tx1"/>
              </a:buClr>
              <a:buFont typeface="Arial" panose="020B0604020202020204" pitchFamily="34" charset="0"/>
              <a:buChar char="•"/>
              <a:tabLst/>
              <a:defRPr sz="1600" b="1" i="0" baseline="0">
                <a:solidFill>
                  <a:schemeClr val="bg1"/>
                </a:solidFill>
              </a:defRPr>
            </a:lvl1pPr>
            <a:lvl2pPr marL="304800" indent="-127000" algn="l">
              <a:buClr>
                <a:schemeClr val="tx2"/>
              </a:buClr>
              <a:buFont typeface="Wingdings" pitchFamily="2" charset="2"/>
              <a:buChar char="§"/>
              <a:tabLst/>
              <a:defRPr sz="1200" b="1" i="0">
                <a:solidFill>
                  <a:schemeClr val="accent1"/>
                </a:solidFill>
              </a:defRPr>
            </a:lvl2pPr>
            <a:lvl3pPr marL="685800" indent="0" algn="l">
              <a:buFontTx/>
              <a:buNone/>
              <a:defRPr sz="1200" b="1" i="0">
                <a:solidFill>
                  <a:schemeClr val="accent1"/>
                </a:solidFill>
              </a:defRPr>
            </a:lvl3pPr>
            <a:lvl4pPr marL="1028700" indent="0" algn="l">
              <a:buFontTx/>
              <a:buNone/>
              <a:defRPr>
                <a:solidFill>
                  <a:schemeClr val="bg1"/>
                </a:solidFill>
              </a:defRPr>
            </a:lvl4pPr>
            <a:lvl5pPr marL="1371600" indent="0" algn="l">
              <a:buFontTx/>
              <a:buNone/>
              <a:defRPr>
                <a:solidFill>
                  <a:schemeClr val="bg1"/>
                </a:solidFill>
              </a:defRPr>
            </a:lvl5pPr>
          </a:lstStyle>
          <a:p>
            <a:pPr lvl="0"/>
            <a:r>
              <a:rPr lang="en-US" noProof="0"/>
              <a:t>Identify the text styles of the mask</a:t>
            </a:r>
          </a:p>
          <a:p>
            <a:pPr lvl="1"/>
            <a:r>
              <a:rPr lang="en-US" noProof="0"/>
              <a:t>Second level</a:t>
            </a:r>
          </a:p>
        </p:txBody>
      </p:sp>
      <p:sp>
        <p:nvSpPr>
          <p:cNvPr id="6" name="ZoneTexte 5">
            <a:extLst>
              <a:ext uri="{FF2B5EF4-FFF2-40B4-BE49-F238E27FC236}">
                <a16:creationId xmlns:a16="http://schemas.microsoft.com/office/drawing/2014/main" id="{5B25F34D-CB8C-7D4F-9445-3D5D4282DE4C}"/>
              </a:ext>
            </a:extLst>
          </p:cNvPr>
          <p:cNvSpPr txBox="1"/>
          <p:nvPr userDrawn="1"/>
        </p:nvSpPr>
        <p:spPr>
          <a:xfrm>
            <a:off x="514699" y="2515319"/>
            <a:ext cx="2014189" cy="1092222"/>
          </a:xfrm>
          <a:prstGeom prst="rect">
            <a:avLst/>
          </a:prstGeom>
          <a:noFill/>
        </p:spPr>
        <p:txBody>
          <a:bodyPr wrap="square" rtlCol="0">
            <a:spAutoFit/>
          </a:bodyPr>
          <a:lstStyle/>
          <a:p>
            <a:pPr>
              <a:lnSpc>
                <a:spcPct val="90000"/>
              </a:lnSpc>
            </a:pPr>
            <a:r>
              <a:rPr lang="fr-FR" sz="3600" b="1" i="0" err="1">
                <a:solidFill>
                  <a:schemeClr val="bg1"/>
                </a:solidFill>
                <a:latin typeface="Helvetica" pitchFamily="2" charset="0"/>
              </a:rPr>
              <a:t>Proble</a:t>
            </a:r>
            <a:br>
              <a:rPr lang="fr-FR" sz="3600" b="1" i="0">
                <a:solidFill>
                  <a:schemeClr val="bg1"/>
                </a:solidFill>
                <a:latin typeface="Helvetica" pitchFamily="2" charset="0"/>
              </a:rPr>
            </a:br>
            <a:r>
              <a:rPr lang="fr-FR" sz="3600" b="1" i="0" err="1">
                <a:solidFill>
                  <a:schemeClr val="bg1"/>
                </a:solidFill>
                <a:latin typeface="Helvetica" pitchFamily="2" charset="0"/>
              </a:rPr>
              <a:t>matic</a:t>
            </a:r>
            <a:endParaRPr lang="fr-FR" sz="3600" b="1" i="0">
              <a:solidFill>
                <a:schemeClr val="bg1"/>
              </a:solidFill>
              <a:latin typeface="Helvetica" pitchFamily="2" charset="0"/>
            </a:endParaRPr>
          </a:p>
        </p:txBody>
      </p:sp>
      <p:sp>
        <p:nvSpPr>
          <p:cNvPr id="2" name="Date Placeholder 1">
            <a:extLst>
              <a:ext uri="{FF2B5EF4-FFF2-40B4-BE49-F238E27FC236}">
                <a16:creationId xmlns:a16="http://schemas.microsoft.com/office/drawing/2014/main" id="{3A0EC424-9848-A14F-BE8D-E29A31C3381C}"/>
              </a:ext>
            </a:extLst>
          </p:cNvPr>
          <p:cNvSpPr>
            <a:spLocks noGrp="1"/>
          </p:cNvSpPr>
          <p:nvPr>
            <p:ph type="dt" sz="half" idx="14"/>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
        <p:nvSpPr>
          <p:cNvPr id="8" name="Slide Number Placeholder 7">
            <a:extLst>
              <a:ext uri="{FF2B5EF4-FFF2-40B4-BE49-F238E27FC236}">
                <a16:creationId xmlns:a16="http://schemas.microsoft.com/office/drawing/2014/main" id="{075D02A7-2CDB-F64F-AFC3-24F073C2DF48}"/>
              </a:ext>
            </a:extLst>
          </p:cNvPr>
          <p:cNvSpPr>
            <a:spLocks noGrp="1"/>
          </p:cNvSpPr>
          <p:nvPr>
            <p:ph type="sldNum" sz="quarter" idx="16"/>
          </p:nvPr>
        </p:nvSpPr>
        <p:spPr/>
        <p:txBody>
          <a:bodyPr/>
          <a:lstStyle>
            <a:lvl1pPr>
              <a:defRPr>
                <a:solidFill>
                  <a:schemeClr val="bg1"/>
                </a:solidFill>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Tree>
    <p:extLst>
      <p:ext uri="{BB962C8B-B14F-4D97-AF65-F5344CB8AC3E}">
        <p14:creationId xmlns:p14="http://schemas.microsoft.com/office/powerpoint/2010/main" val="255753169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83121"/>
            <a:ext cx="6726063" cy="207020"/>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3183866"/>
            <a:ext cx="2307831" cy="207769"/>
          </a:xfrm>
          <a:prstGeom prst="rect">
            <a:avLst/>
          </a:prstGeom>
        </p:spPr>
      </p:pic>
      <p:sp>
        <p:nvSpPr>
          <p:cNvPr id="9" name="Rectangle 8"/>
          <p:cNvSpPr/>
          <p:nvPr/>
        </p:nvSpPr>
        <p:spPr bwMode="ltGray">
          <a:xfrm>
            <a:off x="0" y="1943158"/>
            <a:ext cx="6726064" cy="124563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1943158"/>
            <a:ext cx="2307832" cy="12456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050915"/>
            <a:ext cx="6108101" cy="1030120"/>
          </a:xfrm>
        </p:spPr>
        <p:txBody>
          <a:bodyPr anchor="b">
            <a:noAutofit/>
          </a:bodyPr>
          <a:lstStyle>
            <a:lvl1pPr algn="r">
              <a:defRPr sz="4050"/>
            </a:lvl1pPr>
          </a:lstStyle>
          <a:p>
            <a:r>
              <a:rPr lang="en-US"/>
              <a:t>Click to edit Master title style</a:t>
            </a:r>
          </a:p>
        </p:txBody>
      </p:sp>
      <p:sp>
        <p:nvSpPr>
          <p:cNvPr id="3" name="Subtitle 2"/>
          <p:cNvSpPr>
            <a:spLocks noGrp="1"/>
          </p:cNvSpPr>
          <p:nvPr>
            <p:ph type="subTitle" idx="1"/>
          </p:nvPr>
        </p:nvSpPr>
        <p:spPr>
          <a:xfrm>
            <a:off x="510241" y="3296547"/>
            <a:ext cx="6108101" cy="838524"/>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41510" y="2063389"/>
            <a:ext cx="878916" cy="1017646"/>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576845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7" name="Rectangle 16"/>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055727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66127"/>
            <a:ext cx="7828359" cy="240947"/>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68" y="3066872"/>
            <a:ext cx="1202248" cy="108236"/>
          </a:xfrm>
          <a:prstGeom prst="rect">
            <a:avLst/>
          </a:prstGeom>
        </p:spPr>
      </p:pic>
      <p:sp>
        <p:nvSpPr>
          <p:cNvPr id="9" name="Rectangle 8"/>
          <p:cNvSpPr/>
          <p:nvPr/>
        </p:nvSpPr>
        <p:spPr bwMode="ltGray">
          <a:xfrm>
            <a:off x="-2" y="2045332"/>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045332"/>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153086"/>
            <a:ext cx="7210395" cy="818344"/>
          </a:xfrm>
        </p:spPr>
        <p:txBody>
          <a:bodyPr anchor="ctr">
            <a:normAutofit/>
          </a:bodyPr>
          <a:lstStyle>
            <a:lvl1pPr algn="r">
              <a:defRPr sz="2700"/>
            </a:lvl1pPr>
          </a:lstStyle>
          <a:p>
            <a:r>
              <a:rPr lang="en-US"/>
              <a:t>Click to edit Master title style</a:t>
            </a:r>
          </a:p>
        </p:txBody>
      </p:sp>
      <p:sp>
        <p:nvSpPr>
          <p:cNvPr id="3" name="Text Placeholder 2"/>
          <p:cNvSpPr>
            <a:spLocks noGrp="1"/>
          </p:cNvSpPr>
          <p:nvPr>
            <p:ph type="body" idx="1"/>
          </p:nvPr>
        </p:nvSpPr>
        <p:spPr>
          <a:xfrm>
            <a:off x="510242" y="3175109"/>
            <a:ext cx="7210395" cy="1278407"/>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047092" y="2153086"/>
            <a:ext cx="865613" cy="818344"/>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31767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0" name="Rectangle 9"/>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0240" y="1753196"/>
            <a:ext cx="3523769" cy="270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5592" y="1753196"/>
            <a:ext cx="3525044" cy="270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5069788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2" name="Rectangle 11"/>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565097"/>
            <a:ext cx="7210397" cy="810953"/>
          </a:xfrm>
        </p:spPr>
        <p:txBody>
          <a:bodyPr/>
          <a:lstStyle/>
          <a:p>
            <a:r>
              <a:rPr lang="en-US"/>
              <a:t>Click to edit Master title style</a:t>
            </a:r>
          </a:p>
        </p:txBody>
      </p:sp>
      <p:sp>
        <p:nvSpPr>
          <p:cNvPr id="3" name="Text Placeholder 2"/>
          <p:cNvSpPr>
            <a:spLocks noGrp="1"/>
          </p:cNvSpPr>
          <p:nvPr>
            <p:ph type="body" idx="1"/>
          </p:nvPr>
        </p:nvSpPr>
        <p:spPr>
          <a:xfrm>
            <a:off x="679763" y="1753196"/>
            <a:ext cx="3354245" cy="5200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0242" y="2273208"/>
            <a:ext cx="3523766" cy="2180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65116" y="1753196"/>
            <a:ext cx="3355521" cy="51921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95593" y="2273208"/>
            <a:ext cx="3525044" cy="2180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5507878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8" name="Rectangle 7"/>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28878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6" name="Rectangle 5"/>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070540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0" name="Rectangle 9"/>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565095"/>
            <a:ext cx="7210394" cy="810955"/>
          </a:xfrm>
        </p:spPr>
        <p:txBody>
          <a:bodyPr anchor="ctr">
            <a:normAutofit/>
          </a:bodyPr>
          <a:lstStyle>
            <a:lvl1pPr>
              <a:defRPr sz="2700"/>
            </a:lvl1pPr>
          </a:lstStyle>
          <a:p>
            <a:r>
              <a:rPr lang="en-US"/>
              <a:t>Click to edit Master title style</a:t>
            </a:r>
          </a:p>
        </p:txBody>
      </p:sp>
      <p:sp>
        <p:nvSpPr>
          <p:cNvPr id="3" name="Content Placeholder 2"/>
          <p:cNvSpPr>
            <a:spLocks noGrp="1"/>
          </p:cNvSpPr>
          <p:nvPr>
            <p:ph idx="1"/>
          </p:nvPr>
        </p:nvSpPr>
        <p:spPr>
          <a:xfrm>
            <a:off x="3514385" y="1753196"/>
            <a:ext cx="4206252" cy="2700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0241" y="1753196"/>
            <a:ext cx="2842559" cy="2700321"/>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394083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0" name="Rectangle 9"/>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565095"/>
            <a:ext cx="7210393" cy="810954"/>
          </a:xfrm>
        </p:spPr>
        <p:txBody>
          <a:bodyPr anchor="ctr">
            <a:normAutofit/>
          </a:bodyPr>
          <a:lstStyle>
            <a:lvl1pPr>
              <a:defRPr sz="2700"/>
            </a:lvl1pPr>
          </a:lstStyle>
          <a:p>
            <a:r>
              <a:rPr lang="en-US"/>
              <a:t>Click to edit Master title style</a:t>
            </a:r>
          </a:p>
        </p:txBody>
      </p:sp>
      <p:sp>
        <p:nvSpPr>
          <p:cNvPr id="3" name="Picture Placeholder 2"/>
          <p:cNvSpPr>
            <a:spLocks noGrp="1" noChangeAspect="1"/>
          </p:cNvSpPr>
          <p:nvPr>
            <p:ph type="pic" idx="1"/>
          </p:nvPr>
        </p:nvSpPr>
        <p:spPr>
          <a:xfrm>
            <a:off x="3651250" y="1753197"/>
            <a:ext cx="4069387" cy="2700317"/>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10242" y="1753196"/>
            <a:ext cx="2907192" cy="270032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599165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7844"/>
            <a:ext cx="7828359" cy="240947"/>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8589"/>
            <a:ext cx="1202248" cy="108236"/>
          </a:xfrm>
          <a:prstGeom prst="rect">
            <a:avLst/>
          </a:prstGeom>
        </p:spPr>
      </p:pic>
      <p:sp>
        <p:nvSpPr>
          <p:cNvPr id="10" name="Rectangle 9"/>
          <p:cNvSpPr/>
          <p:nvPr/>
        </p:nvSpPr>
        <p:spPr bwMode="ltGray">
          <a:xfrm>
            <a:off x="0" y="3427049"/>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3427049"/>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3534803"/>
            <a:ext cx="7210394" cy="339893"/>
          </a:xfrm>
        </p:spPr>
        <p:txBody>
          <a:bodyPr anchor="b">
            <a:normAutofit/>
          </a:bodyPr>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510242" y="457339"/>
            <a:ext cx="7210394" cy="2693012"/>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10239" y="3878384"/>
            <a:ext cx="7210397" cy="46737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3534573"/>
            <a:ext cx="865613" cy="818344"/>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8576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er Response Case">
    <p:bg>
      <p:bgPr>
        <a:solidFill>
          <a:schemeClr val="tx1"/>
        </a:solidFill>
        <a:effectLst/>
      </p:bgPr>
    </p:bg>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l="70261" t="42342"/>
          <a:stretch/>
        </p:blipFill>
        <p:spPr>
          <a:xfrm>
            <a:off x="0" y="2162311"/>
            <a:ext cx="2719346" cy="2965637"/>
          </a:xfrm>
          <a:prstGeom prst="rect">
            <a:avLst/>
          </a:prstGeom>
        </p:spPr>
      </p:pic>
      <p:sp>
        <p:nvSpPr>
          <p:cNvPr id="12" name="Espace réservé du texte 12">
            <a:extLst>
              <a:ext uri="{FF2B5EF4-FFF2-40B4-BE49-F238E27FC236}">
                <a16:creationId xmlns:a16="http://schemas.microsoft.com/office/drawing/2014/main" id="{2CFBD7B3-451A-474F-9AEA-3038FD23EDB4}"/>
              </a:ext>
            </a:extLst>
          </p:cNvPr>
          <p:cNvSpPr>
            <a:spLocks noGrp="1"/>
          </p:cNvSpPr>
          <p:nvPr>
            <p:ph type="body" sz="quarter" idx="13" hasCustomPrompt="1"/>
          </p:nvPr>
        </p:nvSpPr>
        <p:spPr>
          <a:xfrm>
            <a:off x="3120147" y="739816"/>
            <a:ext cx="5359138" cy="3665537"/>
          </a:xfrm>
        </p:spPr>
        <p:txBody>
          <a:bodyPr/>
          <a:lstStyle>
            <a:lvl1pPr marL="177800" indent="-177800" algn="l">
              <a:buClr>
                <a:schemeClr val="tx1"/>
              </a:buClr>
              <a:buFont typeface="Arial" panose="020B0604020202020204" pitchFamily="34" charset="0"/>
              <a:buChar char="•"/>
              <a:tabLst/>
              <a:defRPr sz="1600" b="1" i="0" baseline="0">
                <a:solidFill>
                  <a:schemeClr val="bg1"/>
                </a:solidFill>
              </a:defRPr>
            </a:lvl1pPr>
            <a:lvl2pPr marL="304800" indent="-127000" algn="l">
              <a:buClr>
                <a:schemeClr val="tx2"/>
              </a:buClr>
              <a:buFont typeface="Wingdings" pitchFamily="2" charset="2"/>
              <a:buChar char="§"/>
              <a:tabLst/>
              <a:defRPr sz="1200" b="1" i="0">
                <a:solidFill>
                  <a:schemeClr val="accent1"/>
                </a:solidFill>
              </a:defRPr>
            </a:lvl2pPr>
            <a:lvl3pPr marL="685800" indent="0" algn="l">
              <a:buFontTx/>
              <a:buNone/>
              <a:defRPr sz="1200" b="1" i="0">
                <a:solidFill>
                  <a:schemeClr val="accent1"/>
                </a:solidFill>
              </a:defRPr>
            </a:lvl3pPr>
            <a:lvl4pPr marL="1028700" indent="0" algn="l">
              <a:buFontTx/>
              <a:buNone/>
              <a:defRPr>
                <a:solidFill>
                  <a:schemeClr val="bg1"/>
                </a:solidFill>
              </a:defRPr>
            </a:lvl4pPr>
            <a:lvl5pPr marL="1371600" indent="0" algn="l">
              <a:buFontTx/>
              <a:buNone/>
              <a:defRPr>
                <a:solidFill>
                  <a:schemeClr val="bg1"/>
                </a:solidFill>
              </a:defRPr>
            </a:lvl5pPr>
          </a:lstStyle>
          <a:p>
            <a:pPr lvl="0"/>
            <a:r>
              <a:rPr lang="en-US" noProof="0"/>
              <a:t>Identify the text styles of the mask</a:t>
            </a:r>
          </a:p>
          <a:p>
            <a:pPr lvl="1"/>
            <a:r>
              <a:rPr lang="en-US" noProof="0"/>
              <a:t>Second level</a:t>
            </a:r>
          </a:p>
        </p:txBody>
      </p:sp>
      <p:sp>
        <p:nvSpPr>
          <p:cNvPr id="14" name="ZoneTexte 13">
            <a:extLst>
              <a:ext uri="{FF2B5EF4-FFF2-40B4-BE49-F238E27FC236}">
                <a16:creationId xmlns:a16="http://schemas.microsoft.com/office/drawing/2014/main" id="{5FEBE4AC-DB83-8E4C-A3B1-16DE335BD5AB}"/>
              </a:ext>
            </a:extLst>
          </p:cNvPr>
          <p:cNvSpPr txBox="1"/>
          <p:nvPr userDrawn="1"/>
        </p:nvSpPr>
        <p:spPr>
          <a:xfrm>
            <a:off x="528663" y="871031"/>
            <a:ext cx="1774845" cy="1092222"/>
          </a:xfrm>
          <a:prstGeom prst="rect">
            <a:avLst/>
          </a:prstGeom>
          <a:noFill/>
        </p:spPr>
        <p:txBody>
          <a:bodyPr wrap="none" rtlCol="0">
            <a:spAutoFit/>
          </a:bodyPr>
          <a:lstStyle/>
          <a:p>
            <a:pPr>
              <a:lnSpc>
                <a:spcPct val="90000"/>
              </a:lnSpc>
            </a:pPr>
            <a:r>
              <a:rPr lang="fr-FR" sz="3600" b="1" i="0">
                <a:solidFill>
                  <a:schemeClr val="bg1"/>
                </a:solidFill>
                <a:latin typeface="Helvetica" pitchFamily="2" charset="0"/>
              </a:rPr>
              <a:t>Our</a:t>
            </a:r>
            <a:br>
              <a:rPr lang="fr-FR" sz="3600" b="1" i="0">
                <a:solidFill>
                  <a:schemeClr val="bg1"/>
                </a:solidFill>
                <a:latin typeface="Helvetica" pitchFamily="2" charset="0"/>
              </a:rPr>
            </a:br>
            <a:r>
              <a:rPr lang="fr-FR" sz="3600" b="1" i="0" err="1">
                <a:solidFill>
                  <a:schemeClr val="bg1"/>
                </a:solidFill>
                <a:latin typeface="Helvetica" pitchFamily="2" charset="0"/>
              </a:rPr>
              <a:t>answer</a:t>
            </a:r>
            <a:endParaRPr lang="fr-FR" sz="3600" b="1" i="0">
              <a:solidFill>
                <a:schemeClr val="bg1"/>
              </a:solidFill>
              <a:latin typeface="Helvetica" pitchFamily="2" charset="0"/>
            </a:endParaRPr>
          </a:p>
        </p:txBody>
      </p:sp>
      <p:sp>
        <p:nvSpPr>
          <p:cNvPr id="2" name="Date Placeholder 1">
            <a:extLst>
              <a:ext uri="{FF2B5EF4-FFF2-40B4-BE49-F238E27FC236}">
                <a16:creationId xmlns:a16="http://schemas.microsoft.com/office/drawing/2014/main" id="{37E95A69-D4B6-F14E-813D-473295684F6D}"/>
              </a:ext>
            </a:extLst>
          </p:cNvPr>
          <p:cNvSpPr>
            <a:spLocks noGrp="1"/>
          </p:cNvSpPr>
          <p:nvPr>
            <p:ph type="dt" sz="half" idx="14"/>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
        <p:nvSpPr>
          <p:cNvPr id="6" name="Slide Number Placeholder 5">
            <a:extLst>
              <a:ext uri="{FF2B5EF4-FFF2-40B4-BE49-F238E27FC236}">
                <a16:creationId xmlns:a16="http://schemas.microsoft.com/office/drawing/2014/main" id="{4E7AFF25-7E40-854D-9788-C6219970B39E}"/>
              </a:ext>
            </a:extLst>
          </p:cNvPr>
          <p:cNvSpPr>
            <a:spLocks noGrp="1"/>
          </p:cNvSpPr>
          <p:nvPr>
            <p:ph type="sldNum" sz="quarter" idx="16"/>
          </p:nvPr>
        </p:nvSpPr>
        <p:spPr/>
        <p:txBody>
          <a:bodyPr/>
          <a:lstStyle>
            <a:lvl1pPr>
              <a:defRPr>
                <a:solidFill>
                  <a:schemeClr val="bg1"/>
                </a:solidFill>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Tree>
    <p:extLst>
      <p:ext uri="{BB962C8B-B14F-4D97-AF65-F5344CB8AC3E}">
        <p14:creationId xmlns:p14="http://schemas.microsoft.com/office/powerpoint/2010/main" val="259080143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7844"/>
            <a:ext cx="7828359" cy="240947"/>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8589"/>
            <a:ext cx="1202248" cy="108236"/>
          </a:xfrm>
          <a:prstGeom prst="rect">
            <a:avLst/>
          </a:prstGeom>
        </p:spPr>
      </p:pic>
      <p:sp>
        <p:nvSpPr>
          <p:cNvPr id="10" name="Rectangle 9"/>
          <p:cNvSpPr/>
          <p:nvPr/>
        </p:nvSpPr>
        <p:spPr bwMode="ltGray">
          <a:xfrm>
            <a:off x="0" y="3427049"/>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3427049"/>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457339"/>
            <a:ext cx="7210394" cy="2695394"/>
          </a:xfrm>
        </p:spPr>
        <p:txBody>
          <a:bodyPr anchor="ctr"/>
          <a:lstStyle>
            <a:lvl1pPr>
              <a:defRPr sz="2400"/>
            </a:lvl1pPr>
          </a:lstStyle>
          <a:p>
            <a:r>
              <a:rPr lang="en-US"/>
              <a:t>Click to edit Master title style</a:t>
            </a:r>
          </a:p>
        </p:txBody>
      </p:sp>
      <p:sp>
        <p:nvSpPr>
          <p:cNvPr id="4" name="Text Placeholder 3"/>
          <p:cNvSpPr>
            <a:spLocks noGrp="1"/>
          </p:cNvSpPr>
          <p:nvPr>
            <p:ph type="body" sz="half" idx="2"/>
          </p:nvPr>
        </p:nvSpPr>
        <p:spPr>
          <a:xfrm>
            <a:off x="510242" y="3534803"/>
            <a:ext cx="7210394" cy="818344"/>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3534803"/>
            <a:ext cx="865613" cy="818344"/>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212523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7844"/>
            <a:ext cx="7828359" cy="240947"/>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8589"/>
            <a:ext cx="1202248" cy="108236"/>
          </a:xfrm>
          <a:prstGeom prst="rect">
            <a:avLst/>
          </a:prstGeom>
        </p:spPr>
      </p:pic>
      <p:sp>
        <p:nvSpPr>
          <p:cNvPr id="14" name="Rectangle 13"/>
          <p:cNvSpPr/>
          <p:nvPr/>
        </p:nvSpPr>
        <p:spPr bwMode="ltGray">
          <a:xfrm>
            <a:off x="0" y="3427049"/>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3427049"/>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457340"/>
            <a:ext cx="6539158" cy="2277749"/>
          </a:xfrm>
        </p:spPr>
        <p:txBody>
          <a:bodyPr anchor="ctr"/>
          <a:lstStyle>
            <a:lvl1pPr>
              <a:defRPr sz="2400"/>
            </a:lvl1pPr>
          </a:lstStyle>
          <a:p>
            <a:r>
              <a:rPr lang="en-US"/>
              <a:t>Click to edit Master title style</a:t>
            </a:r>
          </a:p>
        </p:txBody>
      </p:sp>
      <p:sp>
        <p:nvSpPr>
          <p:cNvPr id="12" name="Text Placeholder 3"/>
          <p:cNvSpPr>
            <a:spLocks noGrp="1"/>
          </p:cNvSpPr>
          <p:nvPr>
            <p:ph type="body" sz="half" idx="13"/>
          </p:nvPr>
        </p:nvSpPr>
        <p:spPr>
          <a:xfrm>
            <a:off x="1051717" y="2740880"/>
            <a:ext cx="6117434" cy="41185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0242" y="3534803"/>
            <a:ext cx="7210394" cy="818344"/>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3533535"/>
            <a:ext cx="865613" cy="818344"/>
          </a:xfrm>
        </p:spPr>
        <p:txBody>
          <a:bodyPr/>
          <a:lstStyle/>
          <a:p>
            <a:fld id="{6D22F896-40B5-4ADD-8801-0D06FADFA095}" type="slidenum">
              <a:rPr lang="en-US" dirty="0"/>
              <a:t>‹#›</a:t>
            </a:fld>
            <a:endParaRPr lang="en-US"/>
          </a:p>
        </p:txBody>
      </p:sp>
      <p:sp>
        <p:nvSpPr>
          <p:cNvPr id="16" name="TextBox 15"/>
          <p:cNvSpPr txBox="1"/>
          <p:nvPr/>
        </p:nvSpPr>
        <p:spPr>
          <a:xfrm>
            <a:off x="437679" y="561260"/>
            <a:ext cx="457200" cy="438717"/>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400">
                <a:solidFill>
                  <a:schemeClr val="tx1"/>
                </a:solidFill>
                <a:effectLst/>
              </a:rPr>
              <a:t>“</a:t>
            </a:r>
          </a:p>
        </p:txBody>
      </p:sp>
      <p:sp>
        <p:nvSpPr>
          <p:cNvPr id="17" name="TextBox 16"/>
          <p:cNvSpPr txBox="1"/>
          <p:nvPr/>
        </p:nvSpPr>
        <p:spPr>
          <a:xfrm>
            <a:off x="7247107" y="2275846"/>
            <a:ext cx="457200" cy="438717"/>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400">
                <a:solidFill>
                  <a:schemeClr val="tx1"/>
                </a:solidFill>
                <a:effectLst/>
              </a:rPr>
              <a:t>”</a:t>
            </a:r>
          </a:p>
        </p:txBody>
      </p:sp>
    </p:spTree>
    <p:extLst>
      <p:ext uri="{BB962C8B-B14F-4D97-AF65-F5344CB8AC3E}">
        <p14:creationId xmlns:p14="http://schemas.microsoft.com/office/powerpoint/2010/main" val="21896832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7844"/>
            <a:ext cx="7828359" cy="240947"/>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8589"/>
            <a:ext cx="1202248" cy="108236"/>
          </a:xfrm>
          <a:prstGeom prst="rect">
            <a:avLst/>
          </a:prstGeom>
        </p:spPr>
      </p:pic>
      <p:sp>
        <p:nvSpPr>
          <p:cNvPr id="11" name="Rectangle 10"/>
          <p:cNvSpPr/>
          <p:nvPr/>
        </p:nvSpPr>
        <p:spPr bwMode="ltGray">
          <a:xfrm>
            <a:off x="0" y="3427049"/>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3427049"/>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3534802"/>
            <a:ext cx="7210397" cy="441538"/>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510240" y="3976339"/>
            <a:ext cx="7210397" cy="376808"/>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3533535"/>
            <a:ext cx="865613" cy="818344"/>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4153250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6" name="Rectangle 15"/>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565095"/>
            <a:ext cx="7218720" cy="810954"/>
          </a:xfrm>
        </p:spPr>
        <p:txBody>
          <a:bodyPr/>
          <a:lstStyle/>
          <a:p>
            <a:r>
              <a:rPr lang="en-US"/>
              <a:t>Click to edit Master title style</a:t>
            </a:r>
          </a:p>
        </p:txBody>
      </p:sp>
      <p:sp>
        <p:nvSpPr>
          <p:cNvPr id="7" name="Text Placeholder 2"/>
          <p:cNvSpPr>
            <a:spLocks noGrp="1"/>
          </p:cNvSpPr>
          <p:nvPr>
            <p:ph type="body" idx="1"/>
          </p:nvPr>
        </p:nvSpPr>
        <p:spPr>
          <a:xfrm>
            <a:off x="495709" y="1753196"/>
            <a:ext cx="2302526"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0241" y="2267705"/>
            <a:ext cx="2287277" cy="218580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2967019" y="1753196"/>
            <a:ext cx="2297430"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2959103" y="2267705"/>
            <a:ext cx="2297430" cy="218580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418117" y="1753196"/>
            <a:ext cx="2302519"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418117" y="2267705"/>
            <a:ext cx="2302519" cy="218580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82345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17" name="Rectangle 16"/>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565095"/>
            <a:ext cx="7210395" cy="810954"/>
          </a:xfrm>
        </p:spPr>
        <p:txBody>
          <a:bodyPr/>
          <a:lstStyle/>
          <a:p>
            <a:r>
              <a:rPr lang="en-US"/>
              <a:t>Click to edit Master title style</a:t>
            </a:r>
          </a:p>
        </p:txBody>
      </p:sp>
      <p:sp>
        <p:nvSpPr>
          <p:cNvPr id="19" name="Text Placeholder 2"/>
          <p:cNvSpPr>
            <a:spLocks noGrp="1"/>
          </p:cNvSpPr>
          <p:nvPr>
            <p:ph type="body" idx="1"/>
          </p:nvPr>
        </p:nvSpPr>
        <p:spPr>
          <a:xfrm>
            <a:off x="510239" y="3224122"/>
            <a:ext cx="2287279"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0239" y="1753196"/>
            <a:ext cx="2287279" cy="114335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1" name="Text Placeholder 3"/>
          <p:cNvSpPr>
            <a:spLocks noGrp="1"/>
          </p:cNvSpPr>
          <p:nvPr>
            <p:ph type="body" sz="half" idx="18"/>
          </p:nvPr>
        </p:nvSpPr>
        <p:spPr>
          <a:xfrm>
            <a:off x="510239" y="3656452"/>
            <a:ext cx="2287279" cy="79706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2959103" y="3224122"/>
            <a:ext cx="2297430"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2959103" y="1753196"/>
            <a:ext cx="2297430" cy="114335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19"/>
          </p:nvPr>
        </p:nvSpPr>
        <p:spPr>
          <a:xfrm>
            <a:off x="2958088" y="3656451"/>
            <a:ext cx="2300473" cy="79706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423009" y="3224122"/>
            <a:ext cx="2297629" cy="43233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423008" y="1753196"/>
            <a:ext cx="2297629" cy="114335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7" name="Text Placeholder 3"/>
          <p:cNvSpPr>
            <a:spLocks noGrp="1"/>
          </p:cNvSpPr>
          <p:nvPr>
            <p:ph type="body" sz="half" idx="20"/>
          </p:nvPr>
        </p:nvSpPr>
        <p:spPr>
          <a:xfrm>
            <a:off x="5422915" y="3656450"/>
            <a:ext cx="2300672" cy="79706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314325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8136"/>
            <a:ext cx="7828359" cy="240947"/>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882"/>
            <a:ext cx="1202248" cy="108236"/>
          </a:xfrm>
          <a:prstGeom prst="rect">
            <a:avLst/>
          </a:prstGeom>
        </p:spPr>
      </p:pic>
      <p:sp>
        <p:nvSpPr>
          <p:cNvPr id="9" name="Rectangle 8"/>
          <p:cNvSpPr/>
          <p:nvPr/>
        </p:nvSpPr>
        <p:spPr bwMode="ltGray">
          <a:xfrm>
            <a:off x="0" y="457341"/>
            <a:ext cx="7828359" cy="102646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457341"/>
            <a:ext cx="1202248" cy="10264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6565865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6086564" y="1402637"/>
            <a:ext cx="3831424"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400966" y="4030704"/>
            <a:ext cx="1202619"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457339"/>
            <a:ext cx="805352" cy="3266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0241" y="457339"/>
            <a:ext cx="6652503" cy="3996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105344" y="4453515"/>
            <a:ext cx="2057400" cy="273928"/>
          </a:xfrm>
        </p:spPr>
        <p:txBody>
          <a:bodyPr/>
          <a:lstStyle/>
          <a:p>
            <a:fld id="{6178E61D-D431-422C-9764-11DAFE33AB63}" type="datetimeFigureOut">
              <a:rPr lang="en-US" dirty="0"/>
              <a:t>6/17/2022</a:t>
            </a:fld>
            <a:endParaRPr lang="en-US"/>
          </a:p>
        </p:txBody>
      </p:sp>
      <p:sp>
        <p:nvSpPr>
          <p:cNvPr id="5" name="Footer Placeholder 4"/>
          <p:cNvSpPr>
            <a:spLocks noGrp="1"/>
          </p:cNvSpPr>
          <p:nvPr>
            <p:ph type="ftr" sz="quarter" idx="11"/>
          </p:nvPr>
        </p:nvSpPr>
        <p:spPr>
          <a:xfrm>
            <a:off x="510241" y="4453516"/>
            <a:ext cx="4595104" cy="273928"/>
          </a:xfrm>
        </p:spPr>
        <p:txBody>
          <a:bodyPr/>
          <a:lstStyle/>
          <a:p>
            <a:endParaRPr lang="en-US"/>
          </a:p>
        </p:txBody>
      </p:sp>
      <p:sp>
        <p:nvSpPr>
          <p:cNvPr id="6" name="Slide Number Placeholder 5"/>
          <p:cNvSpPr>
            <a:spLocks noGrp="1"/>
          </p:cNvSpPr>
          <p:nvPr>
            <p:ph type="sldNum" sz="quarter" idx="12"/>
          </p:nvPr>
        </p:nvSpPr>
        <p:spPr>
          <a:xfrm>
            <a:off x="7573163" y="4050225"/>
            <a:ext cx="865613" cy="818344"/>
          </a:xfrm>
        </p:spPr>
        <p:txBody>
          <a:bodyPr anchor="t"/>
          <a:lstStyle>
            <a:lvl1pPr algn="ctr">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12633829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Agenda">
    <p:bg>
      <p:bgRef idx="1001">
        <a:schemeClr val="bg1"/>
      </p:bgRef>
    </p:bg>
    <p:spTree>
      <p:nvGrpSpPr>
        <p:cNvPr id="1" name=""/>
        <p:cNvGrpSpPr/>
        <p:nvPr/>
      </p:nvGrpSpPr>
      <p:grpSpPr>
        <a:xfrm>
          <a:off x="0" y="0"/>
          <a:ext cx="0" cy="0"/>
          <a:chOff x="0" y="0"/>
          <a:chExt cx="0" cy="0"/>
        </a:xfrm>
      </p:grpSpPr>
      <p:pic>
        <p:nvPicPr>
          <p:cNvPr id="21" name="Image 20"/>
          <p:cNvPicPr>
            <a:picLocks noChangeAspect="1"/>
          </p:cNvPicPr>
          <p:nvPr userDrawn="1"/>
        </p:nvPicPr>
        <p:blipFill rotWithShape="1">
          <a:blip r:embed="rId2">
            <a:extLst>
              <a:ext uri="{28A0092B-C50C-407E-A947-70E740481C1C}">
                <a14:useLocalDpi xmlns:a14="http://schemas.microsoft.com/office/drawing/2010/main" val="0"/>
              </a:ext>
            </a:extLst>
          </a:blip>
          <a:srcRect t="20227"/>
          <a:stretch/>
        </p:blipFill>
        <p:spPr>
          <a:xfrm>
            <a:off x="34725" y="1041148"/>
            <a:ext cx="9144000" cy="4103145"/>
          </a:xfrm>
          <a:prstGeom prst="rect">
            <a:avLst/>
          </a:prstGeom>
        </p:spPr>
      </p:pic>
      <p:sp>
        <p:nvSpPr>
          <p:cNvPr id="38" name="Espace réservé du texte 6"/>
          <p:cNvSpPr>
            <a:spLocks noGrp="1"/>
          </p:cNvSpPr>
          <p:nvPr>
            <p:ph type="body" sz="quarter" idx="15" hasCustomPrompt="1"/>
          </p:nvPr>
        </p:nvSpPr>
        <p:spPr>
          <a:xfrm>
            <a:off x="808191" y="1186327"/>
            <a:ext cx="6298665" cy="3234517"/>
          </a:xfrm>
        </p:spPr>
        <p:txBody>
          <a:bodyPr lIns="0" rIns="0" anchor="t"/>
          <a:lstStyle>
            <a:lvl1pPr marL="171450" marR="0" indent="-171450" algn="l" defTabSz="914400" rtl="0" eaLnBrk="1" fontAlgn="base" latinLnBrk="0" hangingPunct="1">
              <a:lnSpc>
                <a:spcPct val="100000"/>
              </a:lnSpc>
              <a:spcBef>
                <a:spcPts val="600"/>
              </a:spcBef>
              <a:spcAft>
                <a:spcPts val="60"/>
              </a:spcAft>
              <a:buClr>
                <a:schemeClr val="bg2"/>
              </a:buClr>
              <a:buSzPct val="100000"/>
              <a:buFont typeface="Arial" panose="020B0604020202020204" pitchFamily="34" charset="0"/>
              <a:buChar char="•"/>
              <a:tabLst/>
              <a:defRPr lang="fr-FR" sz="2800" b="1" i="0" kern="1200" baseline="0" dirty="0" smtClean="0">
                <a:solidFill>
                  <a:schemeClr val="tx1"/>
                </a:solidFill>
                <a:latin typeface="Helvetica" pitchFamily="2" charset="0"/>
                <a:ea typeface="+mn-ea"/>
                <a:cs typeface="Arial" panose="020B0604020202020204" pitchFamily="34" charset="0"/>
              </a:defRPr>
            </a:lvl1pPr>
            <a:lvl2pPr marL="285750" marR="0" indent="-228600" algn="l" defTabSz="685800" rtl="0" eaLnBrk="1" fontAlgn="auto" latinLnBrk="0" hangingPunct="1">
              <a:lnSpc>
                <a:spcPct val="90000"/>
              </a:lnSpc>
              <a:spcBef>
                <a:spcPts val="0"/>
              </a:spcBef>
              <a:spcAft>
                <a:spcPts val="0"/>
              </a:spcAft>
              <a:buClrTx/>
              <a:buSzPct val="45000"/>
              <a:buFontTx/>
              <a:buBlip>
                <a:blip r:embed="rId3"/>
              </a:buBlip>
              <a:tabLst/>
              <a:defRPr sz="1400" b="1" i="0">
                <a:solidFill>
                  <a:schemeClr val="accent2">
                    <a:lumMod val="50000"/>
                  </a:schemeClr>
                </a:solidFill>
                <a:latin typeface="Helvetica" pitchFamily="2" charset="0"/>
                <a:cs typeface="Arial" panose="020B0604020202020204" pitchFamily="34" charset="0"/>
              </a:defRPr>
            </a:lvl2pPr>
            <a:lvl3pPr marL="958850" indent="0">
              <a:buFont typeface="Helvetica 45 Light" panose="020B0403020202020204" pitchFamily="34" charset="0"/>
              <a:buNone/>
              <a:defRPr sz="1400">
                <a:solidFill>
                  <a:schemeClr val="tx1"/>
                </a:solidFill>
                <a:latin typeface="Helvetica 45 Light" panose="020B0403020202020204" pitchFamily="34" charset="0"/>
              </a:defRPr>
            </a:lvl3pPr>
          </a:lstStyle>
          <a:p>
            <a:pPr lvl="0"/>
            <a:r>
              <a:rPr lang="en-US" noProof="0"/>
              <a:t>Title</a:t>
            </a:r>
          </a:p>
          <a:p>
            <a:pPr lvl="1"/>
            <a:r>
              <a:rPr lang="en-US" noProof="0"/>
              <a:t>Subtitle</a:t>
            </a:r>
          </a:p>
          <a:p>
            <a:pPr lvl="1"/>
            <a:r>
              <a:rPr lang="en-US" noProof="0"/>
              <a:t>Subtitle</a:t>
            </a:r>
          </a:p>
          <a:p>
            <a:pPr lvl="0"/>
            <a:r>
              <a:rPr lang="en-US" noProof="0"/>
              <a:t>Title</a:t>
            </a:r>
          </a:p>
          <a:p>
            <a:pPr lvl="1"/>
            <a:r>
              <a:rPr lang="en-US" noProof="0"/>
              <a:t>Subtitle </a:t>
            </a:r>
          </a:p>
          <a:p>
            <a:pPr lvl="1"/>
            <a:r>
              <a:rPr lang="en-US" noProof="0"/>
              <a:t>Subtitle</a:t>
            </a:r>
          </a:p>
          <a:p>
            <a:pPr lvl="0"/>
            <a:r>
              <a:rPr lang="en-US" noProof="0"/>
              <a:t>Title</a:t>
            </a:r>
          </a:p>
          <a:p>
            <a:pPr lvl="1"/>
            <a:r>
              <a:rPr lang="en-US" noProof="0"/>
              <a:t>Subtitle</a:t>
            </a:r>
          </a:p>
          <a:p>
            <a:pPr lvl="1"/>
            <a:r>
              <a:rPr lang="en-US" noProof="0"/>
              <a:t>Subtitle</a:t>
            </a:r>
          </a:p>
        </p:txBody>
      </p:sp>
      <p:sp>
        <p:nvSpPr>
          <p:cNvPr id="45" name="Titre 1"/>
          <p:cNvSpPr>
            <a:spLocks noGrp="1"/>
          </p:cNvSpPr>
          <p:nvPr>
            <p:ph type="ctrTitle" hasCustomPrompt="1"/>
          </p:nvPr>
        </p:nvSpPr>
        <p:spPr>
          <a:xfrm>
            <a:off x="185083" y="354178"/>
            <a:ext cx="6298665" cy="470961"/>
          </a:xfrm>
        </p:spPr>
        <p:txBody>
          <a:bodyPr/>
          <a:lstStyle>
            <a:lvl1pPr marL="169863" indent="0" algn="l">
              <a:defRPr lang="fr-FR" altLang="en-US" sz="3200" b="1" i="0" kern="1200" baseline="0" noProof="0" dirty="0">
                <a:solidFill>
                  <a:srgbClr val="FF7800"/>
                </a:solidFill>
                <a:latin typeface="Helvetica" pitchFamily="2" charset="0"/>
                <a:ea typeface="ＭＳ Ｐゴシック" pitchFamily="34" charset="-128"/>
                <a:cs typeface="Arial" panose="020B0604020202020204" pitchFamily="34" charset="0"/>
              </a:defRPr>
            </a:lvl1pPr>
          </a:lstStyle>
          <a:p>
            <a:r>
              <a:rPr lang="en-US" noProof="0"/>
              <a:t>Agenda</a:t>
            </a:r>
          </a:p>
        </p:txBody>
      </p:sp>
      <p:sp>
        <p:nvSpPr>
          <p:cNvPr id="4" name="Espace réservé du numéro de diapositive 3">
            <a:extLst>
              <a:ext uri="{FF2B5EF4-FFF2-40B4-BE49-F238E27FC236}">
                <a16:creationId xmlns:a16="http://schemas.microsoft.com/office/drawing/2014/main" id="{6202FCD4-7790-6A43-BD74-C88ED7B0EF51}"/>
              </a:ext>
            </a:extLst>
          </p:cNvPr>
          <p:cNvSpPr>
            <a:spLocks noGrp="1"/>
          </p:cNvSpPr>
          <p:nvPr>
            <p:ph type="sldNum" sz="quarter" idx="18"/>
          </p:nvPr>
        </p:nvSpPr>
        <p:spPr/>
        <p:txBody>
          <a:bodyPr/>
          <a:lstStyle>
            <a:lvl1pPr>
              <a:defRPr b="1" i="0"/>
            </a:lvl1pPr>
          </a:lstStyle>
          <a:p>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fld id="{D2E76607-2D5C-4795-95A8-F14AACACCD7C}" type="slidenum">
              <a:rPr kumimoji="0" lang="en-US" sz="2700" b="1"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t>‹#›</a:t>
            </a:fld>
            <a:endParaRPr kumimoji="0" lang="en-US" sz="2700" b="1"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sp>
        <p:nvSpPr>
          <p:cNvPr id="19" name="Ellipse 18">
            <a:extLst>
              <a:ext uri="{FF2B5EF4-FFF2-40B4-BE49-F238E27FC236}">
                <a16:creationId xmlns:a16="http://schemas.microsoft.com/office/drawing/2014/main" id="{474A422D-E8DA-1147-88C4-421DE12676AA}"/>
              </a:ext>
            </a:extLst>
          </p:cNvPr>
          <p:cNvSpPr>
            <a:spLocks noChangeAspect="1"/>
          </p:cNvSpPr>
          <p:nvPr userDrawn="1"/>
        </p:nvSpPr>
        <p:spPr>
          <a:xfrm>
            <a:off x="835119" y="1003339"/>
            <a:ext cx="79200" cy="792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Date Placeholder 2">
            <a:extLst>
              <a:ext uri="{FF2B5EF4-FFF2-40B4-BE49-F238E27FC236}">
                <a16:creationId xmlns:a16="http://schemas.microsoft.com/office/drawing/2014/main" id="{3D183712-72D4-8A49-8AE7-6CF7C05A139D}"/>
              </a:ext>
            </a:extLst>
          </p:cNvPr>
          <p:cNvSpPr>
            <a:spLocks noGrp="1"/>
          </p:cNvSpPr>
          <p:nvPr>
            <p:ph type="dt" sz="half" idx="19"/>
          </p:nvPr>
        </p:nvSpPr>
        <p:spPr/>
        <p:txBody>
          <a:bodyPr/>
          <a:lstStyle/>
          <a:p>
            <a:pPr marL="0" marR="0" lvl="0" indent="0" algn="r"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r>
              <a:rPr kumimoji="0" lang="fr-FR" sz="788" b="0" i="0" u="none" strike="noStrike" kern="1200" cap="none" spc="0" normalizeH="0" baseline="0" noProof="0" err="1">
                <a:ln>
                  <a:noFill/>
                </a:ln>
                <a:solidFill>
                  <a:prstClr val="white">
                    <a:tint val="75000"/>
                  </a:prstClr>
                </a:solidFill>
                <a:effectLst/>
                <a:uLnTx/>
                <a:uFillTx/>
                <a:latin typeface="Trebuchet MS" panose="020B0603020202020204"/>
                <a:ea typeface="+mn-ea"/>
                <a:cs typeface="+mn-cs"/>
              </a:rPr>
              <a:t>September</a:t>
            </a:r>
            <a:r>
              <a:rPr kumimoji="0" lang="fr-FR" sz="788" b="0" i="0" u="none" strike="noStrike" kern="1200" cap="none" spc="0" normalizeH="0" baseline="0" noProof="0">
                <a:ln>
                  <a:noFill/>
                </a:ln>
                <a:solidFill>
                  <a:prstClr val="white">
                    <a:tint val="75000"/>
                  </a:prstClr>
                </a:solidFill>
                <a:effectLst/>
                <a:uLnTx/>
                <a:uFillTx/>
                <a:latin typeface="Trebuchet MS" panose="020B0603020202020204"/>
                <a:ea typeface="+mn-ea"/>
                <a:cs typeface="+mn-cs"/>
              </a:rPr>
              <a:t> 26, 2019</a:t>
            </a:r>
          </a:p>
        </p:txBody>
      </p:sp>
    </p:spTree>
    <p:extLst>
      <p:ext uri="{BB962C8B-B14F-4D97-AF65-F5344CB8AC3E}">
        <p14:creationId xmlns:p14="http://schemas.microsoft.com/office/powerpoint/2010/main" val="35852073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p:bg>
      <p:bgRef idx="1001">
        <a:schemeClr val="bg1"/>
      </p:bgRef>
    </p:bg>
    <p:spTree>
      <p:nvGrpSpPr>
        <p:cNvPr id="1" name=""/>
        <p:cNvGrpSpPr/>
        <p:nvPr/>
      </p:nvGrpSpPr>
      <p:grpSpPr>
        <a:xfrm>
          <a:off x="0" y="0"/>
          <a:ext cx="0" cy="0"/>
          <a:chOff x="0" y="0"/>
          <a:chExt cx="0" cy="0"/>
        </a:xfrm>
      </p:grpSpPr>
      <p:pic>
        <p:nvPicPr>
          <p:cNvPr id="16" name="Image 15">
            <a:hlinkClick r:id="rId2"/>
            <a:extLst>
              <a:ext uri="{FF2B5EF4-FFF2-40B4-BE49-F238E27FC236}">
                <a16:creationId xmlns:a16="http://schemas.microsoft.com/office/drawing/2014/main" id="{207481BC-DDAB-F944-B9EB-EF420D380540}"/>
              </a:ext>
            </a:extLst>
          </p:cNvPr>
          <p:cNvPicPr>
            <a:picLocks noChangeAspect="1"/>
          </p:cNvPicPr>
          <p:nvPr userDrawn="1"/>
        </p:nvPicPr>
        <p:blipFill>
          <a:blip r:embed="rId3">
            <a:grayscl/>
          </a:blip>
          <a:stretch>
            <a:fillRect/>
          </a:stretch>
        </p:blipFill>
        <p:spPr>
          <a:xfrm>
            <a:off x="1853881" y="3705834"/>
            <a:ext cx="274344" cy="272610"/>
          </a:xfrm>
          <a:prstGeom prst="rect">
            <a:avLst/>
          </a:prstGeom>
        </p:spPr>
      </p:pic>
      <p:pic>
        <p:nvPicPr>
          <p:cNvPr id="17" name="Image 16">
            <a:hlinkClick r:id="rId4"/>
            <a:extLst>
              <a:ext uri="{FF2B5EF4-FFF2-40B4-BE49-F238E27FC236}">
                <a16:creationId xmlns:a16="http://schemas.microsoft.com/office/drawing/2014/main" id="{FE2E4B7A-02A6-934F-BCBD-89ECA99DD2A3}"/>
              </a:ext>
            </a:extLst>
          </p:cNvPr>
          <p:cNvPicPr>
            <a:picLocks noChangeAspect="1"/>
          </p:cNvPicPr>
          <p:nvPr userDrawn="1"/>
        </p:nvPicPr>
        <p:blipFill>
          <a:blip r:embed="rId5">
            <a:duotone>
              <a:schemeClr val="accent1">
                <a:shade val="45000"/>
                <a:satMod val="135000"/>
              </a:schemeClr>
              <a:prstClr val="white"/>
            </a:duotone>
          </a:blip>
          <a:stretch>
            <a:fillRect/>
          </a:stretch>
        </p:blipFill>
        <p:spPr>
          <a:xfrm>
            <a:off x="2499935" y="3704100"/>
            <a:ext cx="274344" cy="274344"/>
          </a:xfrm>
          <a:prstGeom prst="rect">
            <a:avLst/>
          </a:prstGeom>
        </p:spPr>
      </p:pic>
      <p:pic>
        <p:nvPicPr>
          <p:cNvPr id="19" name="Image 18">
            <a:hlinkClick r:id="rId6"/>
            <a:extLst>
              <a:ext uri="{FF2B5EF4-FFF2-40B4-BE49-F238E27FC236}">
                <a16:creationId xmlns:a16="http://schemas.microsoft.com/office/drawing/2014/main" id="{151951BD-AC58-8D46-A960-910C9BAD1830}"/>
              </a:ext>
            </a:extLst>
          </p:cNvPr>
          <p:cNvPicPr>
            <a:picLocks noChangeAspect="1"/>
          </p:cNvPicPr>
          <p:nvPr userDrawn="1"/>
        </p:nvPicPr>
        <p:blipFill>
          <a:blip r:embed="rId7">
            <a:duotone>
              <a:schemeClr val="accent2">
                <a:shade val="45000"/>
                <a:satMod val="135000"/>
              </a:schemeClr>
              <a:prstClr val="white"/>
            </a:duotone>
          </a:blip>
          <a:stretch>
            <a:fillRect/>
          </a:stretch>
        </p:blipFill>
        <p:spPr>
          <a:xfrm>
            <a:off x="2176908" y="3704100"/>
            <a:ext cx="274344" cy="274344"/>
          </a:xfrm>
          <a:prstGeom prst="rect">
            <a:avLst/>
          </a:prstGeom>
        </p:spPr>
      </p:pic>
      <p:pic>
        <p:nvPicPr>
          <p:cNvPr id="25" name="Imag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794"/>
            <a:ext cx="9144000" cy="5143500"/>
          </a:xfrm>
          <a:prstGeom prst="rect">
            <a:avLst/>
          </a:prstGeom>
        </p:spPr>
      </p:pic>
      <p:pic>
        <p:nvPicPr>
          <p:cNvPr id="40" name="Image 39"/>
          <p:cNvPicPr>
            <a:picLocks noChangeAspect="1"/>
          </p:cNvPicPr>
          <p:nvPr userDrawn="1"/>
        </p:nvPicPr>
        <p:blipFill rotWithShape="1">
          <a:blip r:embed="rId9">
            <a:extLst>
              <a:ext uri="{28A0092B-C50C-407E-A947-70E740481C1C}">
                <a14:useLocalDpi xmlns:a14="http://schemas.microsoft.com/office/drawing/2010/main" val="0"/>
              </a:ext>
            </a:extLst>
          </a:blip>
          <a:srcRect l="71604" t="42203" r="11604"/>
          <a:stretch/>
        </p:blipFill>
        <p:spPr>
          <a:xfrm rot="10800000">
            <a:off x="0" y="1588"/>
            <a:ext cx="1535502" cy="2972814"/>
          </a:xfrm>
          <a:prstGeom prst="rect">
            <a:avLst/>
          </a:prstGeom>
        </p:spPr>
      </p:pic>
      <p:sp>
        <p:nvSpPr>
          <p:cNvPr id="13" name="Titre 1"/>
          <p:cNvSpPr>
            <a:spLocks noGrp="1"/>
          </p:cNvSpPr>
          <p:nvPr>
            <p:ph type="ctrTitle" hasCustomPrompt="1"/>
          </p:nvPr>
        </p:nvSpPr>
        <p:spPr>
          <a:xfrm>
            <a:off x="1858964" y="1785659"/>
            <a:ext cx="5163814" cy="53030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defRPr lang="fr-FR" sz="3600" b="1" i="0" baseline="0" dirty="0">
                <a:solidFill>
                  <a:srgbClr val="FF7800"/>
                </a:solidFill>
                <a:latin typeface="Helvetica" pitchFamily="2" charset="0"/>
                <a:cs typeface="Arial" panose="020B0604020202020204" pitchFamily="34" charset="0"/>
              </a:defRPr>
            </a:lvl1pPr>
          </a:lstStyle>
          <a:p>
            <a:pPr marL="0" lvl="0" indent="0">
              <a:spcBef>
                <a:spcPts val="750"/>
              </a:spcBef>
              <a:buFont typeface="Arial"/>
            </a:pPr>
            <a:r>
              <a:rPr lang="en-US" noProof="0"/>
              <a:t>Your thanks
</a:t>
            </a:r>
          </a:p>
        </p:txBody>
      </p:sp>
      <p:sp>
        <p:nvSpPr>
          <p:cNvPr id="37" name="Sous-titre 2"/>
          <p:cNvSpPr>
            <a:spLocks noGrp="1"/>
          </p:cNvSpPr>
          <p:nvPr>
            <p:ph type="body" sz="quarter" idx="18" hasCustomPrompt="1"/>
          </p:nvPr>
        </p:nvSpPr>
        <p:spPr>
          <a:xfrm>
            <a:off x="1858964" y="2408975"/>
            <a:ext cx="5163814" cy="835958"/>
          </a:xfrm>
        </p:spPr>
        <p:txBody>
          <a:bodyPr anchor="t">
            <a:noAutofit/>
          </a:bodyPr>
          <a:lstStyle>
            <a:lvl1pPr marL="0" marR="0" indent="0" algn="l" defTabSz="685800" rtl="0" eaLnBrk="1" fontAlgn="auto" latinLnBrk="0" hangingPunct="1">
              <a:lnSpc>
                <a:spcPct val="100000"/>
              </a:lnSpc>
              <a:spcBef>
                <a:spcPts val="100"/>
              </a:spcBef>
              <a:spcAft>
                <a:spcPts val="0"/>
              </a:spcAft>
              <a:buClrTx/>
              <a:buSzTx/>
              <a:buFont typeface="Arial"/>
              <a:buNone/>
              <a:tabLst/>
              <a:defRPr lang="fr-FR" altLang="en-US" sz="1200" b="1" i="0" kern="1200" baseline="0" dirty="0" smtClean="0">
                <a:solidFill>
                  <a:schemeClr val="tx1"/>
                </a:solidFill>
                <a:latin typeface="Helvetica" pitchFamily="2" charset="0"/>
                <a:ea typeface="+mn-ea"/>
                <a:cs typeface="Arial" panose="020B0604020202020204" pitchFamily="34" charset="0"/>
              </a:defRPr>
            </a:lvl1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en-US" noProof="0"/>
              <a:t>Contact</a:t>
            </a:r>
          </a:p>
        </p:txBody>
      </p:sp>
      <p:sp>
        <p:nvSpPr>
          <p:cNvPr id="18" name="ZoneTexte 17"/>
          <p:cNvSpPr txBox="1"/>
          <p:nvPr/>
        </p:nvSpPr>
        <p:spPr>
          <a:xfrm>
            <a:off x="1858964" y="3337940"/>
            <a:ext cx="3052762" cy="276999"/>
          </a:xfrm>
          <a:prstGeom prst="rect">
            <a:avLst/>
          </a:prstGeom>
          <a:noFill/>
        </p:spPr>
        <p:txBody>
          <a:bodyPr wrap="square" lIns="0" rtlCol="0">
            <a:spAutoFit/>
          </a:bodyPr>
          <a:lstStyle/>
          <a:p>
            <a:r>
              <a:rPr lang="en-US" sz="1200" b="1" i="0" u="sng" noProof="0">
                <a:solidFill>
                  <a:schemeClr val="accent1"/>
                </a:solidFill>
                <a:latin typeface="Helvetica" pitchFamily="2" charset="0"/>
                <a:cs typeface="Arial" panose="020B0604020202020204" pitchFamily="34" charset="0"/>
                <a:hlinkClick r:id="rId10">
                  <a:extLst>
                    <a:ext uri="{A12FA001-AC4F-418D-AE19-62706E023703}">
                      <ahyp:hlinkClr xmlns:ahyp="http://schemas.microsoft.com/office/drawing/2018/hyperlinkcolor" val="tx"/>
                    </a:ext>
                  </a:extLst>
                </a:hlinkClick>
              </a:rPr>
              <a:t>https://cyberdefense.orange.com</a:t>
            </a:r>
            <a:endParaRPr lang="en-US" sz="1200" b="1" i="0" u="sng" noProof="0">
              <a:solidFill>
                <a:schemeClr val="accent1"/>
              </a:solidFill>
              <a:latin typeface="Helvetica" pitchFamily="2" charset="0"/>
              <a:cs typeface="Arial" panose="020B0604020202020204" pitchFamily="34" charset="0"/>
            </a:endParaRPr>
          </a:p>
        </p:txBody>
      </p:sp>
      <p:pic>
        <p:nvPicPr>
          <p:cNvPr id="15" name="Graphique 14">
            <a:extLst>
              <a:ext uri="{FF2B5EF4-FFF2-40B4-BE49-F238E27FC236}">
                <a16:creationId xmlns:a16="http://schemas.microsoft.com/office/drawing/2014/main" id="{02317729-DFC7-F949-B8FE-A85BBD1B259F}"/>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1850768" y="339725"/>
            <a:ext cx="1518507" cy="444563"/>
          </a:xfrm>
          <a:prstGeom prst="rect">
            <a:avLst/>
          </a:prstGeom>
        </p:spPr>
      </p:pic>
      <p:sp>
        <p:nvSpPr>
          <p:cNvPr id="14" name="Espace réservé de la date 1">
            <a:extLst>
              <a:ext uri="{FF2B5EF4-FFF2-40B4-BE49-F238E27FC236}">
                <a16:creationId xmlns:a16="http://schemas.microsoft.com/office/drawing/2014/main" id="{42961E54-3683-0E4A-A1D9-8FC0421F7317}"/>
              </a:ext>
            </a:extLst>
          </p:cNvPr>
          <p:cNvSpPr txBox="1">
            <a:spLocks/>
          </p:cNvSpPr>
          <p:nvPr userDrawn="1"/>
        </p:nvSpPr>
        <p:spPr>
          <a:xfrm>
            <a:off x="1858964" y="3020400"/>
            <a:ext cx="1496418" cy="273049"/>
          </a:xfrm>
          <a:prstGeom prst="rect">
            <a:avLst/>
          </a:prstGeom>
        </p:spPr>
        <p:txBody>
          <a:bodyPr wrap="square" lIns="0" tIns="0" rIns="0" bIns="0" anchor="b">
            <a:noAutofit/>
          </a:bodyPr>
          <a:lstStyle>
            <a:defPPr>
              <a:defRPr lang="fr-FR"/>
            </a:defPPr>
            <a:lvl1pPr marL="0" algn="l" defTabSz="685800" rtl="0" eaLnBrk="1" latinLnBrk="0" hangingPunct="1">
              <a:defRPr kumimoji="0" lang="fr-FR" sz="1200" b="1" i="0" u="none" strike="noStrike" kern="1200" cap="none" spc="0" normalizeH="0" baseline="0">
                <a:ln>
                  <a:noFill/>
                </a:ln>
                <a:solidFill>
                  <a:schemeClr val="accent1"/>
                </a:solidFill>
                <a:effectLst/>
                <a:uLnTx/>
                <a:uFillTx/>
                <a:latin typeface="Helvetica" pitchFamily="2"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fontAlgn="base">
              <a:lnSpc>
                <a:spcPct val="85000"/>
              </a:lnSpc>
              <a:spcBef>
                <a:spcPct val="0"/>
              </a:spcBef>
              <a:spcAft>
                <a:spcPts val="1200"/>
              </a:spcAft>
              <a:buClr>
                <a:srgbClr val="FFFFFF"/>
              </a:buClr>
              <a:buFont typeface="Helvetica 75" panose="020B0804020202020204" pitchFamily="34" charset="0"/>
              <a:buNone/>
            </a:pPr>
            <a:fld id="{ADF15003-D2CF-5F40-805F-C04910AB9143}" type="datetime4">
              <a:rPr lang="fr-FR" smtClean="0"/>
              <a:pPr defTabSz="914400" fontAlgn="base">
                <a:lnSpc>
                  <a:spcPct val="85000"/>
                </a:lnSpc>
                <a:spcBef>
                  <a:spcPct val="0"/>
                </a:spcBef>
                <a:spcAft>
                  <a:spcPts val="1200"/>
                </a:spcAft>
                <a:buClr>
                  <a:srgbClr val="FFFFFF"/>
                </a:buClr>
                <a:buFont typeface="Helvetica 75" panose="020B0804020202020204" pitchFamily="34" charset="0"/>
                <a:buNone/>
              </a:pPr>
              <a:t>17 juin 2022</a:t>
            </a:fld>
            <a:endParaRPr lang="fr-FR"/>
          </a:p>
        </p:txBody>
      </p:sp>
      <p:sp>
        <p:nvSpPr>
          <p:cNvPr id="5" name="Date Placeholder 4">
            <a:extLst>
              <a:ext uri="{FF2B5EF4-FFF2-40B4-BE49-F238E27FC236}">
                <a16:creationId xmlns:a16="http://schemas.microsoft.com/office/drawing/2014/main" id="{31E6C5F3-762A-1341-AA97-6A1BE33E8438}"/>
              </a:ext>
            </a:extLst>
          </p:cNvPr>
          <p:cNvSpPr>
            <a:spLocks noGrp="1"/>
          </p:cNvSpPr>
          <p:nvPr>
            <p:ph type="dt" sz="half" idx="19"/>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
        <p:nvSpPr>
          <p:cNvPr id="7" name="Slide Number Placeholder 6">
            <a:extLst>
              <a:ext uri="{FF2B5EF4-FFF2-40B4-BE49-F238E27FC236}">
                <a16:creationId xmlns:a16="http://schemas.microsoft.com/office/drawing/2014/main" id="{DCEE72BE-F694-7847-AF76-98B5CAB6ECAC}"/>
              </a:ext>
            </a:extLst>
          </p:cNvPr>
          <p:cNvSpPr>
            <a:spLocks noGrp="1"/>
          </p:cNvSpPr>
          <p:nvPr>
            <p:ph type="sldNum" sz="quarter" idx="21"/>
          </p:nvPr>
        </p:nvSpPr>
        <p:spPr/>
        <p:txBody>
          <a:body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Tree>
    <p:extLst>
      <p:ext uri="{BB962C8B-B14F-4D97-AF65-F5344CB8AC3E}">
        <p14:creationId xmlns:p14="http://schemas.microsoft.com/office/powerpoint/2010/main" val="223729847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tx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27AC1E5-4CEF-1A4D-AE42-439E0110146D}"/>
              </a:ext>
            </a:extLst>
          </p:cNvPr>
          <p:cNvSpPr txBox="1"/>
          <p:nvPr userDrawn="1"/>
        </p:nvSpPr>
        <p:spPr>
          <a:xfrm>
            <a:off x="0" y="2276061"/>
            <a:ext cx="9144000" cy="59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lvl="0" indent="0">
              <a:lnSpc>
                <a:spcPct val="90000"/>
              </a:lnSpc>
              <a:spcBef>
                <a:spcPts val="750"/>
              </a:spcBef>
              <a:buFont typeface="Arial"/>
              <a:buNone/>
              <a:defRPr kumimoji="0" lang="fr-FR" altLang="en-US" sz="3600" b="0" i="0" u="none" strike="noStrike" cap="none" spc="0" normalizeH="0" baseline="0" noProof="0" dirty="0" smtClean="0">
                <a:ln>
                  <a:noFill/>
                </a:ln>
                <a:solidFill>
                  <a:schemeClr val="tx2"/>
                </a:solidFill>
                <a:effectLst/>
                <a:uLnTx/>
                <a:uFillTx/>
                <a:latin typeface="Helvetica 75 Bold" panose="020B0804020202020204" pitchFamily="34" charset="0"/>
                <a:ea typeface="Helvetica" pitchFamily="2" charset="0"/>
                <a:cs typeface="Arial" panose="020B0604020202020204" pitchFamily="34" charset="0"/>
              </a:defRPr>
            </a:lvl1pPr>
          </a:lstStyle>
          <a:p>
            <a:pPr lvl="0" algn="ctr"/>
            <a:r>
              <a:rPr lang="fr-FR" sz="5400"/>
              <a:t>Orange </a:t>
            </a:r>
            <a:r>
              <a:rPr lang="fr-FR" sz="5400" err="1">
                <a:solidFill>
                  <a:schemeClr val="bg1"/>
                </a:solidFill>
              </a:rPr>
              <a:t>Cyberdefense</a:t>
            </a:r>
            <a:endParaRPr lang="fr-FR" sz="5400">
              <a:solidFill>
                <a:schemeClr val="bg1"/>
              </a:solidFill>
            </a:endParaRPr>
          </a:p>
        </p:txBody>
      </p:sp>
    </p:spTree>
    <p:extLst>
      <p:ext uri="{BB962C8B-B14F-4D97-AF65-F5344CB8AC3E}">
        <p14:creationId xmlns:p14="http://schemas.microsoft.com/office/powerpoint/2010/main" val="250302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6.png"/><Relationship Id="rId4" Type="http://schemas.openxmlformats.org/officeDocument/2006/relationships/slideLayout" Target="../slideLayouts/slideLayout3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28.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28.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5.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380365" y="349770"/>
            <a:ext cx="8470900" cy="62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defTabSz="514350" fontAlgn="base">
              <a:spcAft>
                <a:spcPts val="0"/>
              </a:spcAft>
            </a:pPr>
            <a:r>
              <a:rPr lang="en-US" altLang="en-US" noProof="0"/>
              <a:t>Click here to enter the main title</a:t>
            </a:r>
          </a:p>
        </p:txBody>
      </p:sp>
      <p:sp>
        <p:nvSpPr>
          <p:cNvPr id="8" name="Text Placeholder 2"/>
          <p:cNvSpPr>
            <a:spLocks noGrp="1"/>
          </p:cNvSpPr>
          <p:nvPr>
            <p:ph type="body" idx="1"/>
          </p:nvPr>
        </p:nvSpPr>
        <p:spPr bwMode="auto">
          <a:xfrm>
            <a:off x="377190" y="1159510"/>
            <a:ext cx="847407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3038" lvl="0" indent="-173038">
              <a:buClr>
                <a:srgbClr val="FF6600"/>
              </a:buClr>
              <a:buFont typeface="Wingdings" panose="05000000000000000000" pitchFamily="2" charset="2"/>
              <a:buChar char="§"/>
            </a:pPr>
            <a:r>
              <a:rPr lang="en-US" altLang="en-US" noProof="0"/>
              <a:t>Edit the mask text</a:t>
            </a:r>
          </a:p>
          <a:p>
            <a:pPr marL="346075" lvl="1" indent="-173038">
              <a:buFont typeface="Helvetica 75 Bold" panose="020B0804020202020204" pitchFamily="34" charset="0"/>
              <a:buChar char="−"/>
            </a:pPr>
            <a:r>
              <a:rPr lang="en-US" altLang="en-US" noProof="0"/>
              <a:t>Second level</a:t>
            </a:r>
          </a:p>
          <a:p>
            <a:pPr marL="512763" lvl="2" indent="-166688">
              <a:buClr>
                <a:schemeClr val="tx1"/>
              </a:buClr>
              <a:buFont typeface="Helvetica 75" panose="020B0804020202020204" pitchFamily="34" charset="0"/>
              <a:buChar char="−"/>
            </a:pPr>
            <a:r>
              <a:rPr lang="en-US" altLang="en-US" noProof="0"/>
              <a:t>Third level</a:t>
            </a:r>
          </a:p>
          <a:p>
            <a:pPr marL="690563" lvl="3" indent="-173038">
              <a:buClr>
                <a:schemeClr val="tx1"/>
              </a:buClr>
              <a:buFont typeface="Helvetica 75" panose="020B0804020202020204" pitchFamily="34" charset="0"/>
              <a:buChar char="−"/>
            </a:pPr>
            <a:r>
              <a:rPr lang="en-US" altLang="en-US" noProof="0"/>
              <a:t>Fourth level</a:t>
            </a:r>
          </a:p>
          <a:p>
            <a:pPr marL="858838" lvl="4" indent="-168275">
              <a:buClr>
                <a:schemeClr val="tx1"/>
              </a:buClr>
              <a:buFont typeface="Helvetica 75" panose="020B0804020202020204" pitchFamily="34" charset="0"/>
              <a:buChar char="−"/>
            </a:pPr>
            <a:r>
              <a:rPr lang="en-US" altLang="en-US" noProof="0"/>
              <a:t>Fifth level</a:t>
            </a:r>
          </a:p>
        </p:txBody>
      </p:sp>
      <p:sp>
        <p:nvSpPr>
          <p:cNvPr id="11" name="Espace réservé de la date 10"/>
          <p:cNvSpPr>
            <a:spLocks noGrp="1"/>
          </p:cNvSpPr>
          <p:nvPr>
            <p:ph type="dt" sz="half" idx="2"/>
          </p:nvPr>
        </p:nvSpPr>
        <p:spPr>
          <a:xfrm>
            <a:off x="7344687" y="4566922"/>
            <a:ext cx="1496418" cy="273049"/>
          </a:xfrm>
          <a:prstGeom prst="rect">
            <a:avLst/>
          </a:prstGeom>
        </p:spPr>
        <p:txBody>
          <a:bodyPr wrap="square" lIns="0" tIns="0" rIns="0" bIns="0" anchor="b">
            <a:noAutofit/>
          </a:bodyPr>
          <a:lstStyle>
            <a:lvl1pPr algn="r">
              <a:defRPr kumimoji="0" lang="fr-FR" sz="800" b="1" i="0" u="none" strike="noStrike" cap="none" spc="0" normalizeH="0" baseline="0" smtClean="0">
                <a:ln>
                  <a:noFill/>
                </a:ln>
                <a:solidFill>
                  <a:schemeClr val="accent1"/>
                </a:solidFill>
                <a:effectLst/>
                <a:uLnTx/>
                <a:uFillTx/>
                <a:latin typeface="Helvetica" pitchFamily="2" charset="0"/>
                <a:cs typeface="Arial" panose="020B0604020202020204" pitchFamily="34" charset="0"/>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dirty="0" err="1"/>
              <a:t>September</a:t>
            </a:r>
            <a:r>
              <a:rPr lang="fr-FR" dirty="0"/>
              <a:t> 26, 2019</a:t>
            </a:r>
          </a:p>
        </p:txBody>
      </p:sp>
      <p:sp>
        <p:nvSpPr>
          <p:cNvPr id="12" name="Espace réservé du pied de page 11"/>
          <p:cNvSpPr>
            <a:spLocks noGrp="1"/>
          </p:cNvSpPr>
          <p:nvPr>
            <p:ph type="ftr" sz="quarter" idx="3"/>
          </p:nvPr>
        </p:nvSpPr>
        <p:spPr>
          <a:xfrm>
            <a:off x="653057" y="4566921"/>
            <a:ext cx="6649443" cy="273050"/>
          </a:xfrm>
          <a:prstGeom prst="rect">
            <a:avLst/>
          </a:prstGeom>
        </p:spPr>
        <p:txBody>
          <a:bodyPr wrap="square" lIns="0" tIns="0" rIns="0" bIns="0" anchor="b">
            <a:noAutofit/>
          </a:bodyPr>
          <a:lstStyle>
            <a:lvl1pPr>
              <a:defRPr kumimoji="0" lang="fr-FR" sz="800" b="1" i="0" u="none" strike="noStrike" cap="none" spc="0" normalizeH="0" baseline="0">
                <a:ln>
                  <a:noFill/>
                </a:ln>
                <a:solidFill>
                  <a:srgbClr val="FF6600"/>
                </a:solidFill>
                <a:effectLst/>
                <a:uLnTx/>
                <a:uFillTx/>
                <a:latin typeface="Helvetica" pitchFamily="2" charset="0"/>
                <a:cs typeface="Arial" panose="020B0604020202020204" pitchFamily="34" charset="0"/>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endParaRPr lang="en-US"/>
          </a:p>
        </p:txBody>
      </p:sp>
      <p:sp>
        <p:nvSpPr>
          <p:cNvPr id="14" name="Espace réservé du numéro de diapositive 12"/>
          <p:cNvSpPr>
            <a:spLocks noGrp="1"/>
          </p:cNvSpPr>
          <p:nvPr>
            <p:ph type="sldNum" sz="quarter" idx="4"/>
          </p:nvPr>
        </p:nvSpPr>
        <p:spPr>
          <a:xfrm>
            <a:off x="377190" y="4566922"/>
            <a:ext cx="304800" cy="273050"/>
          </a:xfrm>
          <a:prstGeom prst="rect">
            <a:avLst/>
          </a:prstGeom>
        </p:spPr>
        <p:txBody>
          <a:bodyPr wrap="square" lIns="0" tIns="0" rIns="0" bIns="0" anchor="b">
            <a:normAutofit/>
          </a:bodyPr>
          <a:lstStyle>
            <a:lvl1pPr>
              <a:defRPr kumimoji="0" lang="fr-FR" sz="800" b="1" i="0" u="none" strike="noStrike" cap="none" spc="0" normalizeH="0" baseline="0" smtClean="0">
                <a:ln>
                  <a:noFill/>
                </a:ln>
                <a:effectLst/>
                <a:uLnTx/>
                <a:uFillTx/>
                <a:latin typeface="Helvetica" pitchFamily="2" charset="0"/>
                <a:cs typeface="Arial" panose="020B0604020202020204" pitchFamily="34" charset="0"/>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
        <p:nvSpPr>
          <p:cNvPr id="3" name="TextBox 2">
            <a:extLst>
              <a:ext uri="{FF2B5EF4-FFF2-40B4-BE49-F238E27FC236}">
                <a16:creationId xmlns:a16="http://schemas.microsoft.com/office/drawing/2014/main" id="{A34BBEFE-2ED4-4959-9C5F-A283A47152A2}"/>
              </a:ext>
            </a:extLst>
          </p:cNvPr>
          <p:cNvSpPr txBox="1"/>
          <p:nvPr>
            <p:extLst>
              <p:ext uri="{1162E1C5-73C7-4A58-AE30-91384D911F3F}">
                <p184:classification xmlns:p184="http://schemas.microsoft.com/office/powerpoint/2018/4/main" val="ftr"/>
              </p:ext>
            </p:extLst>
          </p:nvPr>
        </p:nvSpPr>
        <p:spPr>
          <a:xfrm>
            <a:off x="4033012" y="4992688"/>
            <a:ext cx="922338" cy="152400"/>
          </a:xfrm>
          <a:prstGeom prst="rect">
            <a:avLst/>
          </a:prstGeom>
        </p:spPr>
        <p:txBody>
          <a:bodyPr horzOverflow="overflow" lIns="0" tIns="0" rIns="0" bIns="0">
            <a:spAutoFit/>
          </a:bodyPr>
          <a:lstStyle/>
          <a:p>
            <a:pPr algn="ctr"/>
            <a:r>
              <a:rPr lang="en-US" sz="1000">
                <a:solidFill>
                  <a:srgbClr val="000000"/>
                </a:solidFill>
                <a:latin typeface="Calibri" panose="020F0502020204030204" pitchFamily="34" charset="0"/>
                <a:cs typeface="Calibri" panose="020F0502020204030204" pitchFamily="34" charset="0"/>
              </a:rPr>
              <a:t>Confidential-OCD</a:t>
            </a:r>
          </a:p>
        </p:txBody>
      </p:sp>
    </p:spTree>
    <p:extLst>
      <p:ext uri="{BB962C8B-B14F-4D97-AF65-F5344CB8AC3E}">
        <p14:creationId xmlns:p14="http://schemas.microsoft.com/office/powerpoint/2010/main" val="2140566015"/>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9" r:id="rId3"/>
    <p:sldLayoutId id="2147483728" r:id="rId4"/>
    <p:sldLayoutId id="2147483730" r:id="rId5"/>
    <p:sldLayoutId id="2147483731" r:id="rId6"/>
    <p:sldLayoutId id="2147483732" r:id="rId7"/>
    <p:sldLayoutId id="2147483722" r:id="rId8"/>
    <p:sldLayoutId id="2147483733" r:id="rId9"/>
    <p:sldLayoutId id="2147483724" r:id="rId10"/>
    <p:sldLayoutId id="2147483741" r:id="rId11"/>
    <p:sldLayoutId id="2147483735" r:id="rId12"/>
    <p:sldLayoutId id="2147483727" r:id="rId13"/>
    <p:sldLayoutId id="2147483742" r:id="rId14"/>
    <p:sldLayoutId id="2147483743" r:id="rId15"/>
    <p:sldLayoutId id="2147483738" r:id="rId16"/>
    <p:sldLayoutId id="2147483744" r:id="rId17"/>
    <p:sldLayoutId id="2147483740" r:id="rId18"/>
    <p:sldLayoutId id="2147483933" r:id="rId19"/>
    <p:sldLayoutId id="2147483935" r:id="rId20"/>
  </p:sldLayoutIdLst>
  <p:hf hdr="0" ftr="0"/>
  <p:txStyles>
    <p:titleStyle>
      <a:lvl1pPr algn="l" defTabSz="685800" rtl="0" eaLnBrk="1" latinLnBrk="0" hangingPunct="1">
        <a:lnSpc>
          <a:spcPct val="90000"/>
        </a:lnSpc>
        <a:spcBef>
          <a:spcPct val="0"/>
        </a:spcBef>
        <a:buNone/>
        <a:defRPr lang="fr-FR" altLang="en-US" sz="2000" b="1" i="0" kern="1200" noProof="0" dirty="0" smtClean="0">
          <a:solidFill>
            <a:schemeClr val="tx2"/>
          </a:solidFill>
          <a:latin typeface="Helvetica" pitchFamily="2" charset="0"/>
          <a:ea typeface="Arial Unicode MS" panose="020B0604020202020204" pitchFamily="34" charset="-128"/>
          <a:cs typeface="Arial" panose="020B0604020202020204" pitchFamily="34" charset="0"/>
        </a:defRPr>
      </a:lvl1pPr>
    </p:titleStyle>
    <p:bodyStyle>
      <a:lvl1pPr marL="171450" indent="-171450" algn="l" defTabSz="514350" rtl="0" eaLnBrk="1" fontAlgn="base" latinLnBrk="0" hangingPunct="1">
        <a:lnSpc>
          <a:spcPct val="90000"/>
        </a:lnSpc>
        <a:spcBef>
          <a:spcPct val="0"/>
        </a:spcBef>
        <a:spcAft>
          <a:spcPts val="800"/>
        </a:spcAft>
        <a:buFont typeface="Arial"/>
        <a:buChar char="•"/>
        <a:defRPr lang="fr-FR" altLang="en-US" sz="1400" b="1" i="0" kern="1200" baseline="0" dirty="0" smtClean="0">
          <a:solidFill>
            <a:schemeClr val="tx1"/>
          </a:solidFill>
          <a:latin typeface="Helvetica" pitchFamily="2" charset="0"/>
          <a:ea typeface="Segoe UI" panose="020B0502040204020203" pitchFamily="34" charset="0"/>
          <a:cs typeface="Arial" panose="020B0604020202020204" pitchFamily="34" charset="0"/>
        </a:defRPr>
      </a:lvl1pPr>
      <a:lvl2pPr marL="346075" marR="0" indent="-173038" algn="l" defTabSz="514350" rtl="0" eaLnBrk="1" fontAlgn="base" latinLnBrk="0" hangingPunct="1">
        <a:lnSpc>
          <a:spcPct val="90000"/>
        </a:lnSpc>
        <a:spcBef>
          <a:spcPct val="0"/>
        </a:spcBef>
        <a:spcAft>
          <a:spcPts val="800"/>
        </a:spcAft>
        <a:buClrTx/>
        <a:buSzTx/>
        <a:buFont typeface="Helvetica 75 Bold" panose="020B0804020202020204" pitchFamily="34" charset="0"/>
        <a:buChar char="−"/>
        <a:tabLst/>
        <a:defRPr lang="fr-FR" altLang="en-US" sz="1400" b="1" i="0" kern="1200" baseline="0" dirty="0" smtClean="0">
          <a:solidFill>
            <a:schemeClr val="tx1"/>
          </a:solidFill>
          <a:latin typeface="Helvetica" pitchFamily="2" charset="0"/>
          <a:ea typeface="Arial Unicode MS" panose="020B0604020202020204" pitchFamily="34" charset="-128"/>
          <a:cs typeface="Arial" panose="020B0604020202020204" pitchFamily="34" charset="0"/>
        </a:defRPr>
      </a:lvl2pPr>
      <a:lvl3pPr marL="857250" indent="-171450" algn="l" defTabSz="514350" rtl="0" eaLnBrk="1" fontAlgn="base" latinLnBrk="0" hangingPunct="1">
        <a:lnSpc>
          <a:spcPct val="90000"/>
        </a:lnSpc>
        <a:spcBef>
          <a:spcPct val="0"/>
        </a:spcBef>
        <a:spcAft>
          <a:spcPts val="800"/>
        </a:spcAft>
        <a:buFont typeface="Arial"/>
        <a:buChar char="•"/>
        <a:defRPr lang="fr-FR" altLang="en-US" sz="1400" b="1" i="0" kern="1200" baseline="0" dirty="0" smtClean="0">
          <a:solidFill>
            <a:schemeClr val="tx1"/>
          </a:solidFill>
          <a:latin typeface="Helvetica" pitchFamily="2" charset="0"/>
          <a:ea typeface="ＭＳ Ｐゴシック" pitchFamily="34" charset="-128"/>
          <a:cs typeface="Arial" panose="020B0604020202020204" pitchFamily="34" charset="0"/>
        </a:defRPr>
      </a:lvl3pPr>
      <a:lvl4pPr marL="1200150" indent="-171450" algn="l" defTabSz="514350" rtl="0" eaLnBrk="1" fontAlgn="base" latinLnBrk="0" hangingPunct="1">
        <a:lnSpc>
          <a:spcPct val="90000"/>
        </a:lnSpc>
        <a:spcBef>
          <a:spcPct val="0"/>
        </a:spcBef>
        <a:spcAft>
          <a:spcPts val="800"/>
        </a:spcAft>
        <a:buFont typeface="Arial"/>
        <a:buChar char="•"/>
        <a:defRPr lang="fr-FR" altLang="en-US" sz="1400" b="1" i="0" kern="1200" baseline="0" dirty="0" smtClean="0">
          <a:solidFill>
            <a:schemeClr val="tx1"/>
          </a:solidFill>
          <a:latin typeface="Helvetica" pitchFamily="2" charset="0"/>
          <a:ea typeface="ＭＳ Ｐゴシック" pitchFamily="34" charset="-128"/>
          <a:cs typeface="+mn-cs"/>
        </a:defRPr>
      </a:lvl4pPr>
      <a:lvl5pPr marL="1543050" indent="-171450" algn="l" defTabSz="514350" rtl="0" eaLnBrk="1" fontAlgn="base" latinLnBrk="0" hangingPunct="1">
        <a:lnSpc>
          <a:spcPct val="90000"/>
        </a:lnSpc>
        <a:spcBef>
          <a:spcPct val="0"/>
        </a:spcBef>
        <a:spcAft>
          <a:spcPts val="800"/>
        </a:spcAft>
        <a:buFont typeface="Arial"/>
        <a:buChar char="•"/>
        <a:defRPr lang="en-GB" altLang="en-US" sz="1400" b="1" i="0" kern="1200" baseline="0" dirty="0" smtClean="0">
          <a:solidFill>
            <a:schemeClr val="tx1"/>
          </a:solidFill>
          <a:latin typeface="Helvetica" pitchFamily="2" charset="0"/>
          <a:ea typeface="ＭＳ Ｐゴシック" pitchFamily="34" charset="-128"/>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4" userDrawn="1">
          <p15:clr>
            <a:srgbClr val="F26B43"/>
          </p15:clr>
        </p15:guide>
        <p15:guide id="2" pos="2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457200" y="4853355"/>
            <a:ext cx="2722601" cy="169329"/>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all" spc="0" normalizeH="0" baseline="0" noProof="0">
                <a:ln>
                  <a:noFill/>
                </a:ln>
                <a:solidFill>
                  <a:srgbClr val="969696"/>
                </a:solidFill>
                <a:effectLst/>
                <a:uLnTx/>
                <a:uFillTx/>
                <a:latin typeface="Verdana" pitchFamily="34" charset="0"/>
                <a:ea typeface="Verdana" pitchFamily="34" charset="0"/>
                <a:cs typeface="Verdana" pitchFamily="34" charset="0"/>
              </a:rPr>
              <a:t>VARONIS SYSTEMS. PROPRIETARY &amp; CONFIDENTIAL.</a:t>
            </a:r>
          </a:p>
        </p:txBody>
      </p:sp>
      <p:pic>
        <p:nvPicPr>
          <p:cNvPr id="3" name="Picture 2">
            <a:extLst>
              <a:ext uri="{FF2B5EF4-FFF2-40B4-BE49-F238E27FC236}">
                <a16:creationId xmlns:a16="http://schemas.microsoft.com/office/drawing/2014/main" id="{AF1128C7-B02F-B04F-98A9-FB8B7502F85A}"/>
              </a:ext>
            </a:extLst>
          </p:cNvPr>
          <p:cNvPicPr>
            <a:picLocks noChangeAspect="1"/>
          </p:cNvPicPr>
          <p:nvPr userDrawn="1"/>
        </p:nvPicPr>
        <p:blipFill>
          <a:blip r:embed="rId14">
            <a:extLst>
              <a:ext uri="{28A0092B-C50C-407E-A947-70E740481C1C}">
                <a14:useLocalDpi xmlns:a14="http://schemas.microsoft.com/office/drawing/2010/main"/>
              </a:ext>
            </a:extLst>
          </a:blip>
          <a:srcRect/>
          <a:stretch/>
        </p:blipFill>
        <p:spPr>
          <a:xfrm>
            <a:off x="0" y="0"/>
            <a:ext cx="9144000" cy="5145088"/>
          </a:xfrm>
          <a:prstGeom prst="rect">
            <a:avLst/>
          </a:prstGeom>
        </p:spPr>
      </p:pic>
      <p:sp>
        <p:nvSpPr>
          <p:cNvPr id="4" name="TextBox 3">
            <a:extLst>
              <a:ext uri="{FF2B5EF4-FFF2-40B4-BE49-F238E27FC236}">
                <a16:creationId xmlns:a16="http://schemas.microsoft.com/office/drawing/2014/main" id="{5411366B-1165-42C0-988A-8D175C4E1224}"/>
              </a:ext>
            </a:extLst>
          </p:cNvPr>
          <p:cNvSpPr txBox="1"/>
          <p:nvPr>
            <p:extLst>
              <p:ext uri="{1162E1C5-73C7-4A58-AE30-91384D911F3F}">
                <p184:classification xmlns:p184="http://schemas.microsoft.com/office/powerpoint/2018/4/main" val="ftr"/>
              </p:ext>
            </p:extLst>
          </p:nvPr>
        </p:nvSpPr>
        <p:spPr>
          <a:xfrm>
            <a:off x="4033012" y="4992688"/>
            <a:ext cx="922338" cy="152400"/>
          </a:xfrm>
          <a:prstGeom prst="rect">
            <a:avLst/>
          </a:prstGeom>
        </p:spPr>
        <p:txBody>
          <a:bodyPr horzOverflow="overflow" lIns="0" tIns="0" rIns="0" bIns="0">
            <a:spAutoFit/>
          </a:bodyPr>
          <a:lstStyle/>
          <a:p>
            <a:pPr algn="ctr"/>
            <a:r>
              <a:rPr lang="en-US" sz="1000">
                <a:solidFill>
                  <a:srgbClr val="000000"/>
                </a:solidFill>
                <a:latin typeface="Calibri" panose="020F0502020204030204" pitchFamily="34" charset="0"/>
                <a:cs typeface="Calibri" panose="020F0502020204030204" pitchFamily="34" charset="0"/>
              </a:rPr>
              <a:t>Confidential-OCD</a:t>
            </a:r>
          </a:p>
        </p:txBody>
      </p:sp>
    </p:spTree>
    <p:extLst>
      <p:ext uri="{BB962C8B-B14F-4D97-AF65-F5344CB8AC3E}">
        <p14:creationId xmlns:p14="http://schemas.microsoft.com/office/powerpoint/2010/main" val="396448940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3" r:id="rId7"/>
    <p:sldLayoutId id="2147483754" r:id="rId8"/>
    <p:sldLayoutId id="2147483755" r:id="rId9"/>
    <p:sldLayoutId id="2147483762" r:id="rId10"/>
    <p:sldLayoutId id="2147483763" r:id="rId11"/>
    <p:sldLayoutId id="214748376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457200" y="4853355"/>
            <a:ext cx="2722601" cy="169329"/>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all" spc="0" normalizeH="0" baseline="0" noProof="0">
                <a:ln>
                  <a:noFill/>
                </a:ln>
                <a:solidFill>
                  <a:srgbClr val="969696"/>
                </a:solidFill>
                <a:effectLst/>
                <a:uLnTx/>
                <a:uFillTx/>
                <a:latin typeface="Verdana" pitchFamily="34" charset="0"/>
                <a:ea typeface="Verdana" pitchFamily="34" charset="0"/>
                <a:cs typeface="Verdana" pitchFamily="34" charset="0"/>
              </a:rPr>
              <a:t>VARONIS SYSTEMS. PROPRIETARY &amp; CONFIDENTIAL.</a:t>
            </a:r>
          </a:p>
        </p:txBody>
      </p:sp>
      <p:pic>
        <p:nvPicPr>
          <p:cNvPr id="3" name="Picture 2">
            <a:extLst>
              <a:ext uri="{FF2B5EF4-FFF2-40B4-BE49-F238E27FC236}">
                <a16:creationId xmlns:a16="http://schemas.microsoft.com/office/drawing/2014/main" id="{AF1128C7-B02F-B04F-98A9-FB8B7502F85A}"/>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0" y="0"/>
            <a:ext cx="9144000" cy="5145088"/>
          </a:xfrm>
          <a:prstGeom prst="rect">
            <a:avLst/>
          </a:prstGeom>
        </p:spPr>
      </p:pic>
      <p:sp>
        <p:nvSpPr>
          <p:cNvPr id="4" name="TextBox 3">
            <a:extLst>
              <a:ext uri="{FF2B5EF4-FFF2-40B4-BE49-F238E27FC236}">
                <a16:creationId xmlns:a16="http://schemas.microsoft.com/office/drawing/2014/main" id="{173A64CA-896E-4E78-93EB-950C4169B4F2}"/>
              </a:ext>
            </a:extLst>
          </p:cNvPr>
          <p:cNvSpPr txBox="1"/>
          <p:nvPr>
            <p:extLst>
              <p:ext uri="{1162E1C5-73C7-4A58-AE30-91384D911F3F}">
                <p184:classification xmlns:p184="http://schemas.microsoft.com/office/powerpoint/2018/4/main" val="ftr"/>
              </p:ext>
            </p:extLst>
          </p:nvPr>
        </p:nvSpPr>
        <p:spPr>
          <a:xfrm>
            <a:off x="4033012" y="4992688"/>
            <a:ext cx="922338" cy="152400"/>
          </a:xfrm>
          <a:prstGeom prst="rect">
            <a:avLst/>
          </a:prstGeom>
        </p:spPr>
        <p:txBody>
          <a:bodyPr horzOverflow="overflow" lIns="0" tIns="0" rIns="0" bIns="0">
            <a:spAutoFit/>
          </a:bodyPr>
          <a:lstStyle/>
          <a:p>
            <a:pPr algn="ctr"/>
            <a:r>
              <a:rPr lang="en-US" sz="1000">
                <a:solidFill>
                  <a:srgbClr val="000000"/>
                </a:solidFill>
                <a:latin typeface="Calibri" panose="020F0502020204030204" pitchFamily="34" charset="0"/>
                <a:cs typeface="Calibri" panose="020F0502020204030204" pitchFamily="34" charset="0"/>
              </a:rPr>
              <a:t>Confidential-OCD</a:t>
            </a:r>
          </a:p>
        </p:txBody>
      </p:sp>
    </p:spTree>
    <p:extLst>
      <p:ext uri="{BB962C8B-B14F-4D97-AF65-F5344CB8AC3E}">
        <p14:creationId xmlns:p14="http://schemas.microsoft.com/office/powerpoint/2010/main" val="149148817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936" r:id="rId6"/>
    <p:sldLayoutId id="2147483937" r:id="rId7"/>
    <p:sldLayoutId id="214748393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Title Placeholder 1"/>
          <p:cNvSpPr>
            <a:spLocks noGrp="1"/>
          </p:cNvSpPr>
          <p:nvPr>
            <p:ph type="title"/>
          </p:nvPr>
        </p:nvSpPr>
        <p:spPr>
          <a:xfrm>
            <a:off x="510241" y="565095"/>
            <a:ext cx="7210396" cy="8109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0241" y="1753196"/>
            <a:ext cx="7210396" cy="270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3236" y="4453515"/>
            <a:ext cx="2057400" cy="273928"/>
          </a:xfrm>
          <a:prstGeom prst="rect">
            <a:avLst/>
          </a:prstGeom>
        </p:spPr>
        <p:txBody>
          <a:bodyPr vert="horz" lIns="91440" tIns="45720" rIns="91440" bIns="45720" rtlCol="0" anchor="ctr"/>
          <a:lstStyle>
            <a:lvl1pPr algn="r">
              <a:defRPr sz="788">
                <a:solidFill>
                  <a:schemeClr val="tx1">
                    <a:tint val="75000"/>
                  </a:schemeClr>
                </a:solidFill>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
        <p:nvSpPr>
          <p:cNvPr id="5" name="Footer Placeholder 4"/>
          <p:cNvSpPr>
            <a:spLocks noGrp="1"/>
          </p:cNvSpPr>
          <p:nvPr>
            <p:ph type="ftr" sz="quarter" idx="3"/>
          </p:nvPr>
        </p:nvSpPr>
        <p:spPr>
          <a:xfrm>
            <a:off x="510241" y="4453516"/>
            <a:ext cx="5152995" cy="273928"/>
          </a:xfrm>
          <a:prstGeom prst="rect">
            <a:avLst/>
          </a:prstGeom>
        </p:spPr>
        <p:txBody>
          <a:bodyPr vert="horz" lIns="91440" tIns="45720" rIns="91440" bIns="45720" rtlCol="0" anchor="ctr"/>
          <a:lstStyle>
            <a:lvl1pPr algn="l">
              <a:defRPr sz="788">
                <a:solidFill>
                  <a:schemeClr val="tx1">
                    <a:tint val="75000"/>
                  </a:schemeClr>
                </a:solidFill>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endParaRPr lang="en-US"/>
          </a:p>
        </p:txBody>
      </p:sp>
      <p:sp>
        <p:nvSpPr>
          <p:cNvPr id="6" name="Slide Number Placeholder 5"/>
          <p:cNvSpPr>
            <a:spLocks noGrp="1"/>
          </p:cNvSpPr>
          <p:nvPr>
            <p:ph type="sldNum" sz="quarter" idx="4"/>
          </p:nvPr>
        </p:nvSpPr>
        <p:spPr>
          <a:xfrm>
            <a:off x="8047092" y="565095"/>
            <a:ext cx="865613" cy="818344"/>
          </a:xfrm>
          <a:prstGeom prst="rect">
            <a:avLst/>
          </a:prstGeom>
        </p:spPr>
        <p:txBody>
          <a:bodyPr vert="horz" lIns="91440" tIns="45720" rIns="91440" bIns="45720" rtlCol="0" anchor="ctr"/>
          <a:lstStyle>
            <a:lvl1pPr algn="l">
              <a:defRPr sz="2700">
                <a:solidFill>
                  <a:schemeClr val="tx1">
                    <a:tint val="75000"/>
                  </a:schemeClr>
                </a:solidFill>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
        <p:nvSpPr>
          <p:cNvPr id="9" name="TextBox 8">
            <a:extLst>
              <a:ext uri="{FF2B5EF4-FFF2-40B4-BE49-F238E27FC236}">
                <a16:creationId xmlns:a16="http://schemas.microsoft.com/office/drawing/2014/main" id="{FC432388-2C21-4EC4-BFB3-1281E8A9D3F6}"/>
              </a:ext>
            </a:extLst>
          </p:cNvPr>
          <p:cNvSpPr txBox="1"/>
          <p:nvPr>
            <p:extLst>
              <p:ext uri="{1162E1C5-73C7-4A58-AE30-91384D911F3F}">
                <p184:classification xmlns:p184="http://schemas.microsoft.com/office/powerpoint/2018/4/main" val="ftr"/>
              </p:ext>
            </p:extLst>
          </p:nvPr>
        </p:nvSpPr>
        <p:spPr>
          <a:xfrm>
            <a:off x="4033012" y="4992688"/>
            <a:ext cx="922338" cy="152400"/>
          </a:xfrm>
          <a:prstGeom prst="rect">
            <a:avLst/>
          </a:prstGeom>
        </p:spPr>
        <p:txBody>
          <a:bodyPr horzOverflow="overflow" lIns="0" tIns="0" rIns="0" bIns="0">
            <a:spAutoFit/>
          </a:bodyPr>
          <a:lstStyle/>
          <a:p>
            <a:pPr algn="ctr"/>
            <a:r>
              <a:rPr lang="en-US" sz="1000">
                <a:solidFill>
                  <a:srgbClr val="000000"/>
                </a:solidFill>
                <a:latin typeface="Calibri" panose="020F0502020204030204" pitchFamily="34" charset="0"/>
                <a:cs typeface="Calibri" panose="020F0502020204030204" pitchFamily="34" charset="0"/>
              </a:rPr>
              <a:t>Confidential-OCD</a:t>
            </a:r>
          </a:p>
        </p:txBody>
      </p:sp>
    </p:spTree>
    <p:extLst>
      <p:ext uri="{BB962C8B-B14F-4D97-AF65-F5344CB8AC3E}">
        <p14:creationId xmlns:p14="http://schemas.microsoft.com/office/powerpoint/2010/main" val="1496031468"/>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Lst>
  <p:hf hdr="0" ftr="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Title Placeholder 1"/>
          <p:cNvSpPr>
            <a:spLocks noGrp="1"/>
          </p:cNvSpPr>
          <p:nvPr>
            <p:ph type="title"/>
          </p:nvPr>
        </p:nvSpPr>
        <p:spPr>
          <a:xfrm>
            <a:off x="510241" y="565095"/>
            <a:ext cx="7210396" cy="8109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0241" y="1753196"/>
            <a:ext cx="7210396" cy="270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3236" y="4453515"/>
            <a:ext cx="2057400" cy="273928"/>
          </a:xfrm>
          <a:prstGeom prst="rect">
            <a:avLst/>
          </a:prstGeom>
        </p:spPr>
        <p:txBody>
          <a:bodyPr vert="horz" lIns="91440" tIns="45720" rIns="91440" bIns="45720" rtlCol="0" anchor="ctr"/>
          <a:lstStyle>
            <a:lvl1pPr algn="r">
              <a:defRPr sz="788">
                <a:solidFill>
                  <a:schemeClr val="tx1">
                    <a:tint val="75000"/>
                  </a:schemeClr>
                </a:solidFill>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r>
              <a:rPr lang="fr-FR"/>
              <a:t>September 26, 2019</a:t>
            </a:r>
          </a:p>
        </p:txBody>
      </p:sp>
      <p:sp>
        <p:nvSpPr>
          <p:cNvPr id="5" name="Footer Placeholder 4"/>
          <p:cNvSpPr>
            <a:spLocks noGrp="1"/>
          </p:cNvSpPr>
          <p:nvPr>
            <p:ph type="ftr" sz="quarter" idx="3"/>
          </p:nvPr>
        </p:nvSpPr>
        <p:spPr>
          <a:xfrm>
            <a:off x="510241" y="4453516"/>
            <a:ext cx="5152995" cy="273928"/>
          </a:xfrm>
          <a:prstGeom prst="rect">
            <a:avLst/>
          </a:prstGeom>
        </p:spPr>
        <p:txBody>
          <a:bodyPr vert="horz" lIns="91440" tIns="45720" rIns="91440" bIns="45720" rtlCol="0" anchor="ctr"/>
          <a:lstStyle>
            <a:lvl1pPr algn="l">
              <a:defRPr sz="788">
                <a:solidFill>
                  <a:schemeClr val="tx1">
                    <a:tint val="75000"/>
                  </a:schemeClr>
                </a:solidFill>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endParaRPr lang="en-US"/>
          </a:p>
        </p:txBody>
      </p:sp>
      <p:sp>
        <p:nvSpPr>
          <p:cNvPr id="6" name="Slide Number Placeholder 5"/>
          <p:cNvSpPr>
            <a:spLocks noGrp="1"/>
          </p:cNvSpPr>
          <p:nvPr>
            <p:ph type="sldNum" sz="quarter" idx="4"/>
          </p:nvPr>
        </p:nvSpPr>
        <p:spPr>
          <a:xfrm>
            <a:off x="8047092" y="565095"/>
            <a:ext cx="865613" cy="818344"/>
          </a:xfrm>
          <a:prstGeom prst="rect">
            <a:avLst/>
          </a:prstGeom>
        </p:spPr>
        <p:txBody>
          <a:bodyPr vert="horz" lIns="91440" tIns="45720" rIns="91440" bIns="45720" rtlCol="0" anchor="ctr"/>
          <a:lstStyle>
            <a:lvl1pPr algn="l">
              <a:defRPr sz="2700">
                <a:solidFill>
                  <a:schemeClr val="tx1">
                    <a:tint val="75000"/>
                  </a:schemeClr>
                </a:solidFill>
              </a:defRPr>
            </a:lvl1pPr>
          </a:lstStyle>
          <a:p>
            <a:pPr defTabSz="914400" fontAlgn="base">
              <a:lnSpc>
                <a:spcPct val="85000"/>
              </a:lnSpc>
              <a:spcBef>
                <a:spcPct val="0"/>
              </a:spcBef>
              <a:spcAft>
                <a:spcPts val="1200"/>
              </a:spcAft>
              <a:buClr>
                <a:srgbClr val="FFFFFF"/>
              </a:buClr>
              <a:buFont typeface="Helvetica 75" panose="020B0804020202020204" pitchFamily="34" charset="0"/>
              <a:buNone/>
            </a:pPr>
            <a:fld id="{D2E76607-2D5C-4795-95A8-F14AACACCD7C}" type="slidenum">
              <a:rPr lang="en-US" smtClean="0"/>
              <a:pPr defTabSz="914400" fontAlgn="base">
                <a:lnSpc>
                  <a:spcPct val="85000"/>
                </a:lnSpc>
                <a:spcBef>
                  <a:spcPct val="0"/>
                </a:spcBef>
                <a:spcAft>
                  <a:spcPts val="1200"/>
                </a:spcAft>
                <a:buClr>
                  <a:srgbClr val="FFFFFF"/>
                </a:buClr>
                <a:buFont typeface="Helvetica 75" panose="020B0804020202020204" pitchFamily="34" charset="0"/>
                <a:buNone/>
              </a:pPr>
              <a:t>‹#›</a:t>
            </a:fld>
            <a:endParaRPr lang="en-US"/>
          </a:p>
        </p:txBody>
      </p:sp>
      <p:sp>
        <p:nvSpPr>
          <p:cNvPr id="9" name="TextBox 8">
            <a:extLst>
              <a:ext uri="{FF2B5EF4-FFF2-40B4-BE49-F238E27FC236}">
                <a16:creationId xmlns:a16="http://schemas.microsoft.com/office/drawing/2014/main" id="{45D09A59-03B6-4317-9E7A-1E4838534249}"/>
              </a:ext>
            </a:extLst>
          </p:cNvPr>
          <p:cNvSpPr txBox="1"/>
          <p:nvPr userDrawn="1">
            <p:extLst>
              <p:ext uri="{1162E1C5-73C7-4A58-AE30-91384D911F3F}">
                <p184:classification xmlns:p184="http://schemas.microsoft.com/office/powerpoint/2018/4/main" val="ftr"/>
              </p:ext>
            </p:extLst>
          </p:nvPr>
        </p:nvSpPr>
        <p:spPr>
          <a:xfrm>
            <a:off x="4033012" y="4992688"/>
            <a:ext cx="922338"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Confidential-OCD</a:t>
            </a:r>
          </a:p>
        </p:txBody>
      </p:sp>
    </p:spTree>
    <p:extLst>
      <p:ext uri="{BB962C8B-B14F-4D97-AF65-F5344CB8AC3E}">
        <p14:creationId xmlns:p14="http://schemas.microsoft.com/office/powerpoint/2010/main" val="4236988590"/>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Lst>
  <p:hf hdr="0" ftr="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18" Type="http://schemas.openxmlformats.org/officeDocument/2006/relationships/image" Target="../media/image5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17" Type="http://schemas.openxmlformats.org/officeDocument/2006/relationships/image" Target="../media/image56.png"/><Relationship Id="rId2" Type="http://schemas.openxmlformats.org/officeDocument/2006/relationships/notesSlide" Target="../notesSlides/notesSlide4.xml"/><Relationship Id="rId16" Type="http://schemas.openxmlformats.org/officeDocument/2006/relationships/image" Target="../media/image55.png"/><Relationship Id="rId1" Type="http://schemas.openxmlformats.org/officeDocument/2006/relationships/slideLayout" Target="../slideLayouts/slideLayout77.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54.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notesSlide" Target="../notesSlides/notesSlide5.xml"/><Relationship Id="rId16" Type="http://schemas.openxmlformats.org/officeDocument/2006/relationships/image" Target="../media/image51.svg"/><Relationship Id="rId1" Type="http://schemas.openxmlformats.org/officeDocument/2006/relationships/slideLayout" Target="../slideLayouts/slideLayout77.xml"/><Relationship Id="rId6" Type="http://schemas.openxmlformats.org/officeDocument/2006/relationships/image" Target="../media/image57.svg"/><Relationship Id="rId11" Type="http://schemas.openxmlformats.org/officeDocument/2006/relationships/image" Target="../media/image46.png"/><Relationship Id="rId5" Type="http://schemas.openxmlformats.org/officeDocument/2006/relationships/image" Target="../media/image56.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55.png"/><Relationship Id="rId9" Type="http://schemas.openxmlformats.org/officeDocument/2006/relationships/image" Target="../media/image44.png"/><Relationship Id="rId14" Type="http://schemas.openxmlformats.org/officeDocument/2006/relationships/image" Target="../media/image49.svg"/></Relationships>
</file>

<file path=ppt/slides/_rels/slide6.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18" Type="http://schemas.openxmlformats.org/officeDocument/2006/relationships/image" Target="../media/image57.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17" Type="http://schemas.openxmlformats.org/officeDocument/2006/relationships/image" Target="../media/image56.png"/><Relationship Id="rId2" Type="http://schemas.openxmlformats.org/officeDocument/2006/relationships/notesSlide" Target="../notesSlides/notesSlide6.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54.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slides/_rels/slide7.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76.svg"/><Relationship Id="rId18" Type="http://schemas.openxmlformats.org/officeDocument/2006/relationships/image" Target="../media/image68.png"/><Relationship Id="rId3" Type="http://schemas.openxmlformats.org/officeDocument/2006/relationships/image" Target="../media/image70.png"/><Relationship Id="rId21" Type="http://schemas.openxmlformats.org/officeDocument/2006/relationships/image" Target="../media/image55.png"/><Relationship Id="rId7" Type="http://schemas.openxmlformats.org/officeDocument/2006/relationships/image" Target="../media/image74.png"/><Relationship Id="rId12" Type="http://schemas.openxmlformats.org/officeDocument/2006/relationships/image" Target="../media/image59.svg"/><Relationship Id="rId17" Type="http://schemas.openxmlformats.org/officeDocument/2006/relationships/image" Target="../media/image67.svg"/><Relationship Id="rId2" Type="http://schemas.openxmlformats.org/officeDocument/2006/relationships/notesSlide" Target="../notesSlides/notesSlide7.xml"/><Relationship Id="rId16" Type="http://schemas.openxmlformats.org/officeDocument/2006/relationships/image" Target="../media/image66.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73.svg"/><Relationship Id="rId11" Type="http://schemas.openxmlformats.org/officeDocument/2006/relationships/image" Target="../media/image58.png"/><Relationship Id="rId5" Type="http://schemas.openxmlformats.org/officeDocument/2006/relationships/image" Target="../media/image72.png"/><Relationship Id="rId15" Type="http://schemas.openxmlformats.org/officeDocument/2006/relationships/image" Target="../media/image65.svg"/><Relationship Id="rId23" Type="http://schemas.openxmlformats.org/officeDocument/2006/relationships/image" Target="../media/image57.svg"/><Relationship Id="rId10" Type="http://schemas.openxmlformats.org/officeDocument/2006/relationships/image" Target="../media/image61.svg"/><Relationship Id="rId19" Type="http://schemas.openxmlformats.org/officeDocument/2006/relationships/image" Target="../media/image69.svg"/><Relationship Id="rId4" Type="http://schemas.openxmlformats.org/officeDocument/2006/relationships/image" Target="../media/image71.svg"/><Relationship Id="rId9" Type="http://schemas.openxmlformats.org/officeDocument/2006/relationships/image" Target="../media/image60.png"/><Relationship Id="rId14" Type="http://schemas.openxmlformats.org/officeDocument/2006/relationships/image" Target="../media/image64.png"/><Relationship Id="rId22"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4.png"/><Relationship Id="rId18" Type="http://schemas.openxmlformats.org/officeDocument/2006/relationships/image" Target="../media/image59.svg"/><Relationship Id="rId26" Type="http://schemas.openxmlformats.org/officeDocument/2006/relationships/image" Target="../media/image69.svg"/><Relationship Id="rId3" Type="http://schemas.openxmlformats.org/officeDocument/2006/relationships/image" Target="../media/image70.png"/><Relationship Id="rId21" Type="http://schemas.openxmlformats.org/officeDocument/2006/relationships/image" Target="../media/image64.png"/><Relationship Id="rId7" Type="http://schemas.openxmlformats.org/officeDocument/2006/relationships/image" Target="../media/image72.png"/><Relationship Id="rId12" Type="http://schemas.openxmlformats.org/officeDocument/2006/relationships/image" Target="../media/image82.svg"/><Relationship Id="rId17" Type="http://schemas.openxmlformats.org/officeDocument/2006/relationships/image" Target="../media/image58.png"/><Relationship Id="rId25" Type="http://schemas.openxmlformats.org/officeDocument/2006/relationships/image" Target="../media/image68.png"/><Relationship Id="rId2" Type="http://schemas.openxmlformats.org/officeDocument/2006/relationships/notesSlide" Target="../notesSlides/notesSlide8.xml"/><Relationship Id="rId16" Type="http://schemas.openxmlformats.org/officeDocument/2006/relationships/image" Target="../media/image84.svg"/><Relationship Id="rId20" Type="http://schemas.openxmlformats.org/officeDocument/2006/relationships/image" Target="../media/image85.svg"/><Relationship Id="rId29"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78.svg"/><Relationship Id="rId11" Type="http://schemas.openxmlformats.org/officeDocument/2006/relationships/image" Target="../media/image81.png"/><Relationship Id="rId24" Type="http://schemas.openxmlformats.org/officeDocument/2006/relationships/image" Target="../media/image67.svg"/><Relationship Id="rId5" Type="http://schemas.openxmlformats.org/officeDocument/2006/relationships/image" Target="../media/image77.png"/><Relationship Id="rId15" Type="http://schemas.openxmlformats.org/officeDocument/2006/relationships/image" Target="../media/image83.png"/><Relationship Id="rId23" Type="http://schemas.openxmlformats.org/officeDocument/2006/relationships/image" Target="../media/image66.png"/><Relationship Id="rId28" Type="http://schemas.openxmlformats.org/officeDocument/2006/relationships/image" Target="../media/image55.png"/><Relationship Id="rId10" Type="http://schemas.openxmlformats.org/officeDocument/2006/relationships/image" Target="../media/image80.svg"/><Relationship Id="rId19" Type="http://schemas.openxmlformats.org/officeDocument/2006/relationships/image" Target="../media/image76.svg"/><Relationship Id="rId4" Type="http://schemas.openxmlformats.org/officeDocument/2006/relationships/image" Target="../media/image71.svg"/><Relationship Id="rId9" Type="http://schemas.openxmlformats.org/officeDocument/2006/relationships/image" Target="../media/image79.png"/><Relationship Id="rId14" Type="http://schemas.openxmlformats.org/officeDocument/2006/relationships/image" Target="../media/image75.svg"/><Relationship Id="rId22" Type="http://schemas.openxmlformats.org/officeDocument/2006/relationships/image" Target="../media/image65.svg"/><Relationship Id="rId27" Type="http://schemas.openxmlformats.org/officeDocument/2006/relationships/image" Target="../media/image54.png"/><Relationship Id="rId30" Type="http://schemas.openxmlformats.org/officeDocument/2006/relationships/image" Target="../media/image57.svg"/></Relationships>
</file>

<file path=ppt/slides/_rels/slide9.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58.png"/><Relationship Id="rId18" Type="http://schemas.openxmlformats.org/officeDocument/2006/relationships/image" Target="../media/image65.svg"/><Relationship Id="rId26" Type="http://schemas.openxmlformats.org/officeDocument/2006/relationships/image" Target="../media/image54.png"/><Relationship Id="rId3" Type="http://schemas.openxmlformats.org/officeDocument/2006/relationships/image" Target="../media/image70.png"/><Relationship Id="rId21" Type="http://schemas.openxmlformats.org/officeDocument/2006/relationships/image" Target="../media/image87.png"/><Relationship Id="rId7" Type="http://schemas.openxmlformats.org/officeDocument/2006/relationships/image" Target="../media/image72.png"/><Relationship Id="rId12" Type="http://schemas.openxmlformats.org/officeDocument/2006/relationships/image" Target="../media/image75.svg"/><Relationship Id="rId17" Type="http://schemas.openxmlformats.org/officeDocument/2006/relationships/image" Target="../media/image64.png"/><Relationship Id="rId25" Type="http://schemas.openxmlformats.org/officeDocument/2006/relationships/image" Target="../media/image91.svg"/><Relationship Id="rId2" Type="http://schemas.openxmlformats.org/officeDocument/2006/relationships/notesSlide" Target="../notesSlides/notesSlide9.xml"/><Relationship Id="rId16" Type="http://schemas.openxmlformats.org/officeDocument/2006/relationships/image" Target="../media/image86.svg"/><Relationship Id="rId20" Type="http://schemas.openxmlformats.org/officeDocument/2006/relationships/image" Target="../media/image67.svg"/><Relationship Id="rId29" Type="http://schemas.openxmlformats.org/officeDocument/2006/relationships/image" Target="../media/image57.svg"/><Relationship Id="rId1" Type="http://schemas.openxmlformats.org/officeDocument/2006/relationships/slideLayout" Target="../slideLayouts/slideLayout2.xml"/><Relationship Id="rId6" Type="http://schemas.openxmlformats.org/officeDocument/2006/relationships/image" Target="../media/image84.svg"/><Relationship Id="rId11" Type="http://schemas.openxmlformats.org/officeDocument/2006/relationships/image" Target="../media/image74.png"/><Relationship Id="rId24" Type="http://schemas.openxmlformats.org/officeDocument/2006/relationships/image" Target="../media/image90.png"/><Relationship Id="rId5" Type="http://schemas.openxmlformats.org/officeDocument/2006/relationships/image" Target="../media/image83.png"/><Relationship Id="rId15" Type="http://schemas.openxmlformats.org/officeDocument/2006/relationships/image" Target="../media/image76.svg"/><Relationship Id="rId23" Type="http://schemas.openxmlformats.org/officeDocument/2006/relationships/image" Target="../media/image89.png"/><Relationship Id="rId28" Type="http://schemas.openxmlformats.org/officeDocument/2006/relationships/image" Target="../media/image56.png"/><Relationship Id="rId10" Type="http://schemas.openxmlformats.org/officeDocument/2006/relationships/image" Target="../media/image82.svg"/><Relationship Id="rId19" Type="http://schemas.openxmlformats.org/officeDocument/2006/relationships/image" Target="../media/image66.png"/><Relationship Id="rId4" Type="http://schemas.openxmlformats.org/officeDocument/2006/relationships/image" Target="../media/image71.svg"/><Relationship Id="rId9" Type="http://schemas.openxmlformats.org/officeDocument/2006/relationships/image" Target="../media/image81.png"/><Relationship Id="rId14" Type="http://schemas.openxmlformats.org/officeDocument/2006/relationships/image" Target="../media/image59.svg"/><Relationship Id="rId22" Type="http://schemas.openxmlformats.org/officeDocument/2006/relationships/image" Target="../media/image88.svg"/><Relationship Id="rId27"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5A526ECD-760C-7C4C-93DE-6B4B3B377695}"/>
              </a:ext>
            </a:extLst>
          </p:cNvPr>
          <p:cNvSpPr>
            <a:spLocks noGrp="1"/>
          </p:cNvSpPr>
          <p:nvPr>
            <p:ph type="ctrTitle"/>
          </p:nvPr>
        </p:nvSpPr>
        <p:spPr>
          <a:xfrm>
            <a:off x="1144718" y="2074570"/>
            <a:ext cx="6854563" cy="1195928"/>
          </a:xfrm>
        </p:spPr>
        <p:txBody>
          <a:bodyPr>
            <a:normAutofit fontScale="90000"/>
          </a:bodyPr>
          <a:lstStyle/>
          <a:p>
            <a:r>
              <a:rPr lang="fr-FR" sz="3200" dirty="0">
                <a:solidFill>
                  <a:srgbClr val="FA7700"/>
                </a:solidFill>
              </a:rPr>
              <a:t>POLP &gt; RBAC &gt; ZTNA &gt; Blast Radius &gt; [</a:t>
            </a:r>
            <a:r>
              <a:rPr lang="fr-FR" sz="3200" dirty="0">
                <a:solidFill>
                  <a:schemeClr val="tx1"/>
                </a:solidFill>
              </a:rPr>
              <a:t>Insert </a:t>
            </a:r>
            <a:r>
              <a:rPr lang="fr-FR" sz="3200" dirty="0" err="1">
                <a:solidFill>
                  <a:schemeClr val="tx1"/>
                </a:solidFill>
              </a:rPr>
              <a:t>Latest</a:t>
            </a:r>
            <a:r>
              <a:rPr lang="fr-FR" sz="3200" dirty="0">
                <a:solidFill>
                  <a:schemeClr val="tx1"/>
                </a:solidFill>
              </a:rPr>
              <a:t> Buzz Word</a:t>
            </a:r>
            <a:r>
              <a:rPr lang="fr-FR" sz="3200" dirty="0">
                <a:solidFill>
                  <a:srgbClr val="FA7700"/>
                </a:solidFill>
              </a:rPr>
              <a:t>]</a:t>
            </a:r>
          </a:p>
        </p:txBody>
      </p:sp>
    </p:spTree>
    <p:extLst>
      <p:ext uri="{BB962C8B-B14F-4D97-AF65-F5344CB8AC3E}">
        <p14:creationId xmlns:p14="http://schemas.microsoft.com/office/powerpoint/2010/main" val="3311414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BC14193-E235-7D88-570D-F311FD19A5F7}"/>
              </a:ext>
            </a:extLst>
          </p:cNvPr>
          <p:cNvGrpSpPr/>
          <p:nvPr/>
        </p:nvGrpSpPr>
        <p:grpSpPr>
          <a:xfrm>
            <a:off x="3352799" y="4608802"/>
            <a:ext cx="1942962" cy="372590"/>
            <a:chOff x="3352799" y="4692622"/>
            <a:chExt cx="1942962" cy="372590"/>
          </a:xfrm>
        </p:grpSpPr>
        <p:pic>
          <p:nvPicPr>
            <p:cNvPr id="15" name="Picture 14" descr="Varonis Careers">
              <a:extLst>
                <a:ext uri="{FF2B5EF4-FFF2-40B4-BE49-F238E27FC236}">
                  <a16:creationId xmlns:a16="http://schemas.microsoft.com/office/drawing/2014/main" id="{0958F183-09AA-870F-7174-13642CEA2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35" y="4791336"/>
              <a:ext cx="906626" cy="1523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Orange Cyberdefense Sweden">
              <a:extLst>
                <a:ext uri="{FF2B5EF4-FFF2-40B4-BE49-F238E27FC236}">
                  <a16:creationId xmlns:a16="http://schemas.microsoft.com/office/drawing/2014/main" id="{36F2D108-94EC-7302-5FB0-8E103DE39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799" y="4692622"/>
              <a:ext cx="937209" cy="372590"/>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Add with solid fill">
              <a:extLst>
                <a:ext uri="{FF2B5EF4-FFF2-40B4-BE49-F238E27FC236}">
                  <a16:creationId xmlns:a16="http://schemas.microsoft.com/office/drawing/2014/main" id="{E76EDE5D-B366-938C-3239-2280BC6AFE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4390" y="4822186"/>
              <a:ext cx="152365" cy="152365"/>
            </a:xfrm>
            <a:prstGeom prst="rect">
              <a:avLst/>
            </a:prstGeom>
          </p:spPr>
        </p:pic>
      </p:grpSp>
      <p:sp>
        <p:nvSpPr>
          <p:cNvPr id="18" name="TextBox 17">
            <a:extLst>
              <a:ext uri="{FF2B5EF4-FFF2-40B4-BE49-F238E27FC236}">
                <a16:creationId xmlns:a16="http://schemas.microsoft.com/office/drawing/2014/main" id="{326C158A-ED54-11EF-49D7-D4BC9B72C429}"/>
              </a:ext>
            </a:extLst>
          </p:cNvPr>
          <p:cNvSpPr txBox="1"/>
          <p:nvPr/>
        </p:nvSpPr>
        <p:spPr>
          <a:xfrm>
            <a:off x="1103787" y="1498218"/>
            <a:ext cx="3140603" cy="300082"/>
          </a:xfrm>
          <a:prstGeom prst="rect">
            <a:avLst/>
          </a:prstGeom>
          <a:noFill/>
        </p:spPr>
        <p:txBody>
          <a:bodyPr wrap="none" rtlCol="0">
            <a:spAutoFit/>
          </a:bodyPr>
          <a:lstStyle/>
          <a:p>
            <a:r>
              <a:rPr lang="en-US" dirty="0">
                <a:latin typeface="Helvetica 55 Roman" panose="020B0604020202020204" pitchFamily="34" charset="0"/>
              </a:rPr>
              <a:t>Test this approach on you own data…</a:t>
            </a:r>
          </a:p>
        </p:txBody>
      </p:sp>
      <p:sp>
        <p:nvSpPr>
          <p:cNvPr id="20" name="TextBox 19">
            <a:extLst>
              <a:ext uri="{FF2B5EF4-FFF2-40B4-BE49-F238E27FC236}">
                <a16:creationId xmlns:a16="http://schemas.microsoft.com/office/drawing/2014/main" id="{A84F9974-841C-5B98-EBAE-71674A211AB0}"/>
              </a:ext>
            </a:extLst>
          </p:cNvPr>
          <p:cNvSpPr txBox="1"/>
          <p:nvPr/>
        </p:nvSpPr>
        <p:spPr>
          <a:xfrm>
            <a:off x="3042416" y="2354929"/>
            <a:ext cx="2258952" cy="300082"/>
          </a:xfrm>
          <a:prstGeom prst="rect">
            <a:avLst/>
          </a:prstGeom>
          <a:noFill/>
        </p:spPr>
        <p:txBody>
          <a:bodyPr wrap="none" rtlCol="0">
            <a:spAutoFit/>
          </a:bodyPr>
          <a:lstStyle/>
          <a:p>
            <a:r>
              <a:rPr lang="en-US" dirty="0">
                <a:latin typeface="Helvetica 55 Roman" panose="020B0604020202020204" pitchFamily="34" charset="0"/>
              </a:rPr>
              <a:t>…run a proof of concept…</a:t>
            </a:r>
          </a:p>
        </p:txBody>
      </p:sp>
      <p:sp>
        <p:nvSpPr>
          <p:cNvPr id="22" name="TextBox 21">
            <a:extLst>
              <a:ext uri="{FF2B5EF4-FFF2-40B4-BE49-F238E27FC236}">
                <a16:creationId xmlns:a16="http://schemas.microsoft.com/office/drawing/2014/main" id="{685CDD15-0D1D-FA5C-66D4-D4A5C7C836E1}"/>
              </a:ext>
            </a:extLst>
          </p:cNvPr>
          <p:cNvSpPr txBox="1"/>
          <p:nvPr/>
        </p:nvSpPr>
        <p:spPr>
          <a:xfrm>
            <a:off x="4511072" y="3211640"/>
            <a:ext cx="2871299" cy="300082"/>
          </a:xfrm>
          <a:prstGeom prst="rect">
            <a:avLst/>
          </a:prstGeom>
          <a:noFill/>
        </p:spPr>
        <p:txBody>
          <a:bodyPr wrap="none" rtlCol="0">
            <a:spAutoFit/>
          </a:bodyPr>
          <a:lstStyle/>
          <a:p>
            <a:r>
              <a:rPr lang="en-US" dirty="0">
                <a:latin typeface="Helvetica 55 Roman" panose="020B0604020202020204" pitchFamily="34" charset="0"/>
              </a:rPr>
              <a:t>…get a free Data Risk Assessment</a:t>
            </a:r>
          </a:p>
        </p:txBody>
      </p:sp>
      <p:sp>
        <p:nvSpPr>
          <p:cNvPr id="28" name="Title 25">
            <a:extLst>
              <a:ext uri="{FF2B5EF4-FFF2-40B4-BE49-F238E27FC236}">
                <a16:creationId xmlns:a16="http://schemas.microsoft.com/office/drawing/2014/main" id="{F10524A2-292D-9A44-837B-4FD0497110CB}"/>
              </a:ext>
            </a:extLst>
          </p:cNvPr>
          <p:cNvSpPr txBox="1">
            <a:spLocks/>
          </p:cNvSpPr>
          <p:nvPr/>
        </p:nvSpPr>
        <p:spPr bwMode="auto">
          <a:xfrm>
            <a:off x="228600" y="126000"/>
            <a:ext cx="8458200" cy="36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9863" indent="0" algn="l" defTabSz="685800" rtl="0" eaLnBrk="1" latinLnBrk="0" hangingPunct="1">
              <a:lnSpc>
                <a:spcPct val="90000"/>
              </a:lnSpc>
              <a:spcBef>
                <a:spcPct val="0"/>
              </a:spcBef>
              <a:buNone/>
              <a:defRPr lang="fr-FR" altLang="en-US" sz="3200" b="1" i="0" kern="1200" baseline="0" noProof="0" dirty="0">
                <a:solidFill>
                  <a:srgbClr val="FF7800"/>
                </a:solidFill>
                <a:latin typeface="Helvetica" pitchFamily="2" charset="0"/>
                <a:ea typeface="ＭＳ Ｐゴシック" pitchFamily="34" charset="-128"/>
                <a:cs typeface="Arial" panose="020B0604020202020204" pitchFamily="34" charset="0"/>
              </a:defRPr>
            </a:lvl1pPr>
          </a:lstStyle>
          <a:p>
            <a:pPr marL="169863"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FF7900"/>
                </a:solidFill>
                <a:effectLst/>
                <a:uLnTx/>
                <a:uFillTx/>
                <a:latin typeface="Helvetica 75 Bold" panose="020B0804020202020204" pitchFamily="34" charset="0"/>
                <a:ea typeface="ＭＳ Ｐゴシック" pitchFamily="34" charset="-128"/>
                <a:cs typeface="Arial" panose="020B0604020202020204" pitchFamily="34" charset="0"/>
              </a:rPr>
              <a:t>Orange </a:t>
            </a:r>
          </a:p>
          <a:p>
            <a:pPr marL="169863"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75 Bold" panose="020B0804020202020204" pitchFamily="34" charset="0"/>
                <a:ea typeface="ＭＳ Ｐゴシック" pitchFamily="34" charset="-128"/>
                <a:cs typeface="Arial" panose="020B0604020202020204" pitchFamily="34" charset="0"/>
              </a:rPr>
              <a:t>Cyberdefense</a:t>
            </a:r>
            <a:r>
              <a:rPr kumimoji="0" lang="en-US" altLang="en-US" sz="2000" b="1" i="0" u="none" strike="noStrike" kern="1200" cap="none" spc="0" normalizeH="0" baseline="0" noProof="0" dirty="0">
                <a:ln>
                  <a:noFill/>
                </a:ln>
                <a:solidFill>
                  <a:srgbClr val="FF7900"/>
                </a:solidFill>
                <a:effectLst/>
                <a:uLnTx/>
                <a:uFillTx/>
                <a:latin typeface="Helvetica 75 Bold" panose="020B0804020202020204" pitchFamily="34" charset="0"/>
                <a:ea typeface="ＭＳ Ｐゴシック" pitchFamily="34" charset="-128"/>
                <a:cs typeface="Arial" panose="020B0604020202020204" pitchFamily="34" charset="0"/>
              </a:rPr>
              <a:t> Managed Data Protection</a:t>
            </a:r>
          </a:p>
        </p:txBody>
      </p:sp>
    </p:spTree>
    <p:extLst>
      <p:ext uri="{BB962C8B-B14F-4D97-AF65-F5344CB8AC3E}">
        <p14:creationId xmlns:p14="http://schemas.microsoft.com/office/powerpoint/2010/main" val="424378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36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itle 25">
            <a:extLst>
              <a:ext uri="{FF2B5EF4-FFF2-40B4-BE49-F238E27FC236}">
                <a16:creationId xmlns:a16="http://schemas.microsoft.com/office/drawing/2014/main" id="{8A295F95-F94A-4081-B12F-BE468FC76E18}"/>
              </a:ext>
            </a:extLst>
          </p:cNvPr>
          <p:cNvSpPr txBox="1">
            <a:spLocks/>
          </p:cNvSpPr>
          <p:nvPr/>
        </p:nvSpPr>
        <p:spPr bwMode="auto">
          <a:xfrm>
            <a:off x="228600" y="133996"/>
            <a:ext cx="8458200" cy="36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9863" indent="0" algn="l" defTabSz="685800" rtl="0" eaLnBrk="1" latinLnBrk="0" hangingPunct="1">
              <a:lnSpc>
                <a:spcPct val="90000"/>
              </a:lnSpc>
              <a:spcBef>
                <a:spcPct val="0"/>
              </a:spcBef>
              <a:buNone/>
              <a:defRPr lang="fr-FR" altLang="en-US" sz="3200" b="1" i="0" kern="1200" baseline="0" noProof="0" dirty="0">
                <a:solidFill>
                  <a:srgbClr val="FF7800"/>
                </a:solidFill>
                <a:latin typeface="Helvetica" pitchFamily="2" charset="0"/>
                <a:ea typeface="ＭＳ Ｐゴシック" pitchFamily="34" charset="-128"/>
                <a:cs typeface="Arial" panose="020B0604020202020204" pitchFamily="34" charset="0"/>
              </a:defRPr>
            </a:lvl1pPr>
          </a:lstStyle>
          <a:p>
            <a:r>
              <a:rPr lang="en-US" sz="2000" dirty="0">
                <a:solidFill>
                  <a:srgbClr val="FF7900"/>
                </a:solidFill>
                <a:latin typeface="Helvetica 75 Bold" panose="020B0804020202020204" pitchFamily="34" charset="0"/>
              </a:rPr>
              <a:t>Orange </a:t>
            </a:r>
          </a:p>
          <a:p>
            <a:r>
              <a:rPr lang="en-US" sz="2000" dirty="0">
                <a:solidFill>
                  <a:schemeClr val="tx1"/>
                </a:solidFill>
                <a:latin typeface="Helvetica 75 Bold" panose="020B0804020202020204" pitchFamily="34" charset="0"/>
              </a:rPr>
              <a:t>Cyberdefense</a:t>
            </a:r>
            <a:r>
              <a:rPr lang="en-US" sz="2000" dirty="0">
                <a:solidFill>
                  <a:srgbClr val="FF7900"/>
                </a:solidFill>
                <a:latin typeface="Helvetica 75 Bold" panose="020B0804020202020204" pitchFamily="34" charset="0"/>
              </a:rPr>
              <a:t> </a:t>
            </a:r>
          </a:p>
        </p:txBody>
      </p:sp>
      <p:sp>
        <p:nvSpPr>
          <p:cNvPr id="41" name="Rectangle 40">
            <a:extLst>
              <a:ext uri="{FF2B5EF4-FFF2-40B4-BE49-F238E27FC236}">
                <a16:creationId xmlns:a16="http://schemas.microsoft.com/office/drawing/2014/main" id="{77923718-3449-4536-A9E2-D29695E95173}"/>
              </a:ext>
            </a:extLst>
          </p:cNvPr>
          <p:cNvSpPr/>
          <p:nvPr/>
        </p:nvSpPr>
        <p:spPr>
          <a:xfrm>
            <a:off x="5118901" y="4427615"/>
            <a:ext cx="850727" cy="384529"/>
          </a:xfrm>
          <a:prstGeom prst="rect">
            <a:avLst/>
          </a:prstGeom>
        </p:spPr>
        <p:txBody>
          <a:bodyPr wrap="square">
            <a:spAutoFit/>
          </a:bodyPr>
          <a:lstStyle/>
          <a:p>
            <a:pPr algn="ctr" defTabSz="914400" eaLnBrk="0" fontAlgn="base" hangingPunct="0">
              <a:lnSpc>
                <a:spcPct val="110000"/>
              </a:lnSpc>
              <a:spcBef>
                <a:spcPct val="0"/>
              </a:spcBef>
              <a:spcAft>
                <a:spcPct val="0"/>
              </a:spcAft>
              <a:defRPr/>
            </a:pPr>
            <a:r>
              <a:rPr lang="en-US" sz="900" kern="0" dirty="0">
                <a:solidFill>
                  <a:schemeClr val="bg1"/>
                </a:solidFill>
                <a:latin typeface="Century Gothic" panose="020B0502020202020204" pitchFamily="34" charset="0"/>
                <a:ea typeface="Verdana" panose="020B0604030504040204" pitchFamily="34" charset="0"/>
                <a:cs typeface="Verdana" panose="020B0604030504040204" pitchFamily="34" charset="0"/>
              </a:rPr>
              <a:t>Active</a:t>
            </a:r>
          </a:p>
          <a:p>
            <a:pPr algn="ctr" defTabSz="914400" eaLnBrk="0" fontAlgn="base" hangingPunct="0">
              <a:lnSpc>
                <a:spcPct val="110000"/>
              </a:lnSpc>
              <a:spcBef>
                <a:spcPct val="0"/>
              </a:spcBef>
              <a:spcAft>
                <a:spcPct val="0"/>
              </a:spcAft>
              <a:defRPr/>
            </a:pPr>
            <a:r>
              <a:rPr lang="en-US" sz="900" kern="0" dirty="0">
                <a:solidFill>
                  <a:schemeClr val="bg1"/>
                </a:solidFill>
                <a:latin typeface="Century Gothic" panose="020B0502020202020204" pitchFamily="34" charset="0"/>
                <a:ea typeface="Verdana" panose="020B0604030504040204" pitchFamily="34" charset="0"/>
                <a:cs typeface="Verdana" panose="020B0604030504040204" pitchFamily="34" charset="0"/>
              </a:rPr>
              <a:t>Directory</a:t>
            </a:r>
            <a:endParaRPr lang="en-US" sz="900" dirty="0">
              <a:solidFill>
                <a:schemeClr val="bg1"/>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2" name="Rectangle 41">
            <a:extLst>
              <a:ext uri="{FF2B5EF4-FFF2-40B4-BE49-F238E27FC236}">
                <a16:creationId xmlns:a16="http://schemas.microsoft.com/office/drawing/2014/main" id="{1CD44DAC-FCB6-479D-944E-A2E28847AB98}"/>
              </a:ext>
            </a:extLst>
          </p:cNvPr>
          <p:cNvSpPr/>
          <p:nvPr/>
        </p:nvSpPr>
        <p:spPr>
          <a:xfrm>
            <a:off x="2683052" y="4429579"/>
            <a:ext cx="850727" cy="384529"/>
          </a:xfrm>
          <a:prstGeom prst="rect">
            <a:avLst/>
          </a:prstGeom>
        </p:spPr>
        <p:txBody>
          <a:bodyPr wrap="square">
            <a:spAutoFit/>
          </a:bodyPr>
          <a:lstStyle/>
          <a:p>
            <a:pPr algn="ctr" defTabSz="914400" eaLnBrk="0" fontAlgn="base" hangingPunct="0">
              <a:lnSpc>
                <a:spcPct val="110000"/>
              </a:lnSpc>
              <a:spcBef>
                <a:spcPct val="0"/>
              </a:spcBef>
              <a:spcAft>
                <a:spcPct val="0"/>
              </a:spcAft>
              <a:defRPr/>
            </a:pPr>
            <a:r>
              <a:rPr lang="en-US" sz="900" kern="0">
                <a:solidFill>
                  <a:schemeClr val="bg1"/>
                </a:solidFill>
                <a:latin typeface="Century Gothic" panose="020B0502020202020204" pitchFamily="34" charset="0"/>
                <a:ea typeface="Verdana" panose="020B0604030504040204" pitchFamily="34" charset="0"/>
                <a:cs typeface="Verdana" panose="020B0604030504040204" pitchFamily="34" charset="0"/>
              </a:rPr>
              <a:t>Microsoft</a:t>
            </a:r>
          </a:p>
          <a:p>
            <a:pPr algn="ctr" defTabSz="914400" eaLnBrk="0" fontAlgn="base" hangingPunct="0">
              <a:lnSpc>
                <a:spcPct val="110000"/>
              </a:lnSpc>
              <a:spcBef>
                <a:spcPct val="0"/>
              </a:spcBef>
              <a:spcAft>
                <a:spcPct val="0"/>
              </a:spcAft>
              <a:defRPr/>
            </a:pPr>
            <a:r>
              <a:rPr lang="en-US" sz="900" kern="0">
                <a:solidFill>
                  <a:schemeClr val="bg1"/>
                </a:solidFill>
                <a:latin typeface="Century Gothic" panose="020B0502020202020204" pitchFamily="34" charset="0"/>
                <a:ea typeface="Verdana" panose="020B0604030504040204" pitchFamily="34" charset="0"/>
                <a:cs typeface="Verdana" panose="020B0604030504040204" pitchFamily="34" charset="0"/>
              </a:rPr>
              <a:t>Teams</a:t>
            </a:r>
            <a:endParaRPr lang="en-US" sz="900">
              <a:solidFill>
                <a:schemeClr val="bg1"/>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43" name="Rectangle 42">
            <a:extLst>
              <a:ext uri="{FF2B5EF4-FFF2-40B4-BE49-F238E27FC236}">
                <a16:creationId xmlns:a16="http://schemas.microsoft.com/office/drawing/2014/main" id="{EA99F60A-8D73-4137-BE0B-43E87A5F9B74}"/>
              </a:ext>
            </a:extLst>
          </p:cNvPr>
          <p:cNvSpPr/>
          <p:nvPr/>
        </p:nvSpPr>
        <p:spPr>
          <a:xfrm>
            <a:off x="3701437" y="4503788"/>
            <a:ext cx="1238844" cy="232179"/>
          </a:xfrm>
          <a:prstGeom prst="rect">
            <a:avLst/>
          </a:prstGeom>
        </p:spPr>
        <p:txBody>
          <a:bodyPr wrap="square">
            <a:spAutoFit/>
          </a:bodyPr>
          <a:lstStyle/>
          <a:p>
            <a:pPr algn="ctr" defTabSz="914400" eaLnBrk="0" fontAlgn="base" hangingPunct="0">
              <a:lnSpc>
                <a:spcPct val="110000"/>
              </a:lnSpc>
              <a:spcBef>
                <a:spcPct val="0"/>
              </a:spcBef>
              <a:spcAft>
                <a:spcPct val="0"/>
              </a:spcAft>
              <a:defRPr/>
            </a:pPr>
            <a:r>
              <a:rPr lang="en-US" sz="900" kern="0">
                <a:solidFill>
                  <a:schemeClr val="bg1"/>
                </a:solidFill>
                <a:latin typeface="Century Gothic" panose="020B0502020202020204" pitchFamily="34" charset="0"/>
                <a:ea typeface="Verdana" panose="020B0604030504040204" pitchFamily="34" charset="0"/>
                <a:cs typeface="Verdana" panose="020B0604030504040204" pitchFamily="34" charset="0"/>
              </a:rPr>
              <a:t>VPN/DNS/Web</a:t>
            </a:r>
            <a:endParaRPr lang="en-US" sz="900">
              <a:solidFill>
                <a:schemeClr val="bg1"/>
              </a:solidFill>
              <a:latin typeface="Century Gothic" panose="020B0502020202020204" pitchFamily="34" charset="0"/>
              <a:ea typeface="Verdana" panose="020B0604030504040204" pitchFamily="34" charset="0"/>
              <a:cs typeface="Verdana" panose="020B0604030504040204" pitchFamily="34" charset="0"/>
            </a:endParaRPr>
          </a:p>
        </p:txBody>
      </p:sp>
      <p:pic>
        <p:nvPicPr>
          <p:cNvPr id="1030" name="Picture 6" descr="Iconic Photos of the 1970s">
            <a:extLst>
              <a:ext uri="{FF2B5EF4-FFF2-40B4-BE49-F238E27FC236}">
                <a16:creationId xmlns:a16="http://schemas.microsoft.com/office/drawing/2014/main" id="{7A30A4E9-3005-35C4-3A19-A39A49433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952" y="1154169"/>
            <a:ext cx="1938957" cy="2880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The 70s Fashion Trends and Style Icons That Defined the Decade — ZEITGEIST">
            <a:extLst>
              <a:ext uri="{FF2B5EF4-FFF2-40B4-BE49-F238E27FC236}">
                <a16:creationId xmlns:a16="http://schemas.microsoft.com/office/drawing/2014/main" id="{7FE6C04A-1115-476F-CB2A-E489485ACF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752" y="1154169"/>
            <a:ext cx="1920296" cy="2880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57A6A36-BAFA-107E-529A-C63222B808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5600" y="1154169"/>
            <a:ext cx="4172800" cy="2880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7" name="Title 25">
            <a:extLst>
              <a:ext uri="{FF2B5EF4-FFF2-40B4-BE49-F238E27FC236}">
                <a16:creationId xmlns:a16="http://schemas.microsoft.com/office/drawing/2014/main" id="{ABCFA111-E6DB-6E34-43C2-2E332AB0C1E6}"/>
              </a:ext>
            </a:extLst>
          </p:cNvPr>
          <p:cNvSpPr txBox="1">
            <a:spLocks/>
          </p:cNvSpPr>
          <p:nvPr/>
        </p:nvSpPr>
        <p:spPr bwMode="auto">
          <a:xfrm>
            <a:off x="2999587" y="368805"/>
            <a:ext cx="8458200" cy="36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9863" indent="0" algn="l" defTabSz="685800" rtl="0" eaLnBrk="1" latinLnBrk="0" hangingPunct="1">
              <a:lnSpc>
                <a:spcPct val="90000"/>
              </a:lnSpc>
              <a:spcBef>
                <a:spcPct val="0"/>
              </a:spcBef>
              <a:buNone/>
              <a:defRPr lang="fr-FR" altLang="en-US" sz="3200" b="1" i="0" kern="1200" baseline="0" noProof="0" dirty="0">
                <a:solidFill>
                  <a:srgbClr val="FF7800"/>
                </a:solidFill>
                <a:latin typeface="Helvetica" pitchFamily="2" charset="0"/>
                <a:ea typeface="ＭＳ Ｐゴシック" pitchFamily="34" charset="-128"/>
                <a:cs typeface="Arial" panose="020B0604020202020204" pitchFamily="34" charset="0"/>
              </a:defRPr>
            </a:lvl1pPr>
          </a:lstStyle>
          <a:p>
            <a:r>
              <a:rPr lang="en-US" sz="2000" dirty="0">
                <a:solidFill>
                  <a:srgbClr val="FF7900"/>
                </a:solidFill>
                <a:latin typeface="Helvetica 75 Bold" panose="020B0804020202020204" pitchFamily="34" charset="0"/>
              </a:rPr>
              <a:t>A New </a:t>
            </a:r>
            <a:r>
              <a:rPr lang="en-US" sz="2000" dirty="0">
                <a:solidFill>
                  <a:schemeClr val="tx1"/>
                </a:solidFill>
                <a:latin typeface="Helvetica 75 Bold" panose="020B0804020202020204" pitchFamily="34" charset="0"/>
              </a:rPr>
              <a:t>Challenge?</a:t>
            </a:r>
          </a:p>
        </p:txBody>
      </p:sp>
    </p:spTree>
    <p:extLst>
      <p:ext uri="{BB962C8B-B14F-4D97-AF65-F5344CB8AC3E}">
        <p14:creationId xmlns:p14="http://schemas.microsoft.com/office/powerpoint/2010/main" val="101626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par>
                                <p:cTn id="17" presetID="10"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34"/>
                                        </p:tgtEl>
                                        <p:attrNameLst>
                                          <p:attrName>style.visibility</p:attrName>
                                        </p:attrNameLst>
                                      </p:cBhvr>
                                      <p:to>
                                        <p:strVal val="visible"/>
                                      </p:to>
                                    </p:set>
                                    <p:animEffect transition="in" filter="fade">
                                      <p:cBhvr>
                                        <p:cTn id="24"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66844598-630A-3977-D4F0-E75B78264D82}"/>
              </a:ext>
            </a:extLst>
          </p:cNvPr>
          <p:cNvPicPr>
            <a:picLocks noChangeAspect="1"/>
          </p:cNvPicPr>
          <p:nvPr/>
        </p:nvPicPr>
        <p:blipFill>
          <a:blip r:embed="rId3">
            <a:alphaModFix amt="25000"/>
          </a:blip>
          <a:stretch>
            <a:fillRect/>
          </a:stretch>
        </p:blipFill>
        <p:spPr>
          <a:xfrm>
            <a:off x="-1094718" y="-147317"/>
            <a:ext cx="9102327" cy="5168754"/>
          </a:xfrm>
          <a:prstGeom prst="rect">
            <a:avLst/>
          </a:prstGeom>
        </p:spPr>
      </p:pic>
      <p:grpSp>
        <p:nvGrpSpPr>
          <p:cNvPr id="29" name="Group 28">
            <a:extLst>
              <a:ext uri="{FF2B5EF4-FFF2-40B4-BE49-F238E27FC236}">
                <a16:creationId xmlns:a16="http://schemas.microsoft.com/office/drawing/2014/main" id="{E014FEDD-85BE-7D2F-C094-0D5BD9011771}"/>
              </a:ext>
            </a:extLst>
          </p:cNvPr>
          <p:cNvGrpSpPr/>
          <p:nvPr/>
        </p:nvGrpSpPr>
        <p:grpSpPr>
          <a:xfrm>
            <a:off x="1979421" y="1306418"/>
            <a:ext cx="3491999" cy="3491999"/>
            <a:chOff x="1969888" y="1368588"/>
            <a:chExt cx="3491999" cy="3491999"/>
          </a:xfrm>
        </p:grpSpPr>
        <p:grpSp>
          <p:nvGrpSpPr>
            <p:cNvPr id="36" name="Group 35">
              <a:extLst>
                <a:ext uri="{FF2B5EF4-FFF2-40B4-BE49-F238E27FC236}">
                  <a16:creationId xmlns:a16="http://schemas.microsoft.com/office/drawing/2014/main" id="{F8A4649F-6AC8-BF72-F579-10F0D1777500}"/>
                </a:ext>
              </a:extLst>
            </p:cNvPr>
            <p:cNvGrpSpPr/>
            <p:nvPr/>
          </p:nvGrpSpPr>
          <p:grpSpPr>
            <a:xfrm>
              <a:off x="1969888" y="1368588"/>
              <a:ext cx="3491999" cy="3491999"/>
              <a:chOff x="2038908" y="658770"/>
              <a:chExt cx="3491999" cy="3491999"/>
            </a:xfrm>
            <a:scene3d>
              <a:camera prst="orthographicFront">
                <a:rot lat="0" lon="0" rev="0"/>
              </a:camera>
              <a:lightRig rig="contrasting" dir="t">
                <a:rot lat="0" lon="0" rev="1200000"/>
              </a:lightRig>
            </a:scene3d>
          </p:grpSpPr>
          <p:sp>
            <p:nvSpPr>
              <p:cNvPr id="37" name="Oval 36">
                <a:extLst>
                  <a:ext uri="{FF2B5EF4-FFF2-40B4-BE49-F238E27FC236}">
                    <a16:creationId xmlns:a16="http://schemas.microsoft.com/office/drawing/2014/main" id="{A4694B43-AE8C-8854-9793-2787283DF9C4}"/>
                  </a:ext>
                </a:extLst>
              </p:cNvPr>
              <p:cNvSpPr/>
              <p:nvPr/>
            </p:nvSpPr>
            <p:spPr>
              <a:xfrm>
                <a:off x="2038908" y="658770"/>
                <a:ext cx="3491999" cy="3491999"/>
              </a:xfrm>
              <a:prstGeom prst="ellipse">
                <a:avLst/>
              </a:prstGeom>
              <a:ln>
                <a:solidFill>
                  <a:schemeClr val="lt1">
                    <a:hueOff val="0"/>
                    <a:satOff val="0"/>
                    <a:lumOff val="0"/>
                  </a:schemeClr>
                </a:solidFill>
              </a:ln>
              <a:sp3d contourW="12700" prstMaterial="clear">
                <a:bevelT w="177800" h="254000"/>
                <a:bevelB w="152400"/>
              </a:sp3d>
            </p:spPr>
            <p:style>
              <a:lnRef idx="0">
                <a:scrgbClr r="0" g="0" b="0"/>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38" name="Oval 4">
                <a:extLst>
                  <a:ext uri="{FF2B5EF4-FFF2-40B4-BE49-F238E27FC236}">
                    <a16:creationId xmlns:a16="http://schemas.microsoft.com/office/drawing/2014/main" id="{65BBAFEF-1D19-A358-5689-49B737DC3E8F}"/>
                  </a:ext>
                </a:extLst>
              </p:cNvPr>
              <p:cNvSpPr txBox="1"/>
              <p:nvPr/>
            </p:nvSpPr>
            <p:spPr>
              <a:xfrm>
                <a:off x="3078303" y="1560870"/>
                <a:ext cx="2095199" cy="192059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p:txBody>
          </p:sp>
        </p:grpSp>
        <p:sp>
          <p:nvSpPr>
            <p:cNvPr id="16" name="TextBox 15">
              <a:extLst>
                <a:ext uri="{FF2B5EF4-FFF2-40B4-BE49-F238E27FC236}">
                  <a16:creationId xmlns:a16="http://schemas.microsoft.com/office/drawing/2014/main" id="{4A95DD42-E713-069A-E64C-0B789BCE2D50}"/>
                </a:ext>
              </a:extLst>
            </p:cNvPr>
            <p:cNvSpPr txBox="1"/>
            <p:nvPr/>
          </p:nvSpPr>
          <p:spPr>
            <a:xfrm>
              <a:off x="2131956" y="3204720"/>
              <a:ext cx="1171567" cy="338554"/>
            </a:xfrm>
            <a:prstGeom prst="rect">
              <a:avLst/>
            </a:prstGeom>
            <a:noFill/>
          </p:spPr>
          <p:txBody>
            <a:bodyPr wrap="square" rtlCol="0">
              <a:spAutoFit/>
            </a:bodyPr>
            <a:lstStyle/>
            <a:p>
              <a:r>
                <a:rPr lang="en-US" sz="1600" dirty="0">
                  <a:latin typeface="Century Gothic" panose="020B0502020202020204" pitchFamily="34" charset="0"/>
                </a:rPr>
                <a:t>People</a:t>
              </a:r>
            </a:p>
          </p:txBody>
        </p:sp>
        <p:pic>
          <p:nvPicPr>
            <p:cNvPr id="21" name="Graphic 20" descr="Group with solid fill">
              <a:extLst>
                <a:ext uri="{FF2B5EF4-FFF2-40B4-BE49-F238E27FC236}">
                  <a16:creationId xmlns:a16="http://schemas.microsoft.com/office/drawing/2014/main" id="{4A5FE0FB-935F-3D45-6D68-16B0D1E9FC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8337" y="3435644"/>
              <a:ext cx="914400" cy="914400"/>
            </a:xfrm>
            <a:prstGeom prst="rect">
              <a:avLst/>
            </a:prstGeom>
          </p:spPr>
        </p:pic>
      </p:grpSp>
      <p:grpSp>
        <p:nvGrpSpPr>
          <p:cNvPr id="28" name="Group 27">
            <a:extLst>
              <a:ext uri="{FF2B5EF4-FFF2-40B4-BE49-F238E27FC236}">
                <a16:creationId xmlns:a16="http://schemas.microsoft.com/office/drawing/2014/main" id="{0FC32E6E-3EB9-B803-A43E-66AD4A614F8C}"/>
              </a:ext>
            </a:extLst>
          </p:cNvPr>
          <p:cNvGrpSpPr/>
          <p:nvPr/>
        </p:nvGrpSpPr>
        <p:grpSpPr>
          <a:xfrm>
            <a:off x="2757299" y="317527"/>
            <a:ext cx="3491999" cy="3491999"/>
            <a:chOff x="2754213" y="569084"/>
            <a:chExt cx="3491999" cy="3491999"/>
          </a:xfrm>
        </p:grpSpPr>
        <p:grpSp>
          <p:nvGrpSpPr>
            <p:cNvPr id="33" name="Group 32">
              <a:extLst>
                <a:ext uri="{FF2B5EF4-FFF2-40B4-BE49-F238E27FC236}">
                  <a16:creationId xmlns:a16="http://schemas.microsoft.com/office/drawing/2014/main" id="{9069F3DD-1471-AAEB-18B6-524E0F4F9266}"/>
                </a:ext>
              </a:extLst>
            </p:cNvPr>
            <p:cNvGrpSpPr/>
            <p:nvPr/>
          </p:nvGrpSpPr>
          <p:grpSpPr>
            <a:xfrm>
              <a:off x="2754213" y="569084"/>
              <a:ext cx="3491999" cy="3491999"/>
              <a:chOff x="2010333" y="658770"/>
              <a:chExt cx="3491999" cy="3491999"/>
            </a:xfrm>
            <a:scene3d>
              <a:camera prst="orthographicFront">
                <a:rot lat="0" lon="0" rev="0"/>
              </a:camera>
              <a:lightRig rig="contrasting" dir="t">
                <a:rot lat="0" lon="0" rev="1200000"/>
              </a:lightRig>
            </a:scene3d>
          </p:grpSpPr>
          <p:sp>
            <p:nvSpPr>
              <p:cNvPr id="34" name="Oval 33">
                <a:extLst>
                  <a:ext uri="{FF2B5EF4-FFF2-40B4-BE49-F238E27FC236}">
                    <a16:creationId xmlns:a16="http://schemas.microsoft.com/office/drawing/2014/main" id="{8A0DFFFA-0B1E-D66E-603A-FAA0A477CBD3}"/>
                  </a:ext>
                </a:extLst>
              </p:cNvPr>
              <p:cNvSpPr/>
              <p:nvPr/>
            </p:nvSpPr>
            <p:spPr>
              <a:xfrm>
                <a:off x="2010333" y="658770"/>
                <a:ext cx="3491999" cy="3491999"/>
              </a:xfrm>
              <a:prstGeom prst="ellipse">
                <a:avLst/>
              </a:prstGeom>
              <a:ln>
                <a:solidFill>
                  <a:schemeClr val="lt1">
                    <a:hueOff val="0"/>
                    <a:satOff val="0"/>
                    <a:lumOff val="0"/>
                  </a:schemeClr>
                </a:solidFill>
              </a:ln>
              <a:sp3d contourW="12700" prstMaterial="clear">
                <a:bevelT w="177800" h="254000"/>
                <a:bevelB w="152400"/>
              </a:sp3d>
            </p:spPr>
            <p:style>
              <a:lnRef idx="0">
                <a:scrgbClr r="0" g="0" b="0"/>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35" name="Oval 4">
                <a:extLst>
                  <a:ext uri="{FF2B5EF4-FFF2-40B4-BE49-F238E27FC236}">
                    <a16:creationId xmlns:a16="http://schemas.microsoft.com/office/drawing/2014/main" id="{A65FB897-41DF-91A7-7D73-841DDBF959F8}"/>
                  </a:ext>
                </a:extLst>
              </p:cNvPr>
              <p:cNvSpPr txBox="1"/>
              <p:nvPr/>
            </p:nvSpPr>
            <p:spPr>
              <a:xfrm>
                <a:off x="3078303" y="1560870"/>
                <a:ext cx="2095199" cy="192059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p:txBody>
          </p:sp>
        </p:grpSp>
        <p:sp>
          <p:nvSpPr>
            <p:cNvPr id="15" name="TextBox 14">
              <a:extLst>
                <a:ext uri="{FF2B5EF4-FFF2-40B4-BE49-F238E27FC236}">
                  <a16:creationId xmlns:a16="http://schemas.microsoft.com/office/drawing/2014/main" id="{C7CBE09B-6721-B527-F4CE-D361B8AD3EAC}"/>
                </a:ext>
              </a:extLst>
            </p:cNvPr>
            <p:cNvSpPr txBox="1"/>
            <p:nvPr/>
          </p:nvSpPr>
          <p:spPr>
            <a:xfrm>
              <a:off x="4410405" y="980807"/>
              <a:ext cx="1596035" cy="338554"/>
            </a:xfrm>
            <a:prstGeom prst="rect">
              <a:avLst/>
            </a:prstGeom>
            <a:noFill/>
          </p:spPr>
          <p:txBody>
            <a:bodyPr wrap="square" rtlCol="0">
              <a:spAutoFit/>
            </a:bodyPr>
            <a:lstStyle/>
            <a:p>
              <a:r>
                <a:rPr lang="en-US" sz="1600" dirty="0">
                  <a:latin typeface="Century Gothic" panose="020B0502020202020204" pitchFamily="34" charset="0"/>
                </a:rPr>
                <a:t>Process</a:t>
              </a:r>
            </a:p>
          </p:txBody>
        </p:sp>
        <p:pic>
          <p:nvPicPr>
            <p:cNvPr id="24" name="Graphic 23" descr="Workflow with solid fill">
              <a:extLst>
                <a:ext uri="{FF2B5EF4-FFF2-40B4-BE49-F238E27FC236}">
                  <a16:creationId xmlns:a16="http://schemas.microsoft.com/office/drawing/2014/main" id="{51CA324B-FB3C-EDE4-53CA-5677A169E8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58532" y="798113"/>
              <a:ext cx="703942" cy="703942"/>
            </a:xfrm>
            <a:prstGeom prst="rect">
              <a:avLst/>
            </a:prstGeom>
          </p:spPr>
        </p:pic>
      </p:grpSp>
      <p:grpSp>
        <p:nvGrpSpPr>
          <p:cNvPr id="27" name="Group 26">
            <a:extLst>
              <a:ext uri="{FF2B5EF4-FFF2-40B4-BE49-F238E27FC236}">
                <a16:creationId xmlns:a16="http://schemas.microsoft.com/office/drawing/2014/main" id="{195953EB-24A3-3A78-4FDC-714E67B5BFF4}"/>
              </a:ext>
            </a:extLst>
          </p:cNvPr>
          <p:cNvGrpSpPr/>
          <p:nvPr/>
        </p:nvGrpSpPr>
        <p:grpSpPr>
          <a:xfrm>
            <a:off x="3400938" y="1481017"/>
            <a:ext cx="3491999" cy="3491999"/>
            <a:chOff x="3615295" y="1331369"/>
            <a:chExt cx="3491999" cy="3491999"/>
          </a:xfrm>
        </p:grpSpPr>
        <p:grpSp>
          <p:nvGrpSpPr>
            <p:cNvPr id="30" name="Group 29">
              <a:extLst>
                <a:ext uri="{FF2B5EF4-FFF2-40B4-BE49-F238E27FC236}">
                  <a16:creationId xmlns:a16="http://schemas.microsoft.com/office/drawing/2014/main" id="{3F042CD0-AF6F-F303-0DC1-07A40263443F}"/>
                </a:ext>
              </a:extLst>
            </p:cNvPr>
            <p:cNvGrpSpPr/>
            <p:nvPr/>
          </p:nvGrpSpPr>
          <p:grpSpPr>
            <a:xfrm>
              <a:off x="3615295" y="1331369"/>
              <a:ext cx="3491999" cy="3491999"/>
              <a:chOff x="2010333" y="658770"/>
              <a:chExt cx="3491999" cy="3491999"/>
            </a:xfrm>
            <a:scene3d>
              <a:camera prst="orthographicFront">
                <a:rot lat="0" lon="0" rev="0"/>
              </a:camera>
              <a:lightRig rig="contrasting" dir="t">
                <a:rot lat="0" lon="0" rev="1200000"/>
              </a:lightRig>
            </a:scene3d>
          </p:grpSpPr>
          <p:sp>
            <p:nvSpPr>
              <p:cNvPr id="31" name="Oval 30">
                <a:extLst>
                  <a:ext uri="{FF2B5EF4-FFF2-40B4-BE49-F238E27FC236}">
                    <a16:creationId xmlns:a16="http://schemas.microsoft.com/office/drawing/2014/main" id="{10C67299-0ABE-1585-383E-F532B60EF730}"/>
                  </a:ext>
                </a:extLst>
              </p:cNvPr>
              <p:cNvSpPr/>
              <p:nvPr/>
            </p:nvSpPr>
            <p:spPr>
              <a:xfrm>
                <a:off x="2010333" y="658770"/>
                <a:ext cx="3491999" cy="3491999"/>
              </a:xfrm>
              <a:prstGeom prst="ellipse">
                <a:avLst/>
              </a:prstGeom>
              <a:ln>
                <a:solidFill>
                  <a:schemeClr val="lt1">
                    <a:hueOff val="0"/>
                    <a:satOff val="0"/>
                    <a:lumOff val="0"/>
                  </a:schemeClr>
                </a:solidFill>
              </a:ln>
              <a:sp3d contourW="12700" prstMaterial="clear">
                <a:bevelT w="177800" h="254000"/>
                <a:bevelB w="152400"/>
              </a:sp3d>
            </p:spPr>
            <p:style>
              <a:lnRef idx="0">
                <a:scrgbClr r="0" g="0" b="0"/>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32" name="Oval 4">
                <a:extLst>
                  <a:ext uri="{FF2B5EF4-FFF2-40B4-BE49-F238E27FC236}">
                    <a16:creationId xmlns:a16="http://schemas.microsoft.com/office/drawing/2014/main" id="{881B3680-F388-CBC7-BEF0-AC9CDFF6A63E}"/>
                  </a:ext>
                </a:extLst>
              </p:cNvPr>
              <p:cNvSpPr txBox="1"/>
              <p:nvPr/>
            </p:nvSpPr>
            <p:spPr>
              <a:xfrm>
                <a:off x="3078303" y="1560870"/>
                <a:ext cx="2095199" cy="192059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p:txBody>
          </p:sp>
        </p:grpSp>
        <p:sp>
          <p:nvSpPr>
            <p:cNvPr id="14" name="TextBox 13">
              <a:extLst>
                <a:ext uri="{FF2B5EF4-FFF2-40B4-BE49-F238E27FC236}">
                  <a16:creationId xmlns:a16="http://schemas.microsoft.com/office/drawing/2014/main" id="{9664D5B3-48FA-D7EE-961C-5FFF08B91BF5}"/>
                </a:ext>
              </a:extLst>
            </p:cNvPr>
            <p:cNvSpPr txBox="1"/>
            <p:nvPr/>
          </p:nvSpPr>
          <p:spPr>
            <a:xfrm rot="18413428">
              <a:off x="5620722" y="3091043"/>
              <a:ext cx="1657916" cy="400110"/>
            </a:xfrm>
            <a:prstGeom prst="rect">
              <a:avLst/>
            </a:prstGeom>
            <a:noFill/>
          </p:spPr>
          <p:txBody>
            <a:bodyPr wrap="square" rtlCol="0">
              <a:spAutoFit/>
            </a:bodyPr>
            <a:lstStyle/>
            <a:p>
              <a:r>
                <a:rPr lang="en-US" sz="2000" dirty="0">
                  <a:latin typeface="Century Gothic" panose="020B0502020202020204" pitchFamily="34" charset="0"/>
                </a:rPr>
                <a:t>Technology</a:t>
              </a:r>
            </a:p>
          </p:txBody>
        </p:sp>
        <p:pic>
          <p:nvPicPr>
            <p:cNvPr id="26" name="Graphic 25" descr="Robot Hand with solid fill">
              <a:extLst>
                <a:ext uri="{FF2B5EF4-FFF2-40B4-BE49-F238E27FC236}">
                  <a16:creationId xmlns:a16="http://schemas.microsoft.com/office/drawing/2014/main" id="{24EBB5A5-90DE-4C76-66B1-6C5234C5DC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97299" y="3776500"/>
              <a:ext cx="914400" cy="914400"/>
            </a:xfrm>
            <a:prstGeom prst="rect">
              <a:avLst/>
            </a:prstGeom>
          </p:spPr>
        </p:pic>
      </p:grpSp>
      <p:sp>
        <p:nvSpPr>
          <p:cNvPr id="17" name="TextBox 16">
            <a:extLst>
              <a:ext uri="{FF2B5EF4-FFF2-40B4-BE49-F238E27FC236}">
                <a16:creationId xmlns:a16="http://schemas.microsoft.com/office/drawing/2014/main" id="{6F5F103B-D3FD-9EFF-F670-E558178BCC61}"/>
              </a:ext>
            </a:extLst>
          </p:cNvPr>
          <p:cNvSpPr txBox="1"/>
          <p:nvPr/>
        </p:nvSpPr>
        <p:spPr>
          <a:xfrm>
            <a:off x="3734352" y="2437060"/>
            <a:ext cx="1531324" cy="1015663"/>
          </a:xfrm>
          <a:prstGeom prst="rect">
            <a:avLst/>
          </a:prstGeom>
          <a:solidFill>
            <a:schemeClr val="lt1">
              <a:hueOff val="0"/>
              <a:satOff val="0"/>
              <a:lumOff val="0"/>
              <a:alpha val="10000"/>
            </a:schemeClr>
          </a:solidFill>
          <a:effectLst>
            <a:glow rad="228600">
              <a:srgbClr val="FF7900">
                <a:alpha val="40000"/>
              </a:srgbClr>
            </a:glow>
            <a:softEdge rad="317500"/>
          </a:effectLst>
        </p:spPr>
        <p:txBody>
          <a:bodyPr wrap="square" rtlCol="0">
            <a:spAutoFit/>
          </a:bodyPr>
          <a:lstStyle/>
          <a:p>
            <a:pPr algn="ctr"/>
            <a:r>
              <a:rPr lang="en-US" sz="2000" dirty="0">
                <a:solidFill>
                  <a:srgbClr val="FF7900"/>
                </a:solidFill>
                <a:latin typeface="Helvetica 75 Bold" panose="020B0804020202020204" pitchFamily="34" charset="0"/>
              </a:rPr>
              <a:t>Outcome Based Service</a:t>
            </a:r>
          </a:p>
        </p:txBody>
      </p:sp>
    </p:spTree>
    <p:extLst>
      <p:ext uri="{BB962C8B-B14F-4D97-AF65-F5344CB8AC3E}">
        <p14:creationId xmlns:p14="http://schemas.microsoft.com/office/powerpoint/2010/main" val="15355759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4" presetClass="entr" presetSubtype="10"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childTnLst>
                          </p:cTn>
                        </p:par>
                        <p:par>
                          <p:cTn id="12" fill="hold">
                            <p:stCondLst>
                              <p:cond delay="3000"/>
                            </p:stCondLst>
                            <p:childTnLst>
                              <p:par>
                                <p:cTn id="13" presetID="14" presetClass="entr" presetSubtype="10" fill="hold" grpId="0" nodeType="afterEffect">
                                  <p:stCondLst>
                                    <p:cond delay="200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4B518-D47A-4C92-8A75-67961BC94E9D}"/>
              </a:ext>
            </a:extLst>
          </p:cNvPr>
          <p:cNvSpPr/>
          <p:nvPr/>
        </p:nvSpPr>
        <p:spPr>
          <a:xfrm>
            <a:off x="883062" y="753791"/>
            <a:ext cx="6641253" cy="27699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3" name="Title 25">
            <a:extLst>
              <a:ext uri="{FF2B5EF4-FFF2-40B4-BE49-F238E27FC236}">
                <a16:creationId xmlns:a16="http://schemas.microsoft.com/office/drawing/2014/main" id="{32153055-BAAA-4300-A5F7-5DCAEF466A76}"/>
              </a:ext>
            </a:extLst>
          </p:cNvPr>
          <p:cNvSpPr txBox="1">
            <a:spLocks/>
          </p:cNvSpPr>
          <p:nvPr/>
        </p:nvSpPr>
        <p:spPr bwMode="auto">
          <a:xfrm>
            <a:off x="228600" y="126000"/>
            <a:ext cx="8458200" cy="36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9863" indent="0" algn="l" defTabSz="685800" rtl="0" eaLnBrk="1" latinLnBrk="0" hangingPunct="1">
              <a:lnSpc>
                <a:spcPct val="90000"/>
              </a:lnSpc>
              <a:spcBef>
                <a:spcPct val="0"/>
              </a:spcBef>
              <a:buNone/>
              <a:defRPr lang="fr-FR" altLang="en-US" sz="3200" b="1" i="0" kern="1200" baseline="0" noProof="0" dirty="0">
                <a:solidFill>
                  <a:srgbClr val="FF7800"/>
                </a:solidFill>
                <a:latin typeface="Helvetica" pitchFamily="2" charset="0"/>
                <a:ea typeface="ＭＳ Ｐゴシック" pitchFamily="34" charset="-128"/>
                <a:cs typeface="Arial" panose="020B0604020202020204" pitchFamily="34" charset="0"/>
              </a:defRPr>
            </a:lvl1pPr>
          </a:lstStyle>
          <a:p>
            <a:pPr marL="169863"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FF7900"/>
                </a:solidFill>
                <a:effectLst/>
                <a:uLnTx/>
                <a:uFillTx/>
                <a:latin typeface="Helvetica 75 Bold" panose="020B0804020202020204" pitchFamily="34" charset="0"/>
                <a:ea typeface="ＭＳ Ｐゴシック" pitchFamily="34" charset="-128"/>
                <a:cs typeface="Arial" panose="020B0604020202020204" pitchFamily="34" charset="0"/>
              </a:rPr>
              <a:t>Orange </a:t>
            </a:r>
          </a:p>
          <a:p>
            <a:pPr marL="169863"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75 Bold" panose="020B0804020202020204" pitchFamily="34" charset="0"/>
                <a:ea typeface="ＭＳ Ｐゴシック" pitchFamily="34" charset="-128"/>
                <a:cs typeface="Arial" panose="020B0604020202020204" pitchFamily="34" charset="0"/>
              </a:rPr>
              <a:t>Cyberdefense</a:t>
            </a:r>
            <a:r>
              <a:rPr kumimoji="0" lang="en-US" altLang="en-US" sz="2000" b="1" i="0" u="none" strike="noStrike" kern="1200" cap="none" spc="0" normalizeH="0" baseline="0" noProof="0" dirty="0">
                <a:ln>
                  <a:noFill/>
                </a:ln>
                <a:solidFill>
                  <a:srgbClr val="FF7900"/>
                </a:solidFill>
                <a:effectLst/>
                <a:uLnTx/>
                <a:uFillTx/>
                <a:latin typeface="Helvetica 75 Bold" panose="020B0804020202020204" pitchFamily="34" charset="0"/>
                <a:ea typeface="ＭＳ Ｐゴシック" pitchFamily="34" charset="-128"/>
                <a:cs typeface="Arial" panose="020B0604020202020204" pitchFamily="34" charset="0"/>
              </a:rPr>
              <a:t> Managed Data Protection</a:t>
            </a:r>
          </a:p>
        </p:txBody>
      </p:sp>
      <p:grpSp>
        <p:nvGrpSpPr>
          <p:cNvPr id="3" name="Group 2">
            <a:extLst>
              <a:ext uri="{FF2B5EF4-FFF2-40B4-BE49-F238E27FC236}">
                <a16:creationId xmlns:a16="http://schemas.microsoft.com/office/drawing/2014/main" id="{478C701B-3349-4109-8B0F-48AD1C74AF38}"/>
              </a:ext>
            </a:extLst>
          </p:cNvPr>
          <p:cNvGrpSpPr/>
          <p:nvPr/>
        </p:nvGrpSpPr>
        <p:grpSpPr>
          <a:xfrm>
            <a:off x="304800" y="915408"/>
            <a:ext cx="1317458" cy="3221826"/>
            <a:chOff x="304800" y="915408"/>
            <a:chExt cx="1317458" cy="3221826"/>
          </a:xfrm>
        </p:grpSpPr>
        <p:sp>
          <p:nvSpPr>
            <p:cNvPr id="13" name="TextBox 12">
              <a:extLst>
                <a:ext uri="{FF2B5EF4-FFF2-40B4-BE49-F238E27FC236}">
                  <a16:creationId xmlns:a16="http://schemas.microsoft.com/office/drawing/2014/main" id="{9AAA48B8-2CC7-48CF-BBE8-D3C2D0F4ED55}"/>
                </a:ext>
              </a:extLst>
            </p:cNvPr>
            <p:cNvSpPr txBox="1"/>
            <p:nvPr/>
          </p:nvSpPr>
          <p:spPr>
            <a:xfrm>
              <a:off x="304800" y="1505744"/>
              <a:ext cx="1143000" cy="26314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DEPLOY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Deploy Varonis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Discover privileged accounts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Classify sensitive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Baseline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Prioritize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p:txBody>
        </p:sp>
        <p:cxnSp>
          <p:nvCxnSpPr>
            <p:cNvPr id="21" name="Straight Connector 20">
              <a:extLst>
                <a:ext uri="{FF2B5EF4-FFF2-40B4-BE49-F238E27FC236}">
                  <a16:creationId xmlns:a16="http://schemas.microsoft.com/office/drawing/2014/main" id="{59261FAB-2A46-4B26-BF1C-6ADED6978E7D}"/>
                </a:ext>
              </a:extLst>
            </p:cNvPr>
            <p:cNvCxnSpPr>
              <a:cxnSpLocks/>
            </p:cNvCxnSpPr>
            <p:nvPr/>
          </p:nvCxnSpPr>
          <p:spPr>
            <a:xfrm>
              <a:off x="1058779" y="1206751"/>
              <a:ext cx="563479" cy="0"/>
            </a:xfrm>
            <a:prstGeom prst="line">
              <a:avLst/>
            </a:prstGeom>
            <a:ln w="15875" cap="sq" cmpd="sng">
              <a:solidFill>
                <a:srgbClr val="FF7900"/>
              </a:solidFill>
              <a:prstDash val="dash"/>
              <a:bevel/>
              <a:tailEnd type="triangle" w="med" len="lg"/>
            </a:ln>
          </p:spPr>
          <p:style>
            <a:lnRef idx="2">
              <a:schemeClr val="accent1"/>
            </a:lnRef>
            <a:fillRef idx="0">
              <a:schemeClr val="accent1"/>
            </a:fillRef>
            <a:effectRef idx="1">
              <a:schemeClr val="accent1"/>
            </a:effectRef>
            <a:fontRef idx="minor">
              <a:schemeClr val="tx1"/>
            </a:fontRef>
          </p:style>
        </p:cxnSp>
        <p:pic>
          <p:nvPicPr>
            <p:cNvPr id="4" name="Graphic 3" descr="Research with solid fill">
              <a:extLst>
                <a:ext uri="{FF2B5EF4-FFF2-40B4-BE49-F238E27FC236}">
                  <a16:creationId xmlns:a16="http://schemas.microsoft.com/office/drawing/2014/main" id="{5C817392-9267-406E-8D0A-CE7E0E76A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568" y="915408"/>
              <a:ext cx="540000" cy="540000"/>
            </a:xfrm>
            <a:prstGeom prst="rect">
              <a:avLst/>
            </a:prstGeom>
          </p:spPr>
        </p:pic>
      </p:grpSp>
      <p:grpSp>
        <p:nvGrpSpPr>
          <p:cNvPr id="10" name="Group 9">
            <a:extLst>
              <a:ext uri="{FF2B5EF4-FFF2-40B4-BE49-F238E27FC236}">
                <a16:creationId xmlns:a16="http://schemas.microsoft.com/office/drawing/2014/main" id="{5641CEDD-85DA-41B3-8D39-C7ACC7E107CF}"/>
              </a:ext>
            </a:extLst>
          </p:cNvPr>
          <p:cNvGrpSpPr/>
          <p:nvPr/>
        </p:nvGrpSpPr>
        <p:grpSpPr>
          <a:xfrm>
            <a:off x="7772400" y="892290"/>
            <a:ext cx="1219200" cy="2029226"/>
            <a:chOff x="7772400" y="892290"/>
            <a:chExt cx="1219200" cy="2029226"/>
          </a:xfrm>
        </p:grpSpPr>
        <p:sp>
          <p:nvSpPr>
            <p:cNvPr id="17" name="TextBox 16">
              <a:extLst>
                <a:ext uri="{FF2B5EF4-FFF2-40B4-BE49-F238E27FC236}">
                  <a16:creationId xmlns:a16="http://schemas.microsoft.com/office/drawing/2014/main" id="{C9BF9BE5-CDED-4E94-8BC5-C673BBE87BA0}"/>
                </a:ext>
              </a:extLst>
            </p:cNvPr>
            <p:cNvSpPr txBox="1"/>
            <p:nvPr/>
          </p:nvSpPr>
          <p:spPr>
            <a:xfrm>
              <a:off x="7772400" y="1505744"/>
              <a:ext cx="1219200"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entury Gothic"/>
                </a:rPr>
                <a:t>IMPROVE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Calibri"/>
                  <a:cs typeface="Century Gothic"/>
                </a:rPr>
                <a:t>Regularly review risks, alerts and processes to ensure continuous improvement</a:t>
              </a:r>
              <a:endPar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mn-ea"/>
                <a:cs typeface="Century Gothic"/>
              </a:endParaRPr>
            </a:p>
          </p:txBody>
        </p:sp>
        <p:pic>
          <p:nvPicPr>
            <p:cNvPr id="25" name="Graphic 24" descr="Medal with solid fill">
              <a:extLst>
                <a:ext uri="{FF2B5EF4-FFF2-40B4-BE49-F238E27FC236}">
                  <a16:creationId xmlns:a16="http://schemas.microsoft.com/office/drawing/2014/main" id="{C3CF5406-599D-46A4-BA2C-F94CDB0029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14432" y="892290"/>
              <a:ext cx="540000" cy="540000"/>
            </a:xfrm>
            <a:prstGeom prst="rect">
              <a:avLst/>
            </a:prstGeom>
          </p:spPr>
        </p:pic>
      </p:grpSp>
      <p:grpSp>
        <p:nvGrpSpPr>
          <p:cNvPr id="6" name="Group 5">
            <a:extLst>
              <a:ext uri="{FF2B5EF4-FFF2-40B4-BE49-F238E27FC236}">
                <a16:creationId xmlns:a16="http://schemas.microsoft.com/office/drawing/2014/main" id="{340328DE-7885-482C-8563-1E7DAE33A69D}"/>
              </a:ext>
            </a:extLst>
          </p:cNvPr>
          <p:cNvGrpSpPr/>
          <p:nvPr/>
        </p:nvGrpSpPr>
        <p:grpSpPr>
          <a:xfrm>
            <a:off x="1752600" y="851861"/>
            <a:ext cx="1369595" cy="3246902"/>
            <a:chOff x="1752600" y="851861"/>
            <a:chExt cx="1369595" cy="3246902"/>
          </a:xfrm>
        </p:grpSpPr>
        <p:sp>
          <p:nvSpPr>
            <p:cNvPr id="5" name="TextBox 4">
              <a:extLst>
                <a:ext uri="{FF2B5EF4-FFF2-40B4-BE49-F238E27FC236}">
                  <a16:creationId xmlns:a16="http://schemas.microsoft.com/office/drawing/2014/main" id="{3E25FEAC-A5C5-48BA-B0AB-0636F0688437}"/>
                </a:ext>
              </a:extLst>
            </p:cNvPr>
            <p:cNvSpPr txBox="1"/>
            <p:nvPr/>
          </p:nvSpPr>
          <p:spPr>
            <a:xfrm>
              <a:off x="1752600" y="1505745"/>
              <a:ext cx="1295400" cy="2593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OPERATIONALIZE</a:t>
              </a:r>
              <a:endParaRPr kumimoji="0" lang="en-US" sz="10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a:ln>
                  <a:noFill/>
                </a:ln>
                <a:solidFill>
                  <a:srgbClr val="FFFFFF"/>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Calibri"/>
                  <a:cs typeface="Century Gothic"/>
                </a:rPr>
                <a:t>Enable accurate alerts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Connect to SIEM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Create and test incident response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Calibri"/>
                  <a:cs typeface="Century Gothic"/>
                </a:rPr>
                <a:t>Operationalize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Apply labels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Index for compliance</a:t>
              </a:r>
            </a:p>
          </p:txBody>
        </p:sp>
        <p:pic>
          <p:nvPicPr>
            <p:cNvPr id="33" name="Graphic 32" descr="Eye with solid fill">
              <a:extLst>
                <a:ext uri="{FF2B5EF4-FFF2-40B4-BE49-F238E27FC236}">
                  <a16:creationId xmlns:a16="http://schemas.microsoft.com/office/drawing/2014/main" id="{F28F5AD2-CFB4-4A70-B541-5499C0A042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87296" y="851861"/>
              <a:ext cx="612000" cy="612000"/>
            </a:xfrm>
            <a:prstGeom prst="rect">
              <a:avLst/>
            </a:prstGeom>
          </p:spPr>
        </p:pic>
        <p:cxnSp>
          <p:nvCxnSpPr>
            <p:cNvPr id="42" name="Straight Connector 41">
              <a:extLst>
                <a:ext uri="{FF2B5EF4-FFF2-40B4-BE49-F238E27FC236}">
                  <a16:creationId xmlns:a16="http://schemas.microsoft.com/office/drawing/2014/main" id="{2C9809BA-8E98-4BB4-BD9B-65020086CDC4}"/>
                </a:ext>
              </a:extLst>
            </p:cNvPr>
            <p:cNvCxnSpPr>
              <a:cxnSpLocks/>
            </p:cNvCxnSpPr>
            <p:nvPr/>
          </p:nvCxnSpPr>
          <p:spPr>
            <a:xfrm>
              <a:off x="2558716" y="1202323"/>
              <a:ext cx="563479" cy="0"/>
            </a:xfrm>
            <a:prstGeom prst="line">
              <a:avLst/>
            </a:prstGeom>
            <a:ln w="15875" cap="sq" cmpd="sng">
              <a:solidFill>
                <a:srgbClr val="FF7900"/>
              </a:solidFill>
              <a:prstDash val="dash"/>
              <a:bevel/>
              <a:tailEnd type="triangle" w="med" len="lg"/>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CC957627-7AE9-43E7-8F97-1212282B9C8E}"/>
              </a:ext>
            </a:extLst>
          </p:cNvPr>
          <p:cNvGrpSpPr/>
          <p:nvPr/>
        </p:nvGrpSpPr>
        <p:grpSpPr>
          <a:xfrm>
            <a:off x="3276600" y="824884"/>
            <a:ext cx="1447800" cy="3281572"/>
            <a:chOff x="3276600" y="824884"/>
            <a:chExt cx="1447800" cy="3281572"/>
          </a:xfrm>
        </p:grpSpPr>
        <p:sp>
          <p:nvSpPr>
            <p:cNvPr id="14" name="TextBox 13">
              <a:extLst>
                <a:ext uri="{FF2B5EF4-FFF2-40B4-BE49-F238E27FC236}">
                  <a16:creationId xmlns:a16="http://schemas.microsoft.com/office/drawing/2014/main" id="{D53DF70B-BFF3-41F5-87A1-8809513B7EB2}"/>
                </a:ext>
              </a:extLst>
            </p:cNvPr>
            <p:cNvSpPr txBox="1"/>
            <p:nvPr/>
          </p:nvSpPr>
          <p:spPr>
            <a:xfrm>
              <a:off x="3276600" y="1505744"/>
              <a:ext cx="1447800" cy="260071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entury Gothic"/>
                  <a:ea typeface="+mn-ea"/>
                  <a:cs typeface="Century Gothic"/>
                </a:rPr>
                <a:t>FIX</a:t>
              </a:r>
              <a:endParaRPr kumimoji="0" lang="en-US"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Remediate exposed sensitive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Eliminate remaining global access groups </a:t>
              </a:r>
              <a:endPar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Eliminate AD artifacts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Quarantine sensitive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mn-ea"/>
                  <a:cs typeface="Century Gothic"/>
                </a:rPr>
                <a:t>Archive/delete stale data</a:t>
              </a:r>
            </a:p>
          </p:txBody>
        </p:sp>
        <p:pic>
          <p:nvPicPr>
            <p:cNvPr id="31" name="Graphic 30" descr="Mining tools with solid fill">
              <a:extLst>
                <a:ext uri="{FF2B5EF4-FFF2-40B4-BE49-F238E27FC236}">
                  <a16:creationId xmlns:a16="http://schemas.microsoft.com/office/drawing/2014/main" id="{AF052945-8520-4A4D-8A79-5818B69F68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22470" y="824884"/>
              <a:ext cx="540000" cy="540000"/>
            </a:xfrm>
            <a:prstGeom prst="rect">
              <a:avLst/>
            </a:prstGeom>
          </p:spPr>
        </p:pic>
        <p:cxnSp>
          <p:nvCxnSpPr>
            <p:cNvPr id="43" name="Straight Connector 42">
              <a:extLst>
                <a:ext uri="{FF2B5EF4-FFF2-40B4-BE49-F238E27FC236}">
                  <a16:creationId xmlns:a16="http://schemas.microsoft.com/office/drawing/2014/main" id="{3B5EDD8E-1D5A-4DBA-ABD6-DB9448CA858F}"/>
                </a:ext>
              </a:extLst>
            </p:cNvPr>
            <p:cNvCxnSpPr>
              <a:cxnSpLocks/>
            </p:cNvCxnSpPr>
            <p:nvPr/>
          </p:nvCxnSpPr>
          <p:spPr>
            <a:xfrm>
              <a:off x="4160921" y="1202323"/>
              <a:ext cx="563479" cy="0"/>
            </a:xfrm>
            <a:prstGeom prst="line">
              <a:avLst/>
            </a:prstGeom>
            <a:ln w="15875" cap="sq" cmpd="sng">
              <a:solidFill>
                <a:srgbClr val="FF7900"/>
              </a:solidFill>
              <a:prstDash val="dash"/>
              <a:bevel/>
              <a:tailEnd type="triangle" w="med" len="lg"/>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3956E9C3-A37F-4406-BB3F-8C094A8A178F}"/>
              </a:ext>
            </a:extLst>
          </p:cNvPr>
          <p:cNvGrpSpPr/>
          <p:nvPr/>
        </p:nvGrpSpPr>
        <p:grpSpPr>
          <a:xfrm>
            <a:off x="4724400" y="835734"/>
            <a:ext cx="1577139" cy="3470777"/>
            <a:chOff x="4724400" y="835734"/>
            <a:chExt cx="1577139" cy="3470777"/>
          </a:xfrm>
        </p:grpSpPr>
        <p:sp>
          <p:nvSpPr>
            <p:cNvPr id="15" name="TextBox 14">
              <a:extLst>
                <a:ext uri="{FF2B5EF4-FFF2-40B4-BE49-F238E27FC236}">
                  <a16:creationId xmlns:a16="http://schemas.microsoft.com/office/drawing/2014/main" id="{9BF6ABAA-1A7B-4F80-A9AC-46B22E9254DD}"/>
                </a:ext>
              </a:extLst>
            </p:cNvPr>
            <p:cNvSpPr txBox="1"/>
            <p:nvPr/>
          </p:nvSpPr>
          <p:spPr>
            <a:xfrm>
              <a:off x="4724400" y="1505744"/>
              <a:ext cx="1295400" cy="280076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entury Gothic"/>
                  <a:ea typeface="+mn-ea"/>
                  <a:cs typeface="Century Gothic"/>
                </a:rPr>
                <a:t>TRANSFORM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Identify, assign, and maintain data owners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Simplify permissions structure</a:t>
              </a:r>
              <a:endPar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srgbClr val="FF7900"/>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Enable data-driven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srgbClr val="FF7900"/>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Deploy honeypots and canaries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900" b="0" i="0" u="none" strike="noStrike" kern="1200" cap="none" spc="0" normalizeH="0" baseline="0" noProof="0" dirty="0">
                <a:ln>
                  <a:noFill/>
                </a:ln>
                <a:solidFill>
                  <a:srgbClr val="FFFFFF"/>
                </a:solidFill>
                <a:effectLst/>
                <a:uLnTx/>
                <a:uFillTx/>
                <a:latin typeface="Century Gothic"/>
                <a:ea typeface="Calibri"/>
                <a:cs typeface="Century Gothic"/>
              </a:endParaRPr>
            </a:p>
          </p:txBody>
        </p:sp>
        <p:pic>
          <p:nvPicPr>
            <p:cNvPr id="29" name="Graphic 28" descr="Hockey Stick Curve Graph with solid fill">
              <a:extLst>
                <a:ext uri="{FF2B5EF4-FFF2-40B4-BE49-F238E27FC236}">
                  <a16:creationId xmlns:a16="http://schemas.microsoft.com/office/drawing/2014/main" id="{69F5049F-7344-42F4-B3C0-E03AE232F49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47590" y="835734"/>
              <a:ext cx="540000" cy="540000"/>
            </a:xfrm>
            <a:prstGeom prst="rect">
              <a:avLst/>
            </a:prstGeom>
          </p:spPr>
        </p:pic>
        <p:cxnSp>
          <p:nvCxnSpPr>
            <p:cNvPr id="44" name="Straight Connector 43">
              <a:extLst>
                <a:ext uri="{FF2B5EF4-FFF2-40B4-BE49-F238E27FC236}">
                  <a16:creationId xmlns:a16="http://schemas.microsoft.com/office/drawing/2014/main" id="{F321D38C-4235-4773-A146-58DC2F692AC2}"/>
                </a:ext>
              </a:extLst>
            </p:cNvPr>
            <p:cNvCxnSpPr>
              <a:cxnSpLocks/>
            </p:cNvCxnSpPr>
            <p:nvPr/>
          </p:nvCxnSpPr>
          <p:spPr>
            <a:xfrm>
              <a:off x="5738060" y="1226386"/>
              <a:ext cx="563479" cy="0"/>
            </a:xfrm>
            <a:prstGeom prst="line">
              <a:avLst/>
            </a:prstGeom>
            <a:ln w="15875" cap="sq" cmpd="sng">
              <a:solidFill>
                <a:srgbClr val="FF7900"/>
              </a:solidFill>
              <a:prstDash val="dash"/>
              <a:bevel/>
              <a:tailEnd type="triangle" w="med" len="lg"/>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B7D8C6BE-585C-4B44-A093-A9D286882CD6}"/>
              </a:ext>
            </a:extLst>
          </p:cNvPr>
          <p:cNvGrpSpPr/>
          <p:nvPr/>
        </p:nvGrpSpPr>
        <p:grpSpPr>
          <a:xfrm>
            <a:off x="6248400" y="851861"/>
            <a:ext cx="1601545" cy="2854486"/>
            <a:chOff x="6248400" y="851861"/>
            <a:chExt cx="1601545" cy="2854486"/>
          </a:xfrm>
        </p:grpSpPr>
        <p:sp>
          <p:nvSpPr>
            <p:cNvPr id="16" name="TextBox 15">
              <a:extLst>
                <a:ext uri="{FF2B5EF4-FFF2-40B4-BE49-F238E27FC236}">
                  <a16:creationId xmlns:a16="http://schemas.microsoft.com/office/drawing/2014/main" id="{AD6428DB-2948-4414-8C0D-275D4B863DF5}"/>
                </a:ext>
              </a:extLst>
            </p:cNvPr>
            <p:cNvSpPr txBox="1"/>
            <p:nvPr/>
          </p:nvSpPr>
          <p:spPr>
            <a:xfrm>
              <a:off x="6248400" y="1505745"/>
              <a:ext cx="1447800" cy="220060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entury Gothic"/>
                  <a:ea typeface="+mn-ea"/>
                  <a:cs typeface="Century Gothic"/>
                </a:rPr>
                <a:t>AUTOMATE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Automate Threat Detection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srgbClr val="FF7900"/>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Automate Least Privilege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srgbClr val="FF7900"/>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Automate Data Retention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srgbClr val="FF7900"/>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a:ea typeface="Calibri"/>
                  <a:cs typeface="Century Gothic"/>
                </a:rPr>
                <a:t>Automate Regulation </a:t>
              </a:r>
              <a:r>
                <a:rPr kumimoji="0" lang="en-US" sz="900" b="1" i="1" u="none" strike="noStrike" kern="1200" cap="none" spc="0" normalizeH="0" baseline="0" noProof="0" dirty="0">
                  <a:ln>
                    <a:noFill/>
                  </a:ln>
                  <a:solidFill>
                    <a:srgbClr val="FF7900"/>
                  </a:solidFill>
                  <a:effectLst/>
                  <a:uLnTx/>
                  <a:uFillTx/>
                  <a:latin typeface="Century Gothic"/>
                  <a:ea typeface="Calibri"/>
                  <a:cs typeface="Century Gothic"/>
                </a:rPr>
                <a:t>Compliance</a:t>
              </a:r>
            </a:p>
          </p:txBody>
        </p:sp>
        <p:pic>
          <p:nvPicPr>
            <p:cNvPr id="27" name="Graphic 26" descr="Robot Hand with solid fill">
              <a:extLst>
                <a:ext uri="{FF2B5EF4-FFF2-40B4-BE49-F238E27FC236}">
                  <a16:creationId xmlns:a16="http://schemas.microsoft.com/office/drawing/2014/main" id="{D37A3D0C-D342-4FE0-A70E-A82E9687E02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55084" y="851861"/>
              <a:ext cx="540000" cy="540000"/>
            </a:xfrm>
            <a:prstGeom prst="rect">
              <a:avLst/>
            </a:prstGeom>
          </p:spPr>
        </p:pic>
        <p:cxnSp>
          <p:nvCxnSpPr>
            <p:cNvPr id="45" name="Straight Connector 44">
              <a:extLst>
                <a:ext uri="{FF2B5EF4-FFF2-40B4-BE49-F238E27FC236}">
                  <a16:creationId xmlns:a16="http://schemas.microsoft.com/office/drawing/2014/main" id="{A6FEC807-468B-4A01-BF81-E872DC319933}"/>
                </a:ext>
              </a:extLst>
            </p:cNvPr>
            <p:cNvCxnSpPr>
              <a:cxnSpLocks/>
            </p:cNvCxnSpPr>
            <p:nvPr/>
          </p:nvCxnSpPr>
          <p:spPr>
            <a:xfrm>
              <a:off x="7286466" y="1229979"/>
              <a:ext cx="563479" cy="0"/>
            </a:xfrm>
            <a:prstGeom prst="line">
              <a:avLst/>
            </a:prstGeom>
            <a:ln w="15875" cap="sq" cmpd="sng">
              <a:solidFill>
                <a:srgbClr val="FF7900"/>
              </a:solidFill>
              <a:prstDash val="dash"/>
              <a:bevel/>
              <a:tailEnd type="triangle" w="med" len="lg"/>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8F64B692-AFE5-4F04-9728-C4E671554EEF}"/>
              </a:ext>
            </a:extLst>
          </p:cNvPr>
          <p:cNvGrpSpPr/>
          <p:nvPr/>
        </p:nvGrpSpPr>
        <p:grpSpPr>
          <a:xfrm>
            <a:off x="3352799" y="4608802"/>
            <a:ext cx="1942962" cy="372590"/>
            <a:chOff x="3352799" y="4692622"/>
            <a:chExt cx="1942962" cy="372590"/>
          </a:xfrm>
        </p:grpSpPr>
        <p:pic>
          <p:nvPicPr>
            <p:cNvPr id="49" name="Picture 48" descr="Varonis Careers">
              <a:extLst>
                <a:ext uri="{FF2B5EF4-FFF2-40B4-BE49-F238E27FC236}">
                  <a16:creationId xmlns:a16="http://schemas.microsoft.com/office/drawing/2014/main" id="{F6BCED18-9507-4CBB-8CA2-E3D4D0C9406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89135" y="4791336"/>
              <a:ext cx="906626" cy="15236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Orange Cyberdefense Sweden">
              <a:extLst>
                <a:ext uri="{FF2B5EF4-FFF2-40B4-BE49-F238E27FC236}">
                  <a16:creationId xmlns:a16="http://schemas.microsoft.com/office/drawing/2014/main" id="{C2F9F8CF-40FB-470A-9611-415F8E122D7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799" y="4692622"/>
              <a:ext cx="937209" cy="372590"/>
            </a:xfrm>
            <a:prstGeom prst="rect">
              <a:avLst/>
            </a:prstGeom>
            <a:noFill/>
            <a:extLst>
              <a:ext uri="{909E8E84-426E-40DD-AFC4-6F175D3DCCD1}">
                <a14:hiddenFill xmlns:a14="http://schemas.microsoft.com/office/drawing/2010/main">
                  <a:solidFill>
                    <a:srgbClr val="FFFFFF"/>
                  </a:solidFill>
                </a14:hiddenFill>
              </a:ext>
            </a:extLst>
          </p:spPr>
        </p:pic>
        <p:pic>
          <p:nvPicPr>
            <p:cNvPr id="51" name="Graphic 50" descr="Add with solid fill">
              <a:extLst>
                <a:ext uri="{FF2B5EF4-FFF2-40B4-BE49-F238E27FC236}">
                  <a16:creationId xmlns:a16="http://schemas.microsoft.com/office/drawing/2014/main" id="{CB9B9FA7-3284-4BC5-B84B-EB0E0F70011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244390" y="4822186"/>
              <a:ext cx="152365" cy="152365"/>
            </a:xfrm>
            <a:prstGeom prst="rect">
              <a:avLst/>
            </a:prstGeom>
          </p:spPr>
        </p:pic>
      </p:grpSp>
    </p:spTree>
    <p:extLst>
      <p:ext uri="{BB962C8B-B14F-4D97-AF65-F5344CB8AC3E}">
        <p14:creationId xmlns:p14="http://schemas.microsoft.com/office/powerpoint/2010/main" val="37894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4B518-D47A-4C92-8A75-67961BC94E9D}"/>
              </a:ext>
            </a:extLst>
          </p:cNvPr>
          <p:cNvSpPr/>
          <p:nvPr/>
        </p:nvSpPr>
        <p:spPr>
          <a:xfrm>
            <a:off x="883062" y="753791"/>
            <a:ext cx="6641253" cy="27699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3" name="Title 25">
            <a:extLst>
              <a:ext uri="{FF2B5EF4-FFF2-40B4-BE49-F238E27FC236}">
                <a16:creationId xmlns:a16="http://schemas.microsoft.com/office/drawing/2014/main" id="{32153055-BAAA-4300-A5F7-5DCAEF466A76}"/>
              </a:ext>
            </a:extLst>
          </p:cNvPr>
          <p:cNvSpPr txBox="1">
            <a:spLocks/>
          </p:cNvSpPr>
          <p:nvPr/>
        </p:nvSpPr>
        <p:spPr bwMode="auto">
          <a:xfrm>
            <a:off x="253634" y="107959"/>
            <a:ext cx="8458200" cy="36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9863" indent="0" algn="l" defTabSz="685800" rtl="0" eaLnBrk="1" latinLnBrk="0" hangingPunct="1">
              <a:lnSpc>
                <a:spcPct val="90000"/>
              </a:lnSpc>
              <a:spcBef>
                <a:spcPct val="0"/>
              </a:spcBef>
              <a:buNone/>
              <a:defRPr lang="fr-FR" altLang="en-US" sz="3200" b="1" i="0" kern="1200" baseline="0" noProof="0" dirty="0">
                <a:solidFill>
                  <a:srgbClr val="FF7800"/>
                </a:solidFill>
                <a:latin typeface="Helvetica" pitchFamily="2" charset="0"/>
                <a:ea typeface="ＭＳ Ｐゴシック" pitchFamily="34" charset="-128"/>
                <a:cs typeface="Arial" panose="020B0604020202020204" pitchFamily="34" charset="0"/>
              </a:defRPr>
            </a:lvl1pPr>
          </a:lstStyle>
          <a:p>
            <a:pPr marL="169863"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7900"/>
                </a:solidFill>
                <a:effectLst/>
                <a:uLnTx/>
                <a:uFillTx/>
                <a:latin typeface="Helvetica 75 Bold" panose="020B0804020202020204" pitchFamily="34" charset="0"/>
                <a:ea typeface="ＭＳ Ｐゴシック" pitchFamily="34" charset="-128"/>
                <a:cs typeface="Arial" panose="020B0604020202020204" pitchFamily="34" charset="0"/>
              </a:rPr>
              <a:t>Orange </a:t>
            </a:r>
          </a:p>
          <a:p>
            <a:pPr marL="169863"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Helvetica 75 Bold" panose="020B0804020202020204" pitchFamily="34" charset="0"/>
                <a:ea typeface="ＭＳ Ｐゴシック" pitchFamily="34" charset="-128"/>
                <a:cs typeface="Arial" panose="020B0604020202020204" pitchFamily="34" charset="0"/>
              </a:rPr>
              <a:t>Cyberdefense</a:t>
            </a:r>
            <a:r>
              <a:rPr kumimoji="0" lang="en-US" altLang="en-US" sz="2000" b="1" i="0" u="none" strike="noStrike" kern="1200" cap="none" spc="0" normalizeH="0" baseline="0" noProof="0">
                <a:ln>
                  <a:noFill/>
                </a:ln>
                <a:solidFill>
                  <a:srgbClr val="FF7900"/>
                </a:solidFill>
                <a:effectLst/>
                <a:uLnTx/>
                <a:uFillTx/>
                <a:latin typeface="Helvetica 75 Bold" panose="020B0804020202020204" pitchFamily="34" charset="0"/>
                <a:ea typeface="ＭＳ Ｐゴシック" pitchFamily="34" charset="-128"/>
                <a:cs typeface="Arial" panose="020B0604020202020204" pitchFamily="34" charset="0"/>
              </a:rPr>
              <a:t> Managed Data Protection – Operational </a:t>
            </a:r>
          </a:p>
        </p:txBody>
      </p:sp>
      <p:sp>
        <p:nvSpPr>
          <p:cNvPr id="13" name="TextBox 12">
            <a:extLst>
              <a:ext uri="{FF2B5EF4-FFF2-40B4-BE49-F238E27FC236}">
                <a16:creationId xmlns:a16="http://schemas.microsoft.com/office/drawing/2014/main" id="{9AAA48B8-2CC7-48CF-BBE8-D3C2D0F4ED55}"/>
              </a:ext>
            </a:extLst>
          </p:cNvPr>
          <p:cNvSpPr txBox="1"/>
          <p:nvPr/>
        </p:nvSpPr>
        <p:spPr>
          <a:xfrm>
            <a:off x="304800" y="1505744"/>
            <a:ext cx="1143000" cy="26314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DEPLOY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Deploy Varonis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Discover privileged accounts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Classify sensitive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Baseline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Prioritize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p:txBody>
      </p:sp>
      <p:sp>
        <p:nvSpPr>
          <p:cNvPr id="17" name="TextBox 16">
            <a:extLst>
              <a:ext uri="{FF2B5EF4-FFF2-40B4-BE49-F238E27FC236}">
                <a16:creationId xmlns:a16="http://schemas.microsoft.com/office/drawing/2014/main" id="{C9BF9BE5-CDED-4E94-8BC5-C673BBE87BA0}"/>
              </a:ext>
            </a:extLst>
          </p:cNvPr>
          <p:cNvSpPr txBox="1"/>
          <p:nvPr/>
        </p:nvSpPr>
        <p:spPr>
          <a:xfrm>
            <a:off x="7772400" y="1505744"/>
            <a:ext cx="1219200"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entury Gothic"/>
              </a:rPr>
              <a:t>IMPROVE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Calibri"/>
                <a:cs typeface="Century Gothic"/>
              </a:rPr>
              <a:t>Regularly review risks, alerts and processes to ensure continuous improvement</a:t>
            </a:r>
            <a:endParaRPr kumimoji="0" lang="en-US" sz="900" b="1" i="0" u="none" strike="noStrike" kern="1200" cap="none" spc="0" normalizeH="0" baseline="0" noProof="0" dirty="0">
              <a:ln>
                <a:noFill/>
              </a:ln>
              <a:solidFill>
                <a:srgbClr val="FF7900"/>
              </a:solidFill>
              <a:effectLst/>
              <a:uLnTx/>
              <a:uFillTx/>
              <a:latin typeface="Century Gothic" panose="020B0502020202020204" pitchFamily="34" charset="0"/>
              <a:ea typeface="+mn-ea"/>
              <a:cs typeface="Century Gothic"/>
            </a:endParaRPr>
          </a:p>
        </p:txBody>
      </p:sp>
      <p:sp>
        <p:nvSpPr>
          <p:cNvPr id="5" name="TextBox 4">
            <a:extLst>
              <a:ext uri="{FF2B5EF4-FFF2-40B4-BE49-F238E27FC236}">
                <a16:creationId xmlns:a16="http://schemas.microsoft.com/office/drawing/2014/main" id="{3E25FEAC-A5C5-48BA-B0AB-0636F0688437}"/>
              </a:ext>
            </a:extLst>
          </p:cNvPr>
          <p:cNvSpPr txBox="1"/>
          <p:nvPr/>
        </p:nvSpPr>
        <p:spPr>
          <a:xfrm>
            <a:off x="1752600" y="1505745"/>
            <a:ext cx="1295400" cy="2593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OPERATIONALIZE</a:t>
            </a:r>
            <a:endParaRPr kumimoji="0" lang="en-US" sz="10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a:ln>
                <a:noFill/>
              </a:ln>
              <a:solidFill>
                <a:srgbClr val="FFFFFF"/>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Calibri"/>
                <a:cs typeface="Century Gothic"/>
              </a:rPr>
              <a:t>Enable accurate alerts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Connect to SIEM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Create and test incident response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Calibri"/>
                <a:cs typeface="Century Gothic"/>
              </a:rPr>
              <a:t>Operationalize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Apply labels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rPr>
              <a:t>Index for compliance</a:t>
            </a:r>
          </a:p>
        </p:txBody>
      </p:sp>
      <p:sp>
        <p:nvSpPr>
          <p:cNvPr id="14" name="TextBox 13">
            <a:extLst>
              <a:ext uri="{FF2B5EF4-FFF2-40B4-BE49-F238E27FC236}">
                <a16:creationId xmlns:a16="http://schemas.microsoft.com/office/drawing/2014/main" id="{D53DF70B-BFF3-41F5-87A1-8809513B7EB2}"/>
              </a:ext>
            </a:extLst>
          </p:cNvPr>
          <p:cNvSpPr txBox="1"/>
          <p:nvPr/>
        </p:nvSpPr>
        <p:spPr>
          <a:xfrm>
            <a:off x="3276600" y="1505744"/>
            <a:ext cx="1447800" cy="260071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entury Gothic"/>
                <a:ea typeface="+mn-ea"/>
                <a:cs typeface="Century Gothic"/>
              </a:rPr>
              <a:t>FIX</a:t>
            </a:r>
            <a:endParaRPr kumimoji="0" lang="en-US" sz="10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Remediate exposed sensitive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Eliminate remaining global access groups </a:t>
            </a:r>
            <a:endParaRPr kumimoji="0" lang="en-US" sz="900" b="1" i="0" u="none" strike="noStrike" kern="1200" cap="none" spc="0" normalizeH="0" baseline="0" noProof="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Eliminate AD artifacts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Quarantine sensitive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7900"/>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mn-ea"/>
                <a:cs typeface="Century Gothic"/>
              </a:rPr>
              <a:t>Archive/delete stale data</a:t>
            </a:r>
          </a:p>
        </p:txBody>
      </p:sp>
      <p:sp>
        <p:nvSpPr>
          <p:cNvPr id="15" name="TextBox 14">
            <a:extLst>
              <a:ext uri="{FF2B5EF4-FFF2-40B4-BE49-F238E27FC236}">
                <a16:creationId xmlns:a16="http://schemas.microsoft.com/office/drawing/2014/main" id="{9BF6ABAA-1A7B-4F80-A9AC-46B22E9254DD}"/>
              </a:ext>
            </a:extLst>
          </p:cNvPr>
          <p:cNvSpPr txBox="1"/>
          <p:nvPr/>
        </p:nvSpPr>
        <p:spPr>
          <a:xfrm>
            <a:off x="4724400" y="1505744"/>
            <a:ext cx="1295400" cy="280076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entury Gothic"/>
                <a:ea typeface="+mn-ea"/>
                <a:cs typeface="Century Gothic"/>
              </a:rPr>
              <a:t>TRANSFORM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Identify, assign, and maintain data owners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Simplify permissions structure</a:t>
            </a:r>
            <a:endParaRPr kumimoji="0" lang="en-US" sz="900" b="1" i="0" u="none" strike="noStrike" kern="1200" cap="none" spc="0" normalizeH="0" baseline="0" noProof="0">
              <a:ln>
                <a:noFill/>
              </a:ln>
              <a:solidFill>
                <a:srgbClr val="FF7900"/>
              </a:solidFill>
              <a:effectLst/>
              <a:uLnTx/>
              <a:uFillTx/>
              <a:latin typeface="Century Gothic" panose="020B0502020202020204" pitchFamily="34" charset="0"/>
              <a:ea typeface="+mn-ea"/>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7900"/>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Enable data-driven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7900"/>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Deploy honeypots and canaries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srgbClr val="FFFFFF"/>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900" b="0" i="0" u="none" strike="noStrike" kern="1200" cap="none" spc="0" normalizeH="0" baseline="0" noProof="0">
              <a:ln>
                <a:noFill/>
              </a:ln>
              <a:solidFill>
                <a:srgbClr val="FFFFFF"/>
              </a:solidFill>
              <a:effectLst/>
              <a:uLnTx/>
              <a:uFillTx/>
              <a:latin typeface="Century Gothic"/>
              <a:ea typeface="Calibri"/>
              <a:cs typeface="Century Gothic"/>
            </a:endParaRPr>
          </a:p>
        </p:txBody>
      </p:sp>
      <p:sp>
        <p:nvSpPr>
          <p:cNvPr id="16" name="TextBox 15">
            <a:extLst>
              <a:ext uri="{FF2B5EF4-FFF2-40B4-BE49-F238E27FC236}">
                <a16:creationId xmlns:a16="http://schemas.microsoft.com/office/drawing/2014/main" id="{AD6428DB-2948-4414-8C0D-275D4B863DF5}"/>
              </a:ext>
            </a:extLst>
          </p:cNvPr>
          <p:cNvSpPr txBox="1"/>
          <p:nvPr/>
        </p:nvSpPr>
        <p:spPr>
          <a:xfrm>
            <a:off x="6248400" y="1505745"/>
            <a:ext cx="1447800" cy="220060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entury Gothic"/>
                <a:ea typeface="+mn-ea"/>
                <a:cs typeface="Century Gothic"/>
              </a:rPr>
              <a:t>AUTOMATE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FF7900"/>
              </a:solidFill>
              <a:effectLst/>
              <a:uLnTx/>
              <a:uFillTx/>
              <a:latin typeface="Century Gothic" panose="020B0502020202020204" pitchFamily="34" charset="0"/>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Automate Threat Detection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7900"/>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Automate Least Privilege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7900"/>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Automate Data Retention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a:ln>
                <a:noFill/>
              </a:ln>
              <a:solidFill>
                <a:srgbClr val="FF7900"/>
              </a:solidFill>
              <a:effectLst/>
              <a:uLnTx/>
              <a:uFillTx/>
              <a:latin typeface="Century Gothic"/>
              <a:ea typeface="Calibri"/>
              <a:cs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FF7900"/>
                </a:solidFill>
                <a:effectLst/>
                <a:uLnTx/>
                <a:uFillTx/>
                <a:latin typeface="Century Gothic"/>
                <a:ea typeface="Calibri"/>
                <a:cs typeface="Century Gothic"/>
              </a:rPr>
              <a:t>Automate Regulation </a:t>
            </a:r>
            <a:r>
              <a:rPr kumimoji="0" lang="en-US" sz="900" b="1" i="1" u="none" strike="noStrike" kern="1200" cap="none" spc="0" normalizeH="0" baseline="0" noProof="0">
                <a:ln>
                  <a:noFill/>
                </a:ln>
                <a:solidFill>
                  <a:srgbClr val="FF7900"/>
                </a:solidFill>
                <a:effectLst/>
                <a:uLnTx/>
                <a:uFillTx/>
                <a:latin typeface="Century Gothic"/>
                <a:ea typeface="Calibri"/>
                <a:cs typeface="Century Gothic"/>
              </a:rPr>
              <a:t>Compliance</a:t>
            </a:r>
          </a:p>
        </p:txBody>
      </p:sp>
      <p:grpSp>
        <p:nvGrpSpPr>
          <p:cNvPr id="28" name="Group 27">
            <a:extLst>
              <a:ext uri="{FF2B5EF4-FFF2-40B4-BE49-F238E27FC236}">
                <a16:creationId xmlns:a16="http://schemas.microsoft.com/office/drawing/2014/main" id="{0B57A6F2-CDB8-47FE-A3A2-A286A70B8CD2}"/>
              </a:ext>
            </a:extLst>
          </p:cNvPr>
          <p:cNvGrpSpPr/>
          <p:nvPr/>
        </p:nvGrpSpPr>
        <p:grpSpPr>
          <a:xfrm>
            <a:off x="3352799" y="4608802"/>
            <a:ext cx="1942962" cy="372590"/>
            <a:chOff x="3352799" y="4692622"/>
            <a:chExt cx="1942962" cy="372590"/>
          </a:xfrm>
        </p:grpSpPr>
        <p:pic>
          <p:nvPicPr>
            <p:cNvPr id="32" name="Picture 31" descr="Varonis Careers">
              <a:extLst>
                <a:ext uri="{FF2B5EF4-FFF2-40B4-BE49-F238E27FC236}">
                  <a16:creationId xmlns:a16="http://schemas.microsoft.com/office/drawing/2014/main" id="{A9CFCEF9-49D8-415B-93AB-03CFA95BD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35" y="4791336"/>
              <a:ext cx="906626" cy="15236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Orange Cyberdefense Sweden">
              <a:extLst>
                <a:ext uri="{FF2B5EF4-FFF2-40B4-BE49-F238E27FC236}">
                  <a16:creationId xmlns:a16="http://schemas.microsoft.com/office/drawing/2014/main" id="{36A41049-BF94-4876-8771-0A6F40B8FE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799" y="4692622"/>
              <a:ext cx="937209" cy="372590"/>
            </a:xfrm>
            <a:prstGeom prst="rect">
              <a:avLst/>
            </a:prstGeom>
            <a:noFill/>
            <a:extLst>
              <a:ext uri="{909E8E84-426E-40DD-AFC4-6F175D3DCCD1}">
                <a14:hiddenFill xmlns:a14="http://schemas.microsoft.com/office/drawing/2010/main">
                  <a:solidFill>
                    <a:srgbClr val="FFFFFF"/>
                  </a:solidFill>
                </a14:hiddenFill>
              </a:ext>
            </a:extLst>
          </p:spPr>
        </p:pic>
        <p:pic>
          <p:nvPicPr>
            <p:cNvPr id="35" name="Graphic 34" descr="Add with solid fill">
              <a:extLst>
                <a:ext uri="{FF2B5EF4-FFF2-40B4-BE49-F238E27FC236}">
                  <a16:creationId xmlns:a16="http://schemas.microsoft.com/office/drawing/2014/main" id="{057C79FC-6B29-4C00-9D02-C6FB1C444B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4390" y="4822186"/>
              <a:ext cx="152365" cy="152365"/>
            </a:xfrm>
            <a:prstGeom prst="rect">
              <a:avLst/>
            </a:prstGeom>
          </p:spPr>
        </p:pic>
      </p:grpSp>
      <p:grpSp>
        <p:nvGrpSpPr>
          <p:cNvPr id="38" name="Group 37">
            <a:extLst>
              <a:ext uri="{FF2B5EF4-FFF2-40B4-BE49-F238E27FC236}">
                <a16:creationId xmlns:a16="http://schemas.microsoft.com/office/drawing/2014/main" id="{EDE40FCB-466D-43D7-93EA-DD5C1471D766}"/>
              </a:ext>
            </a:extLst>
          </p:cNvPr>
          <p:cNvGrpSpPr/>
          <p:nvPr/>
        </p:nvGrpSpPr>
        <p:grpSpPr>
          <a:xfrm>
            <a:off x="3114328" y="798406"/>
            <a:ext cx="4485093" cy="3639742"/>
            <a:chOff x="1933312" y="742040"/>
            <a:chExt cx="4347724" cy="3651314"/>
          </a:xfrm>
        </p:grpSpPr>
        <p:sp>
          <p:nvSpPr>
            <p:cNvPr id="39" name="Rectangle 38">
              <a:extLst>
                <a:ext uri="{FF2B5EF4-FFF2-40B4-BE49-F238E27FC236}">
                  <a16:creationId xmlns:a16="http://schemas.microsoft.com/office/drawing/2014/main" id="{2840FE17-E0DF-471A-B321-B97AB4E8E291}"/>
                </a:ext>
              </a:extLst>
            </p:cNvPr>
            <p:cNvSpPr/>
            <p:nvPr/>
          </p:nvSpPr>
          <p:spPr>
            <a:xfrm>
              <a:off x="1933312" y="742040"/>
              <a:ext cx="4347724" cy="3651314"/>
            </a:xfrm>
            <a:prstGeom prst="rect">
              <a:avLst/>
            </a:prstGeom>
            <a:solidFill>
              <a:srgbClr val="FF7900">
                <a:alpha val="15000"/>
              </a:srgbClr>
            </a:solidFill>
            <a:ln w="25400" cap="flat" cmpd="sng" algn="ctr">
              <a:solidFill>
                <a:srgbClr val="FF7900">
                  <a:alpha val="15000"/>
                </a:srgb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0" name="TextBox 39">
              <a:extLst>
                <a:ext uri="{FF2B5EF4-FFF2-40B4-BE49-F238E27FC236}">
                  <a16:creationId xmlns:a16="http://schemas.microsoft.com/office/drawing/2014/main" id="{4EBB5BE5-019F-40B4-A242-5510D30370AA}"/>
                </a:ext>
              </a:extLst>
            </p:cNvPr>
            <p:cNvSpPr txBox="1"/>
            <p:nvPr/>
          </p:nvSpPr>
          <p:spPr>
            <a:xfrm>
              <a:off x="2520758" y="969932"/>
              <a:ext cx="317299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7900"/>
                  </a:solidFill>
                  <a:effectLst/>
                  <a:uLnTx/>
                  <a:uFillTx/>
                  <a:latin typeface="Helvetica 75 Bold" panose="020B0804020202020204" pitchFamily="34" charset="0"/>
                  <a:ea typeface="+mn-ea"/>
                  <a:cs typeface="+mn-cs"/>
                </a:rPr>
                <a:t>Orange</a:t>
              </a:r>
              <a:r>
                <a:rPr kumimoji="0" lang="en-US" sz="1200" b="0" i="0" u="none" strike="noStrike" kern="0" cap="none" spc="0" normalizeH="0" baseline="0" noProof="0">
                  <a:ln>
                    <a:noFill/>
                  </a:ln>
                  <a:solidFill>
                    <a:srgbClr val="FFFFFF"/>
                  </a:solidFill>
                  <a:effectLst/>
                  <a:uLnTx/>
                  <a:uFillTx/>
                  <a:latin typeface="Helvetica 75 Bold" panose="020B0804020202020204" pitchFamily="34" charset="0"/>
                  <a:ea typeface="+mn-ea"/>
                  <a:cs typeface="+mn-cs"/>
                </a:rPr>
                <a:t> Cyberdefense UK SOC + CSIRT</a:t>
              </a:r>
              <a:endParaRPr kumimoji="0" lang="en-GB" sz="1200" b="0" i="0" u="none" strike="noStrike" kern="0" cap="none" spc="0" normalizeH="0" baseline="0" noProof="0">
                <a:ln>
                  <a:noFill/>
                </a:ln>
                <a:solidFill>
                  <a:srgbClr val="FFFFFF"/>
                </a:solidFill>
                <a:effectLst/>
                <a:uLnTx/>
                <a:uFillTx/>
                <a:latin typeface="Helvetica 75 Bold" panose="020B0804020202020204" pitchFamily="34" charset="0"/>
                <a:ea typeface="+mn-ea"/>
                <a:cs typeface="+mn-cs"/>
              </a:endParaRPr>
            </a:p>
          </p:txBody>
        </p:sp>
      </p:grpSp>
      <p:grpSp>
        <p:nvGrpSpPr>
          <p:cNvPr id="55" name="Group 54">
            <a:extLst>
              <a:ext uri="{FF2B5EF4-FFF2-40B4-BE49-F238E27FC236}">
                <a16:creationId xmlns:a16="http://schemas.microsoft.com/office/drawing/2014/main" id="{2CCA74C9-00AA-4D92-87F1-B41363C99A0F}"/>
              </a:ext>
            </a:extLst>
          </p:cNvPr>
          <p:cNvGrpSpPr/>
          <p:nvPr/>
        </p:nvGrpSpPr>
        <p:grpSpPr>
          <a:xfrm>
            <a:off x="7700154" y="799524"/>
            <a:ext cx="2192326" cy="3639742"/>
            <a:chOff x="7739025" y="743744"/>
            <a:chExt cx="2172830" cy="3639742"/>
          </a:xfrm>
        </p:grpSpPr>
        <p:sp>
          <p:nvSpPr>
            <p:cNvPr id="56" name="Rectangle 55">
              <a:extLst>
                <a:ext uri="{FF2B5EF4-FFF2-40B4-BE49-F238E27FC236}">
                  <a16:creationId xmlns:a16="http://schemas.microsoft.com/office/drawing/2014/main" id="{561FBA52-8921-4F9E-A50D-434C3DF7D96D}"/>
                </a:ext>
              </a:extLst>
            </p:cNvPr>
            <p:cNvSpPr/>
            <p:nvPr/>
          </p:nvSpPr>
          <p:spPr>
            <a:xfrm>
              <a:off x="7739025" y="743745"/>
              <a:ext cx="1176376" cy="3639741"/>
            </a:xfrm>
            <a:prstGeom prst="rect">
              <a:avLst/>
            </a:prstGeom>
            <a:solidFill>
              <a:srgbClr val="FF7900">
                <a:alpha val="15000"/>
              </a:srgbClr>
            </a:solidFill>
            <a:ln w="25400" cap="flat" cmpd="sng" algn="ctr">
              <a:solidFill>
                <a:srgbClr val="FF7900">
                  <a:alpha val="15000"/>
                </a:srgb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7CAD8180-7988-4660-BCA8-D0F35A9352CD}"/>
                </a:ext>
              </a:extLst>
            </p:cNvPr>
            <p:cNvGrpSpPr/>
            <p:nvPr/>
          </p:nvGrpSpPr>
          <p:grpSpPr>
            <a:xfrm>
              <a:off x="7751724" y="743744"/>
              <a:ext cx="2160131" cy="738664"/>
              <a:chOff x="7392016" y="91085"/>
              <a:chExt cx="2160131" cy="738664"/>
            </a:xfrm>
          </p:grpSpPr>
          <p:sp>
            <p:nvSpPr>
              <p:cNvPr id="58" name="TextBox 57">
                <a:extLst>
                  <a:ext uri="{FF2B5EF4-FFF2-40B4-BE49-F238E27FC236}">
                    <a16:creationId xmlns:a16="http://schemas.microsoft.com/office/drawing/2014/main" id="{41929E9E-9EA6-4EA9-83E5-34F4BCF06F19}"/>
                  </a:ext>
                </a:extLst>
              </p:cNvPr>
              <p:cNvSpPr txBox="1"/>
              <p:nvPr/>
            </p:nvSpPr>
            <p:spPr>
              <a:xfrm>
                <a:off x="7392016" y="91085"/>
                <a:ext cx="2160131"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7900"/>
                    </a:solidFill>
                    <a:effectLst/>
                    <a:uLnTx/>
                    <a:uFillTx/>
                    <a:latin typeface="Helvetica 75 Bold" panose="020B0804020202020204" pitchFamily="34" charset="0"/>
                    <a:ea typeface="+mn-ea"/>
                    <a:cs typeface="+mn-cs"/>
                  </a:rPr>
                  <a:t>Orange</a:t>
                </a:r>
                <a:r>
                  <a:rPr kumimoji="0" lang="en-US" sz="1200" b="0" i="0" u="none" strike="noStrike" kern="0" cap="none" spc="0" normalizeH="0" baseline="0" noProof="0">
                    <a:ln>
                      <a:noFill/>
                    </a:ln>
                    <a:solidFill>
                      <a:srgbClr val="FFFFFF"/>
                    </a:solidFill>
                    <a:effectLst/>
                    <a:uLnTx/>
                    <a:uFillTx/>
                    <a:latin typeface="Helvetica 75 Bold" panose="020B0804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Helvetica 75 Bold" panose="020B0804020202020204" pitchFamily="34" charset="0"/>
                    <a:ea typeface="+mn-ea"/>
                    <a:cs typeface="+mn-cs"/>
                  </a:rPr>
                  <a:t>Cyberdefense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Helvetica 55 Roman" panose="020B0604020202020204" pitchFamily="34" charset="0"/>
                    <a:ea typeface="+mn-ea"/>
                    <a:cs typeface="+mn-cs"/>
                  </a:rPr>
                  <a:t>+ </a:t>
                </a:r>
                <a:endParaRPr kumimoji="0" lang="en-GB" sz="1800" b="0" i="0" u="none" strike="noStrike" kern="0" cap="none" spc="0" normalizeH="0" baseline="0" noProof="0">
                  <a:ln>
                    <a:noFill/>
                  </a:ln>
                  <a:solidFill>
                    <a:srgbClr val="FFFFFF"/>
                  </a:solidFill>
                  <a:effectLst/>
                  <a:uLnTx/>
                  <a:uFillTx/>
                  <a:latin typeface="Helvetica 55 Roman" panose="020B0604020202020204" pitchFamily="34" charset="0"/>
                  <a:ea typeface="+mn-ea"/>
                  <a:cs typeface="+mn-cs"/>
                </a:endParaRPr>
              </a:p>
            </p:txBody>
          </p:sp>
          <p:pic>
            <p:nvPicPr>
              <p:cNvPr id="59" name="Picture 2" descr="Varonis Coffee Series: Basic Pen Testing Techniques">
                <a:extLst>
                  <a:ext uri="{FF2B5EF4-FFF2-40B4-BE49-F238E27FC236}">
                    <a16:creationId xmlns:a16="http://schemas.microsoft.com/office/drawing/2014/main" id="{EB20EC5E-2FA3-488F-BCDD-255456B14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240" y="567597"/>
                <a:ext cx="768760" cy="12919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2" name="Group 71">
            <a:extLst>
              <a:ext uri="{FF2B5EF4-FFF2-40B4-BE49-F238E27FC236}">
                <a16:creationId xmlns:a16="http://schemas.microsoft.com/office/drawing/2014/main" id="{4B87EBE5-A369-43CD-9044-AADF2EA07651}"/>
              </a:ext>
            </a:extLst>
          </p:cNvPr>
          <p:cNvGrpSpPr/>
          <p:nvPr/>
        </p:nvGrpSpPr>
        <p:grpSpPr>
          <a:xfrm>
            <a:off x="234006" y="800642"/>
            <a:ext cx="2822439" cy="3637506"/>
            <a:chOff x="375126" y="771923"/>
            <a:chExt cx="2733290" cy="3637506"/>
          </a:xfrm>
        </p:grpSpPr>
        <p:sp>
          <p:nvSpPr>
            <p:cNvPr id="73" name="Rectangle 72">
              <a:extLst>
                <a:ext uri="{FF2B5EF4-FFF2-40B4-BE49-F238E27FC236}">
                  <a16:creationId xmlns:a16="http://schemas.microsoft.com/office/drawing/2014/main" id="{B83237D6-347F-47B0-A087-849364CE9A44}"/>
                </a:ext>
              </a:extLst>
            </p:cNvPr>
            <p:cNvSpPr/>
            <p:nvPr/>
          </p:nvSpPr>
          <p:spPr>
            <a:xfrm>
              <a:off x="375126" y="771923"/>
              <a:ext cx="2733290" cy="3637506"/>
            </a:xfrm>
            <a:prstGeom prst="rect">
              <a:avLst/>
            </a:prstGeom>
            <a:solidFill>
              <a:srgbClr val="FF7900">
                <a:alpha val="15000"/>
              </a:srgbClr>
            </a:solidFill>
            <a:ln w="25400" cap="flat" cmpd="sng" algn="ctr">
              <a:solidFill>
                <a:srgbClr val="FF7900">
                  <a:alpha val="15000"/>
                </a:srgb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4" name="TextBox 73">
              <a:extLst>
                <a:ext uri="{FF2B5EF4-FFF2-40B4-BE49-F238E27FC236}">
                  <a16:creationId xmlns:a16="http://schemas.microsoft.com/office/drawing/2014/main" id="{74321344-0BEE-4A61-A29E-E04A853E0497}"/>
                </a:ext>
              </a:extLst>
            </p:cNvPr>
            <p:cNvSpPr txBox="1"/>
            <p:nvPr/>
          </p:nvSpPr>
          <p:spPr>
            <a:xfrm>
              <a:off x="511931" y="902157"/>
              <a:ext cx="21601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7900"/>
                  </a:solidFill>
                  <a:effectLst/>
                  <a:uLnTx/>
                  <a:uFillTx/>
                  <a:latin typeface="Helvetica 75 Bold" panose="020B0804020202020204" pitchFamily="34" charset="0"/>
                  <a:ea typeface="+mn-ea"/>
                  <a:cs typeface="+mn-cs"/>
                </a:rPr>
                <a:t>Orange</a:t>
              </a:r>
              <a:r>
                <a:rPr kumimoji="0" lang="en-US" sz="1200" b="0" i="0" u="none" strike="noStrike" kern="0" cap="none" spc="0" normalizeH="0" baseline="0" noProof="0">
                  <a:ln>
                    <a:noFill/>
                  </a:ln>
                  <a:solidFill>
                    <a:srgbClr val="FFFFFF"/>
                  </a:solidFill>
                  <a:effectLst/>
                  <a:uLnTx/>
                  <a:uFillTx/>
                  <a:latin typeface="Helvetica 75 Bold" panose="020B0804020202020204" pitchFamily="34" charset="0"/>
                  <a:ea typeface="+mn-ea"/>
                  <a:cs typeface="+mn-cs"/>
                </a:rPr>
                <a:t> Cyberdefense Professional services</a:t>
              </a:r>
              <a:endParaRPr kumimoji="0" lang="en-GB" sz="1200" b="0" i="0" u="none" strike="noStrike" kern="0" cap="none" spc="0" normalizeH="0" baseline="0" noProof="0">
                <a:ln>
                  <a:noFill/>
                </a:ln>
                <a:solidFill>
                  <a:srgbClr val="FFFFFF"/>
                </a:solidFill>
                <a:effectLst/>
                <a:uLnTx/>
                <a:uFillTx/>
                <a:latin typeface="Helvetica 75 Bold" panose="020B0804020202020204" pitchFamily="34" charset="0"/>
                <a:ea typeface="+mn-ea"/>
                <a:cs typeface="+mn-cs"/>
              </a:endParaRPr>
            </a:p>
          </p:txBody>
        </p:sp>
      </p:grpSp>
      <p:grpSp>
        <p:nvGrpSpPr>
          <p:cNvPr id="79" name="Group 78">
            <a:extLst>
              <a:ext uri="{FF2B5EF4-FFF2-40B4-BE49-F238E27FC236}">
                <a16:creationId xmlns:a16="http://schemas.microsoft.com/office/drawing/2014/main" id="{77026174-F3FA-447B-B6F8-EDC3FA0DD694}"/>
              </a:ext>
            </a:extLst>
          </p:cNvPr>
          <p:cNvGrpSpPr/>
          <p:nvPr/>
        </p:nvGrpSpPr>
        <p:grpSpPr>
          <a:xfrm>
            <a:off x="3822188" y="3008752"/>
            <a:ext cx="4580948" cy="1593208"/>
            <a:chOff x="2191235" y="3120858"/>
            <a:chExt cx="6360899" cy="1713825"/>
          </a:xfrm>
        </p:grpSpPr>
        <p:cxnSp>
          <p:nvCxnSpPr>
            <p:cNvPr id="80" name="Straight Connector 79">
              <a:extLst>
                <a:ext uri="{FF2B5EF4-FFF2-40B4-BE49-F238E27FC236}">
                  <a16:creationId xmlns:a16="http://schemas.microsoft.com/office/drawing/2014/main" id="{BE71C03A-C5FE-4560-A1E7-436139BCF753}"/>
                </a:ext>
              </a:extLst>
            </p:cNvPr>
            <p:cNvCxnSpPr>
              <a:cxnSpLocks/>
            </p:cNvCxnSpPr>
            <p:nvPr/>
          </p:nvCxnSpPr>
          <p:spPr>
            <a:xfrm flipV="1">
              <a:off x="2191235" y="4834682"/>
              <a:ext cx="6360899" cy="1"/>
            </a:xfrm>
            <a:prstGeom prst="line">
              <a:avLst/>
            </a:prstGeom>
            <a:noFill/>
            <a:ln w="15875" cap="flat" cmpd="sng" algn="ctr">
              <a:solidFill>
                <a:srgbClr val="FF7900"/>
              </a:solidFill>
              <a:prstDash val="dash"/>
              <a:miter lim="800000"/>
            </a:ln>
            <a:effectLst/>
          </p:spPr>
        </p:cxnSp>
        <p:cxnSp>
          <p:nvCxnSpPr>
            <p:cNvPr id="81" name="Straight Connector 80">
              <a:extLst>
                <a:ext uri="{FF2B5EF4-FFF2-40B4-BE49-F238E27FC236}">
                  <a16:creationId xmlns:a16="http://schemas.microsoft.com/office/drawing/2014/main" id="{359D8D4F-37ED-4A4E-8C9F-2CFE18F790ED}"/>
                </a:ext>
              </a:extLst>
            </p:cNvPr>
            <p:cNvCxnSpPr>
              <a:cxnSpLocks/>
            </p:cNvCxnSpPr>
            <p:nvPr/>
          </p:nvCxnSpPr>
          <p:spPr>
            <a:xfrm>
              <a:off x="8552134" y="3120858"/>
              <a:ext cx="0" cy="1708543"/>
            </a:xfrm>
            <a:prstGeom prst="line">
              <a:avLst/>
            </a:prstGeom>
            <a:noFill/>
            <a:ln w="15875" cap="flat" cmpd="sng" algn="ctr">
              <a:solidFill>
                <a:srgbClr val="FF7900"/>
              </a:solidFill>
              <a:prstDash val="dash"/>
              <a:miter lim="800000"/>
            </a:ln>
            <a:effectLst/>
          </p:spPr>
        </p:cxnSp>
      </p:grpSp>
      <p:cxnSp>
        <p:nvCxnSpPr>
          <p:cNvPr id="82" name="Straight Connector 81">
            <a:extLst>
              <a:ext uri="{FF2B5EF4-FFF2-40B4-BE49-F238E27FC236}">
                <a16:creationId xmlns:a16="http://schemas.microsoft.com/office/drawing/2014/main" id="{C46DDC61-1387-4F24-8D43-6B6D5E686D4C}"/>
              </a:ext>
            </a:extLst>
          </p:cNvPr>
          <p:cNvCxnSpPr>
            <a:cxnSpLocks/>
          </p:cNvCxnSpPr>
          <p:nvPr/>
        </p:nvCxnSpPr>
        <p:spPr>
          <a:xfrm>
            <a:off x="7308393" y="1646431"/>
            <a:ext cx="430632" cy="0"/>
          </a:xfrm>
          <a:prstGeom prst="line">
            <a:avLst/>
          </a:prstGeom>
          <a:noFill/>
          <a:ln w="15875" cap="sq" cmpd="sng" algn="ctr">
            <a:solidFill>
              <a:srgbClr val="FF7900"/>
            </a:solidFill>
            <a:prstDash val="dash"/>
            <a:bevel/>
            <a:tailEnd type="triangle" w="med" len="lg"/>
          </a:ln>
          <a:effectLst/>
        </p:spPr>
      </p:cxnSp>
      <p:cxnSp>
        <p:nvCxnSpPr>
          <p:cNvPr id="84" name="Straight Connector 83">
            <a:extLst>
              <a:ext uri="{FF2B5EF4-FFF2-40B4-BE49-F238E27FC236}">
                <a16:creationId xmlns:a16="http://schemas.microsoft.com/office/drawing/2014/main" id="{35DA3DD3-3567-4EF3-9622-C9655428F96C}"/>
              </a:ext>
            </a:extLst>
          </p:cNvPr>
          <p:cNvCxnSpPr>
            <a:cxnSpLocks/>
          </p:cNvCxnSpPr>
          <p:nvPr/>
        </p:nvCxnSpPr>
        <p:spPr>
          <a:xfrm flipV="1">
            <a:off x="3822188" y="4173209"/>
            <a:ext cx="0" cy="408985"/>
          </a:xfrm>
          <a:prstGeom prst="line">
            <a:avLst/>
          </a:prstGeom>
          <a:noFill/>
          <a:ln w="15875" cap="sq" cmpd="sng" algn="ctr">
            <a:solidFill>
              <a:srgbClr val="FF7900"/>
            </a:solidFill>
            <a:prstDash val="dash"/>
            <a:bevel/>
            <a:tailEnd type="triangle" w="med" len="lg"/>
          </a:ln>
          <a:effectLst/>
        </p:spPr>
      </p:cxnSp>
      <p:grpSp>
        <p:nvGrpSpPr>
          <p:cNvPr id="3" name="Group 2">
            <a:extLst>
              <a:ext uri="{FF2B5EF4-FFF2-40B4-BE49-F238E27FC236}">
                <a16:creationId xmlns:a16="http://schemas.microsoft.com/office/drawing/2014/main" id="{DD96A87A-618D-4BAB-8CAB-5922EF252F16}"/>
              </a:ext>
            </a:extLst>
          </p:cNvPr>
          <p:cNvGrpSpPr/>
          <p:nvPr/>
        </p:nvGrpSpPr>
        <p:grpSpPr>
          <a:xfrm>
            <a:off x="419568" y="824884"/>
            <a:ext cx="8034864" cy="638977"/>
            <a:chOff x="419568" y="824884"/>
            <a:chExt cx="8034864" cy="638977"/>
          </a:xfrm>
        </p:grpSpPr>
        <p:cxnSp>
          <p:nvCxnSpPr>
            <p:cNvPr id="60" name="Straight Connector 59">
              <a:extLst>
                <a:ext uri="{FF2B5EF4-FFF2-40B4-BE49-F238E27FC236}">
                  <a16:creationId xmlns:a16="http://schemas.microsoft.com/office/drawing/2014/main" id="{55700969-B75E-4F5A-846C-375496CB58DE}"/>
                </a:ext>
              </a:extLst>
            </p:cNvPr>
            <p:cNvCxnSpPr>
              <a:cxnSpLocks/>
            </p:cNvCxnSpPr>
            <p:nvPr/>
          </p:nvCxnSpPr>
          <p:spPr>
            <a:xfrm>
              <a:off x="1058779" y="1206751"/>
              <a:ext cx="563479" cy="0"/>
            </a:xfrm>
            <a:prstGeom prst="line">
              <a:avLst/>
            </a:prstGeom>
            <a:ln w="15875" cap="sq" cmpd="sng">
              <a:solidFill>
                <a:srgbClr val="FF7900"/>
              </a:solidFill>
              <a:prstDash val="dash"/>
              <a:bevel/>
              <a:tailEnd type="triangle" w="med" len="lg"/>
            </a:ln>
          </p:spPr>
          <p:style>
            <a:lnRef idx="2">
              <a:schemeClr val="accent1"/>
            </a:lnRef>
            <a:fillRef idx="0">
              <a:schemeClr val="accent1"/>
            </a:fillRef>
            <a:effectRef idx="1">
              <a:schemeClr val="accent1"/>
            </a:effectRef>
            <a:fontRef idx="minor">
              <a:schemeClr val="tx1"/>
            </a:fontRef>
          </p:style>
        </p:cxnSp>
        <p:pic>
          <p:nvPicPr>
            <p:cNvPr id="61" name="Graphic 60" descr="Research with solid fill">
              <a:extLst>
                <a:ext uri="{FF2B5EF4-FFF2-40B4-BE49-F238E27FC236}">
                  <a16:creationId xmlns:a16="http://schemas.microsoft.com/office/drawing/2014/main" id="{38F8066C-CEBC-40B5-9819-F6C74188DD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568" y="915408"/>
              <a:ext cx="540000" cy="540000"/>
            </a:xfrm>
            <a:prstGeom prst="rect">
              <a:avLst/>
            </a:prstGeom>
          </p:spPr>
        </p:pic>
        <p:pic>
          <p:nvPicPr>
            <p:cNvPr id="62" name="Graphic 61" descr="Medal with solid fill">
              <a:extLst>
                <a:ext uri="{FF2B5EF4-FFF2-40B4-BE49-F238E27FC236}">
                  <a16:creationId xmlns:a16="http://schemas.microsoft.com/office/drawing/2014/main" id="{13F1B0C0-0D72-4744-9263-302025CDCB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14432" y="892290"/>
              <a:ext cx="540000" cy="540000"/>
            </a:xfrm>
            <a:prstGeom prst="rect">
              <a:avLst/>
            </a:prstGeom>
          </p:spPr>
        </p:pic>
        <p:pic>
          <p:nvPicPr>
            <p:cNvPr id="63" name="Graphic 62" descr="Eye with solid fill">
              <a:extLst>
                <a:ext uri="{FF2B5EF4-FFF2-40B4-BE49-F238E27FC236}">
                  <a16:creationId xmlns:a16="http://schemas.microsoft.com/office/drawing/2014/main" id="{C212427A-26B0-4634-89AD-04BE024733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87296" y="851861"/>
              <a:ext cx="612000" cy="612000"/>
            </a:xfrm>
            <a:prstGeom prst="rect">
              <a:avLst/>
            </a:prstGeom>
          </p:spPr>
        </p:pic>
        <p:cxnSp>
          <p:nvCxnSpPr>
            <p:cNvPr id="64" name="Straight Connector 63">
              <a:extLst>
                <a:ext uri="{FF2B5EF4-FFF2-40B4-BE49-F238E27FC236}">
                  <a16:creationId xmlns:a16="http://schemas.microsoft.com/office/drawing/2014/main" id="{76D458A0-AB48-4A49-9368-37DF6FD5B278}"/>
                </a:ext>
              </a:extLst>
            </p:cNvPr>
            <p:cNvCxnSpPr>
              <a:cxnSpLocks/>
            </p:cNvCxnSpPr>
            <p:nvPr/>
          </p:nvCxnSpPr>
          <p:spPr>
            <a:xfrm>
              <a:off x="2558716" y="1202323"/>
              <a:ext cx="563479" cy="0"/>
            </a:xfrm>
            <a:prstGeom prst="line">
              <a:avLst/>
            </a:prstGeom>
            <a:ln w="15875" cap="sq" cmpd="sng">
              <a:solidFill>
                <a:srgbClr val="FF7900"/>
              </a:solidFill>
              <a:prstDash val="dash"/>
              <a:bevel/>
              <a:tailEnd type="triangle" w="med" len="lg"/>
            </a:ln>
          </p:spPr>
          <p:style>
            <a:lnRef idx="2">
              <a:schemeClr val="accent1"/>
            </a:lnRef>
            <a:fillRef idx="0">
              <a:schemeClr val="accent1"/>
            </a:fillRef>
            <a:effectRef idx="1">
              <a:schemeClr val="accent1"/>
            </a:effectRef>
            <a:fontRef idx="minor">
              <a:schemeClr val="tx1"/>
            </a:fontRef>
          </p:style>
        </p:cxnSp>
        <p:pic>
          <p:nvPicPr>
            <p:cNvPr id="65" name="Graphic 64" descr="Mining tools with solid fill">
              <a:extLst>
                <a:ext uri="{FF2B5EF4-FFF2-40B4-BE49-F238E27FC236}">
                  <a16:creationId xmlns:a16="http://schemas.microsoft.com/office/drawing/2014/main" id="{03FE6666-D537-45AD-A5AE-30B0CA584FC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22470" y="824884"/>
              <a:ext cx="540000" cy="540000"/>
            </a:xfrm>
            <a:prstGeom prst="rect">
              <a:avLst/>
            </a:prstGeom>
          </p:spPr>
        </p:pic>
        <p:cxnSp>
          <p:nvCxnSpPr>
            <p:cNvPr id="66" name="Straight Connector 65">
              <a:extLst>
                <a:ext uri="{FF2B5EF4-FFF2-40B4-BE49-F238E27FC236}">
                  <a16:creationId xmlns:a16="http://schemas.microsoft.com/office/drawing/2014/main" id="{C5004ACB-5218-4206-814F-D22D3232BFAB}"/>
                </a:ext>
              </a:extLst>
            </p:cNvPr>
            <p:cNvCxnSpPr>
              <a:cxnSpLocks/>
            </p:cNvCxnSpPr>
            <p:nvPr/>
          </p:nvCxnSpPr>
          <p:spPr>
            <a:xfrm>
              <a:off x="4160921" y="1202323"/>
              <a:ext cx="563479" cy="0"/>
            </a:xfrm>
            <a:prstGeom prst="line">
              <a:avLst/>
            </a:prstGeom>
            <a:ln w="15875" cap="sq" cmpd="sng">
              <a:solidFill>
                <a:srgbClr val="FF7900"/>
              </a:solidFill>
              <a:prstDash val="dash"/>
              <a:bevel/>
              <a:tailEnd type="triangle" w="med" len="lg"/>
            </a:ln>
          </p:spPr>
          <p:style>
            <a:lnRef idx="2">
              <a:schemeClr val="accent1"/>
            </a:lnRef>
            <a:fillRef idx="0">
              <a:schemeClr val="accent1"/>
            </a:fillRef>
            <a:effectRef idx="1">
              <a:schemeClr val="accent1"/>
            </a:effectRef>
            <a:fontRef idx="minor">
              <a:schemeClr val="tx1"/>
            </a:fontRef>
          </p:style>
        </p:cxnSp>
        <p:pic>
          <p:nvPicPr>
            <p:cNvPr id="67" name="Graphic 66" descr="Hockey Stick Curve Graph with solid fill">
              <a:extLst>
                <a:ext uri="{FF2B5EF4-FFF2-40B4-BE49-F238E27FC236}">
                  <a16:creationId xmlns:a16="http://schemas.microsoft.com/office/drawing/2014/main" id="{A1BDC743-F3AB-4481-8B70-18E4D058808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47590" y="835734"/>
              <a:ext cx="540000" cy="540000"/>
            </a:xfrm>
            <a:prstGeom prst="rect">
              <a:avLst/>
            </a:prstGeom>
          </p:spPr>
        </p:pic>
        <p:cxnSp>
          <p:nvCxnSpPr>
            <p:cNvPr id="68" name="Straight Connector 67">
              <a:extLst>
                <a:ext uri="{FF2B5EF4-FFF2-40B4-BE49-F238E27FC236}">
                  <a16:creationId xmlns:a16="http://schemas.microsoft.com/office/drawing/2014/main" id="{B25EDA01-1AB7-428B-A239-682BF1076FAE}"/>
                </a:ext>
              </a:extLst>
            </p:cNvPr>
            <p:cNvCxnSpPr>
              <a:cxnSpLocks/>
            </p:cNvCxnSpPr>
            <p:nvPr/>
          </p:nvCxnSpPr>
          <p:spPr>
            <a:xfrm>
              <a:off x="5738060" y="1226386"/>
              <a:ext cx="563479" cy="0"/>
            </a:xfrm>
            <a:prstGeom prst="line">
              <a:avLst/>
            </a:prstGeom>
            <a:ln w="15875" cap="sq" cmpd="sng">
              <a:solidFill>
                <a:srgbClr val="FF7900"/>
              </a:solidFill>
              <a:prstDash val="dash"/>
              <a:bevel/>
              <a:tailEnd type="triangle" w="med" len="lg"/>
            </a:ln>
          </p:spPr>
          <p:style>
            <a:lnRef idx="2">
              <a:schemeClr val="accent1"/>
            </a:lnRef>
            <a:fillRef idx="0">
              <a:schemeClr val="accent1"/>
            </a:fillRef>
            <a:effectRef idx="1">
              <a:schemeClr val="accent1"/>
            </a:effectRef>
            <a:fontRef idx="minor">
              <a:schemeClr val="tx1"/>
            </a:fontRef>
          </p:style>
        </p:cxnSp>
        <p:pic>
          <p:nvPicPr>
            <p:cNvPr id="69" name="Graphic 68" descr="Robot Hand with solid fill">
              <a:extLst>
                <a:ext uri="{FF2B5EF4-FFF2-40B4-BE49-F238E27FC236}">
                  <a16:creationId xmlns:a16="http://schemas.microsoft.com/office/drawing/2014/main" id="{4E0240D9-8785-48E0-AE14-9611536888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555084" y="851861"/>
              <a:ext cx="540000" cy="540000"/>
            </a:xfrm>
            <a:prstGeom prst="rect">
              <a:avLst/>
            </a:prstGeom>
          </p:spPr>
        </p:pic>
        <p:cxnSp>
          <p:nvCxnSpPr>
            <p:cNvPr id="70" name="Straight Connector 69">
              <a:extLst>
                <a:ext uri="{FF2B5EF4-FFF2-40B4-BE49-F238E27FC236}">
                  <a16:creationId xmlns:a16="http://schemas.microsoft.com/office/drawing/2014/main" id="{29E18FC9-9D0B-43BB-9F70-45ED1802A597}"/>
                </a:ext>
              </a:extLst>
            </p:cNvPr>
            <p:cNvCxnSpPr>
              <a:cxnSpLocks/>
            </p:cNvCxnSpPr>
            <p:nvPr/>
          </p:nvCxnSpPr>
          <p:spPr>
            <a:xfrm>
              <a:off x="7286466" y="1229979"/>
              <a:ext cx="563479" cy="0"/>
            </a:xfrm>
            <a:prstGeom prst="line">
              <a:avLst/>
            </a:prstGeom>
            <a:ln w="15875" cap="sq" cmpd="sng">
              <a:solidFill>
                <a:srgbClr val="FF7900"/>
              </a:solidFill>
              <a:prstDash val="dash"/>
              <a:bevel/>
              <a:tailEnd type="triangle" w="med" len="lg"/>
            </a:ln>
          </p:spPr>
          <p:style>
            <a:lnRef idx="2">
              <a:schemeClr val="accent1"/>
            </a:lnRef>
            <a:fillRef idx="0">
              <a:schemeClr val="accent1"/>
            </a:fillRef>
            <a:effectRef idx="1">
              <a:schemeClr val="accent1"/>
            </a:effectRef>
            <a:fontRef idx="minor">
              <a:schemeClr val="tx1"/>
            </a:fontRef>
          </p:style>
        </p:cxnSp>
      </p:grpSp>
      <p:sp>
        <p:nvSpPr>
          <p:cNvPr id="4" name="Rectangle 3">
            <a:extLst>
              <a:ext uri="{FF2B5EF4-FFF2-40B4-BE49-F238E27FC236}">
                <a16:creationId xmlns:a16="http://schemas.microsoft.com/office/drawing/2014/main" id="{646C5B0B-0720-5043-C5C2-6D78BECEB195}"/>
              </a:ext>
            </a:extLst>
          </p:cNvPr>
          <p:cNvSpPr/>
          <p:nvPr/>
        </p:nvSpPr>
        <p:spPr>
          <a:xfrm>
            <a:off x="3295650" y="1538188"/>
            <a:ext cx="1357367" cy="2588033"/>
          </a:xfrm>
          <a:prstGeom prst="rect">
            <a:avLst/>
          </a:prstGeom>
          <a:solidFill>
            <a:schemeClr val="tx1">
              <a:alpha val="1000"/>
            </a:schemeClr>
          </a:solidFill>
          <a:ln>
            <a:noFill/>
          </a:ln>
          <a:effectLst>
            <a:glow rad="63500">
              <a:schemeClr val="accent1">
                <a:satMod val="175000"/>
                <a:alpha val="1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58C9FF-EC96-FBBC-D23C-7C00C7F8721C}"/>
              </a:ext>
            </a:extLst>
          </p:cNvPr>
          <p:cNvSpPr/>
          <p:nvPr/>
        </p:nvSpPr>
        <p:spPr>
          <a:xfrm>
            <a:off x="4781433" y="1538188"/>
            <a:ext cx="1384979" cy="2588033"/>
          </a:xfrm>
          <a:prstGeom prst="rect">
            <a:avLst/>
          </a:prstGeom>
          <a:solidFill>
            <a:schemeClr val="tx1">
              <a:alpha val="1000"/>
            </a:schemeClr>
          </a:solidFill>
          <a:ln>
            <a:noFill/>
          </a:ln>
          <a:effectLst>
            <a:glow rad="63500">
              <a:schemeClr val="accent1">
                <a:satMod val="175000"/>
                <a:alpha val="1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E573AB-C1D8-C1A4-B2E0-2DEFF5394833}"/>
              </a:ext>
            </a:extLst>
          </p:cNvPr>
          <p:cNvSpPr/>
          <p:nvPr/>
        </p:nvSpPr>
        <p:spPr>
          <a:xfrm>
            <a:off x="6314922" y="1518423"/>
            <a:ext cx="1186931" cy="2588033"/>
          </a:xfrm>
          <a:prstGeom prst="rect">
            <a:avLst/>
          </a:prstGeom>
          <a:solidFill>
            <a:schemeClr val="tx1">
              <a:alpha val="1000"/>
            </a:schemeClr>
          </a:solidFill>
          <a:ln>
            <a:noFill/>
          </a:ln>
          <a:effectLst>
            <a:glow rad="63500">
              <a:schemeClr val="accent1">
                <a:satMod val="175000"/>
                <a:alpha val="1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3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nodeType="withEffect">
                                  <p:stCondLst>
                                    <p:cond delay="0"/>
                                  </p:stCondLst>
                                  <p:childTnLst>
                                    <p:animEffect transition="out" filter="wipe(left)">
                                      <p:cBhvr>
                                        <p:cTn id="6" dur="1500"/>
                                        <p:tgtEl>
                                          <p:spTgt spid="3"/>
                                        </p:tgtEl>
                                      </p:cBhvr>
                                    </p:animEffect>
                                    <p:set>
                                      <p:cBhvr>
                                        <p:cTn id="7" dur="1" fill="hold">
                                          <p:stCondLst>
                                            <p:cond delay="1499"/>
                                          </p:stCondLst>
                                        </p:cTn>
                                        <p:tgtEl>
                                          <p:spTgt spid="3"/>
                                        </p:tgtEl>
                                        <p:attrNameLst>
                                          <p:attrName>style.visibility</p:attrName>
                                        </p:attrNameLst>
                                      </p:cBhvr>
                                      <p:to>
                                        <p:strVal val="hidden"/>
                                      </p:to>
                                    </p:se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1500"/>
                                        <p:tgtEl>
                                          <p:spTgt spid="72"/>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1500"/>
                                        <p:tgtEl>
                                          <p:spTgt spid="38"/>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1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wipe(right)">
                                      <p:cBhvr>
                                        <p:cTn id="39" dur="500"/>
                                        <p:tgtEl>
                                          <p:spTgt spid="79"/>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wipe(down)">
                                      <p:cBhvr>
                                        <p:cTn id="43" dur="200"/>
                                        <p:tgtEl>
                                          <p:spTgt spid="84"/>
                                        </p:tgtEl>
                                      </p:cBhvr>
                                    </p:animEffect>
                                  </p:childTnLst>
                                </p:cTn>
                              </p:par>
                            </p:childTnLst>
                          </p:cTn>
                        </p:par>
                        <p:par>
                          <p:cTn id="44" fill="hold">
                            <p:stCondLst>
                              <p:cond delay="700"/>
                            </p:stCondLst>
                            <p:childTnLst>
                              <p:par>
                                <p:cTn id="45" presetID="22" presetClass="entr" presetSubtype="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left)">
                                      <p:cBhvr>
                                        <p:cTn id="47" dur="6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Document with solid fill">
            <a:extLst>
              <a:ext uri="{FF2B5EF4-FFF2-40B4-BE49-F238E27FC236}">
                <a16:creationId xmlns:a16="http://schemas.microsoft.com/office/drawing/2014/main" id="{84B331D3-8234-4459-EF47-1BBE6D7133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7083" y="3300999"/>
            <a:ext cx="108000" cy="108000"/>
          </a:xfrm>
          <a:prstGeom prst="rect">
            <a:avLst/>
          </a:prstGeom>
        </p:spPr>
      </p:pic>
      <p:pic>
        <p:nvPicPr>
          <p:cNvPr id="6" name="Graphic 5" descr="Document with solid fill">
            <a:extLst>
              <a:ext uri="{FF2B5EF4-FFF2-40B4-BE49-F238E27FC236}">
                <a16:creationId xmlns:a16="http://schemas.microsoft.com/office/drawing/2014/main" id="{4D6FA369-652B-B94C-5046-4487BD1C9B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550" y="3220596"/>
            <a:ext cx="108000" cy="108000"/>
          </a:xfrm>
          <a:prstGeom prst="rect">
            <a:avLst/>
          </a:prstGeom>
        </p:spPr>
      </p:pic>
      <p:pic>
        <p:nvPicPr>
          <p:cNvPr id="7" name="Graphic 6" descr="Document with solid fill">
            <a:extLst>
              <a:ext uri="{FF2B5EF4-FFF2-40B4-BE49-F238E27FC236}">
                <a16:creationId xmlns:a16="http://schemas.microsoft.com/office/drawing/2014/main" id="{F48FA693-9027-56AF-E04A-0B564AAF67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0950" y="3113384"/>
            <a:ext cx="108000" cy="108000"/>
          </a:xfrm>
          <a:prstGeom prst="rect">
            <a:avLst/>
          </a:prstGeom>
        </p:spPr>
      </p:pic>
      <p:pic>
        <p:nvPicPr>
          <p:cNvPr id="8" name="Graphic 7" descr="Document with solid fill">
            <a:extLst>
              <a:ext uri="{FF2B5EF4-FFF2-40B4-BE49-F238E27FC236}">
                <a16:creationId xmlns:a16="http://schemas.microsoft.com/office/drawing/2014/main" id="{E7A609B5-8F79-DB11-7658-3B3BA6548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806" y="3120350"/>
            <a:ext cx="108000" cy="108000"/>
          </a:xfrm>
          <a:prstGeom prst="rect">
            <a:avLst/>
          </a:prstGeom>
        </p:spPr>
      </p:pic>
      <p:pic>
        <p:nvPicPr>
          <p:cNvPr id="17" name="Graphic 16" descr="Document with solid fill">
            <a:extLst>
              <a:ext uri="{FF2B5EF4-FFF2-40B4-BE49-F238E27FC236}">
                <a16:creationId xmlns:a16="http://schemas.microsoft.com/office/drawing/2014/main" id="{93FF7518-C41E-D9B2-39E3-167DC577AE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9641" y="3349784"/>
            <a:ext cx="108000" cy="108000"/>
          </a:xfrm>
          <a:prstGeom prst="rect">
            <a:avLst/>
          </a:prstGeom>
        </p:spPr>
      </p:pic>
      <p:pic>
        <p:nvPicPr>
          <p:cNvPr id="19" name="Graphic 18" descr="Document with solid fill">
            <a:extLst>
              <a:ext uri="{FF2B5EF4-FFF2-40B4-BE49-F238E27FC236}">
                <a16:creationId xmlns:a16="http://schemas.microsoft.com/office/drawing/2014/main" id="{8CDE2D8F-1075-9BDC-7F8E-EA88F8F47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5143" y="3155430"/>
            <a:ext cx="113763" cy="108000"/>
          </a:xfrm>
          <a:prstGeom prst="rect">
            <a:avLst/>
          </a:prstGeom>
        </p:spPr>
      </p:pic>
      <p:pic>
        <p:nvPicPr>
          <p:cNvPr id="21" name="Graphic 20" descr="Document with solid fill">
            <a:extLst>
              <a:ext uri="{FF2B5EF4-FFF2-40B4-BE49-F238E27FC236}">
                <a16:creationId xmlns:a16="http://schemas.microsoft.com/office/drawing/2014/main" id="{DBC8A0BF-7C4E-C035-45D6-C9986EAC80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6808" y="3239859"/>
            <a:ext cx="108000" cy="108000"/>
          </a:xfrm>
          <a:prstGeom prst="rect">
            <a:avLst/>
          </a:prstGeom>
        </p:spPr>
      </p:pic>
      <p:pic>
        <p:nvPicPr>
          <p:cNvPr id="23" name="Graphic 22" descr="Document with solid fill">
            <a:extLst>
              <a:ext uri="{FF2B5EF4-FFF2-40B4-BE49-F238E27FC236}">
                <a16:creationId xmlns:a16="http://schemas.microsoft.com/office/drawing/2014/main" id="{BB37222C-537C-8EF8-A7D3-712D02A71B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3580" y="3079357"/>
            <a:ext cx="108000" cy="108000"/>
          </a:xfrm>
          <a:prstGeom prst="rect">
            <a:avLst/>
          </a:prstGeom>
        </p:spPr>
      </p:pic>
      <p:pic>
        <p:nvPicPr>
          <p:cNvPr id="25" name="Graphic 24" descr="Document with solid fill">
            <a:extLst>
              <a:ext uri="{FF2B5EF4-FFF2-40B4-BE49-F238E27FC236}">
                <a16:creationId xmlns:a16="http://schemas.microsoft.com/office/drawing/2014/main" id="{FDA5E8DB-AA66-EFB4-45BC-04DC3FBD73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507" y="3297707"/>
            <a:ext cx="108000" cy="108000"/>
          </a:xfrm>
          <a:prstGeom prst="rect">
            <a:avLst/>
          </a:prstGeom>
        </p:spPr>
      </p:pic>
      <p:pic>
        <p:nvPicPr>
          <p:cNvPr id="27" name="Graphic 26" descr="Document with solid fill">
            <a:extLst>
              <a:ext uri="{FF2B5EF4-FFF2-40B4-BE49-F238E27FC236}">
                <a16:creationId xmlns:a16="http://schemas.microsoft.com/office/drawing/2014/main" id="{DE486153-C0E9-4209-657E-56D6751BB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6074" y="3260089"/>
            <a:ext cx="108000" cy="108000"/>
          </a:xfrm>
          <a:prstGeom prst="rect">
            <a:avLst/>
          </a:prstGeom>
        </p:spPr>
      </p:pic>
      <p:pic>
        <p:nvPicPr>
          <p:cNvPr id="29" name="Graphic 28" descr="Open folder outline">
            <a:extLst>
              <a:ext uri="{FF2B5EF4-FFF2-40B4-BE49-F238E27FC236}">
                <a16:creationId xmlns:a16="http://schemas.microsoft.com/office/drawing/2014/main" id="{7F7D615A-DD45-5985-D96D-412272F420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136" y="3183509"/>
            <a:ext cx="288000" cy="288000"/>
          </a:xfrm>
          <a:prstGeom prst="rect">
            <a:avLst/>
          </a:prstGeom>
        </p:spPr>
      </p:pic>
      <p:pic>
        <p:nvPicPr>
          <p:cNvPr id="31" name="Graphic 30" descr="Open folder outline">
            <a:extLst>
              <a:ext uri="{FF2B5EF4-FFF2-40B4-BE49-F238E27FC236}">
                <a16:creationId xmlns:a16="http://schemas.microsoft.com/office/drawing/2014/main" id="{3B26D666-2AFB-3512-4299-8C4962B0AA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0812" y="3926789"/>
            <a:ext cx="288000" cy="288000"/>
          </a:xfrm>
          <a:prstGeom prst="rect">
            <a:avLst/>
          </a:prstGeom>
        </p:spPr>
      </p:pic>
      <p:pic>
        <p:nvPicPr>
          <p:cNvPr id="33" name="Graphic 32" descr="Open folder outline">
            <a:extLst>
              <a:ext uri="{FF2B5EF4-FFF2-40B4-BE49-F238E27FC236}">
                <a16:creationId xmlns:a16="http://schemas.microsoft.com/office/drawing/2014/main" id="{9F40C76F-004E-761C-C4CD-C589358E26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164" y="3587422"/>
            <a:ext cx="288000" cy="288000"/>
          </a:xfrm>
          <a:prstGeom prst="rect">
            <a:avLst/>
          </a:prstGeom>
        </p:spPr>
      </p:pic>
      <p:pic>
        <p:nvPicPr>
          <p:cNvPr id="35" name="Graphic 34" descr="Open folder outline">
            <a:extLst>
              <a:ext uri="{FF2B5EF4-FFF2-40B4-BE49-F238E27FC236}">
                <a16:creationId xmlns:a16="http://schemas.microsoft.com/office/drawing/2014/main" id="{C2706AEC-4737-35F6-D2C2-3A95E53120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5602" y="2915497"/>
            <a:ext cx="288000" cy="288000"/>
          </a:xfrm>
          <a:prstGeom prst="rect">
            <a:avLst/>
          </a:prstGeom>
        </p:spPr>
      </p:pic>
      <p:pic>
        <p:nvPicPr>
          <p:cNvPr id="37" name="Graphic 36" descr="Open folder outline">
            <a:extLst>
              <a:ext uri="{FF2B5EF4-FFF2-40B4-BE49-F238E27FC236}">
                <a16:creationId xmlns:a16="http://schemas.microsoft.com/office/drawing/2014/main" id="{49A1BBAE-09A3-28F8-397E-B65FFB5D54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089" y="4312344"/>
            <a:ext cx="288000" cy="288000"/>
          </a:xfrm>
          <a:prstGeom prst="rect">
            <a:avLst/>
          </a:prstGeom>
        </p:spPr>
      </p:pic>
      <p:pic>
        <p:nvPicPr>
          <p:cNvPr id="71" name="Graphic 70" descr="Document with solid fill">
            <a:extLst>
              <a:ext uri="{FF2B5EF4-FFF2-40B4-BE49-F238E27FC236}">
                <a16:creationId xmlns:a16="http://schemas.microsoft.com/office/drawing/2014/main" id="{06B83EAA-B82D-1D05-ED61-7DB7FF2527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5001" y="4000008"/>
            <a:ext cx="108000" cy="108000"/>
          </a:xfrm>
          <a:prstGeom prst="rect">
            <a:avLst/>
          </a:prstGeom>
        </p:spPr>
      </p:pic>
      <p:pic>
        <p:nvPicPr>
          <p:cNvPr id="73" name="Graphic 72" descr="Document with solid fill">
            <a:extLst>
              <a:ext uri="{FF2B5EF4-FFF2-40B4-BE49-F238E27FC236}">
                <a16:creationId xmlns:a16="http://schemas.microsoft.com/office/drawing/2014/main" id="{503EEB1D-E21C-1099-3F95-D160F90588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8724" y="3608822"/>
            <a:ext cx="108000" cy="108000"/>
          </a:xfrm>
          <a:prstGeom prst="rect">
            <a:avLst/>
          </a:prstGeom>
        </p:spPr>
      </p:pic>
      <p:pic>
        <p:nvPicPr>
          <p:cNvPr id="75" name="Graphic 74" descr="Document with solid fill">
            <a:extLst>
              <a:ext uri="{FF2B5EF4-FFF2-40B4-BE49-F238E27FC236}">
                <a16:creationId xmlns:a16="http://schemas.microsoft.com/office/drawing/2014/main" id="{461C947F-6865-651F-1FA4-D0A2309140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6865" y="3995378"/>
            <a:ext cx="108000" cy="108000"/>
          </a:xfrm>
          <a:prstGeom prst="rect">
            <a:avLst/>
          </a:prstGeom>
        </p:spPr>
      </p:pic>
      <p:pic>
        <p:nvPicPr>
          <p:cNvPr id="77" name="Graphic 76" descr="Document with solid fill">
            <a:extLst>
              <a:ext uri="{FF2B5EF4-FFF2-40B4-BE49-F238E27FC236}">
                <a16:creationId xmlns:a16="http://schemas.microsoft.com/office/drawing/2014/main" id="{3BD9AE78-4021-3A97-70A2-ED9A8DC536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0623" y="4142188"/>
            <a:ext cx="108000" cy="108000"/>
          </a:xfrm>
          <a:prstGeom prst="rect">
            <a:avLst/>
          </a:prstGeom>
        </p:spPr>
      </p:pic>
      <p:pic>
        <p:nvPicPr>
          <p:cNvPr id="79" name="Graphic 78" descr="Document with solid fill">
            <a:extLst>
              <a:ext uri="{FF2B5EF4-FFF2-40B4-BE49-F238E27FC236}">
                <a16:creationId xmlns:a16="http://schemas.microsoft.com/office/drawing/2014/main" id="{699FC13A-3279-9054-2062-BD03CB498A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2119" y="4151933"/>
            <a:ext cx="108000" cy="108000"/>
          </a:xfrm>
          <a:prstGeom prst="rect">
            <a:avLst/>
          </a:prstGeom>
        </p:spPr>
      </p:pic>
      <p:pic>
        <p:nvPicPr>
          <p:cNvPr id="81" name="Graphic 80" descr="Document with solid fill">
            <a:extLst>
              <a:ext uri="{FF2B5EF4-FFF2-40B4-BE49-F238E27FC236}">
                <a16:creationId xmlns:a16="http://schemas.microsoft.com/office/drawing/2014/main" id="{077BAAAC-7388-7C70-483C-631FAFE038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273" y="3980037"/>
            <a:ext cx="113763" cy="108000"/>
          </a:xfrm>
          <a:prstGeom prst="rect">
            <a:avLst/>
          </a:prstGeom>
        </p:spPr>
      </p:pic>
      <p:pic>
        <p:nvPicPr>
          <p:cNvPr id="83" name="Graphic 82" descr="Document with solid fill">
            <a:extLst>
              <a:ext uri="{FF2B5EF4-FFF2-40B4-BE49-F238E27FC236}">
                <a16:creationId xmlns:a16="http://schemas.microsoft.com/office/drawing/2014/main" id="{C1FD6304-7F35-7309-B97F-1E1451F5A5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8928" y="4167568"/>
            <a:ext cx="108000" cy="108000"/>
          </a:xfrm>
          <a:prstGeom prst="rect">
            <a:avLst/>
          </a:prstGeom>
        </p:spPr>
      </p:pic>
      <p:pic>
        <p:nvPicPr>
          <p:cNvPr id="85" name="Graphic 84" descr="Document with solid fill">
            <a:extLst>
              <a:ext uri="{FF2B5EF4-FFF2-40B4-BE49-F238E27FC236}">
                <a16:creationId xmlns:a16="http://schemas.microsoft.com/office/drawing/2014/main" id="{E5F6E436-4774-321D-C414-E30AAE6AB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1093" y="4044363"/>
            <a:ext cx="108000" cy="108000"/>
          </a:xfrm>
          <a:prstGeom prst="rect">
            <a:avLst/>
          </a:prstGeom>
        </p:spPr>
      </p:pic>
      <p:pic>
        <p:nvPicPr>
          <p:cNvPr id="87" name="Graphic 86" descr="Document with solid fill">
            <a:extLst>
              <a:ext uri="{FF2B5EF4-FFF2-40B4-BE49-F238E27FC236}">
                <a16:creationId xmlns:a16="http://schemas.microsoft.com/office/drawing/2014/main" id="{E7C2AC95-F69C-88D7-CEDA-3BB3BE28B0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7143" y="4012229"/>
            <a:ext cx="108000" cy="108000"/>
          </a:xfrm>
          <a:prstGeom prst="rect">
            <a:avLst/>
          </a:prstGeom>
        </p:spPr>
      </p:pic>
      <p:pic>
        <p:nvPicPr>
          <p:cNvPr id="89" name="Graphic 88" descr="Document with solid fill">
            <a:extLst>
              <a:ext uri="{FF2B5EF4-FFF2-40B4-BE49-F238E27FC236}">
                <a16:creationId xmlns:a16="http://schemas.microsoft.com/office/drawing/2014/main" id="{CCEFE349-EC97-42AD-97FF-DD5EED4490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507" y="3776776"/>
            <a:ext cx="108000" cy="108000"/>
          </a:xfrm>
          <a:prstGeom prst="rect">
            <a:avLst/>
          </a:prstGeom>
        </p:spPr>
      </p:pic>
      <p:pic>
        <p:nvPicPr>
          <p:cNvPr id="91" name="Graphic 90" descr="Document with solid fill">
            <a:extLst>
              <a:ext uri="{FF2B5EF4-FFF2-40B4-BE49-F238E27FC236}">
                <a16:creationId xmlns:a16="http://schemas.microsoft.com/office/drawing/2014/main" id="{37D57E00-D71D-8623-BA5F-98AD38CAE7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7490" y="3765575"/>
            <a:ext cx="108000" cy="108000"/>
          </a:xfrm>
          <a:prstGeom prst="rect">
            <a:avLst/>
          </a:prstGeom>
        </p:spPr>
      </p:pic>
      <p:pic>
        <p:nvPicPr>
          <p:cNvPr id="93" name="Graphic 92" descr="Document with solid fill">
            <a:extLst>
              <a:ext uri="{FF2B5EF4-FFF2-40B4-BE49-F238E27FC236}">
                <a16:creationId xmlns:a16="http://schemas.microsoft.com/office/drawing/2014/main" id="{7FB9342B-7E29-73C9-00D8-4002A1071C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0450" y="3604954"/>
            <a:ext cx="108000" cy="108000"/>
          </a:xfrm>
          <a:prstGeom prst="rect">
            <a:avLst/>
          </a:prstGeom>
        </p:spPr>
      </p:pic>
      <p:pic>
        <p:nvPicPr>
          <p:cNvPr id="95" name="Graphic 94" descr="Document with solid fill">
            <a:extLst>
              <a:ext uri="{FF2B5EF4-FFF2-40B4-BE49-F238E27FC236}">
                <a16:creationId xmlns:a16="http://schemas.microsoft.com/office/drawing/2014/main" id="{54AA2C7A-53A8-ED6B-EC94-4C711CC6C9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001" y="3589908"/>
            <a:ext cx="108000" cy="108000"/>
          </a:xfrm>
          <a:prstGeom prst="rect">
            <a:avLst/>
          </a:prstGeom>
        </p:spPr>
      </p:pic>
      <p:pic>
        <p:nvPicPr>
          <p:cNvPr id="97" name="Graphic 96" descr="Document with solid fill">
            <a:extLst>
              <a:ext uri="{FF2B5EF4-FFF2-40B4-BE49-F238E27FC236}">
                <a16:creationId xmlns:a16="http://schemas.microsoft.com/office/drawing/2014/main" id="{D56AC1D6-9A58-D322-62FC-A0A7B908B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3433" y="3574994"/>
            <a:ext cx="108000" cy="108000"/>
          </a:xfrm>
          <a:prstGeom prst="rect">
            <a:avLst/>
          </a:prstGeom>
        </p:spPr>
      </p:pic>
      <p:pic>
        <p:nvPicPr>
          <p:cNvPr id="99" name="Graphic 98" descr="Document with solid fill">
            <a:extLst>
              <a:ext uri="{FF2B5EF4-FFF2-40B4-BE49-F238E27FC236}">
                <a16:creationId xmlns:a16="http://schemas.microsoft.com/office/drawing/2014/main" id="{141E4047-06B5-D387-1AC1-5434E66344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527" y="3705543"/>
            <a:ext cx="108000" cy="108000"/>
          </a:xfrm>
          <a:prstGeom prst="rect">
            <a:avLst/>
          </a:prstGeom>
        </p:spPr>
      </p:pic>
      <p:pic>
        <p:nvPicPr>
          <p:cNvPr id="101" name="Graphic 100" descr="Document with solid fill">
            <a:extLst>
              <a:ext uri="{FF2B5EF4-FFF2-40B4-BE49-F238E27FC236}">
                <a16:creationId xmlns:a16="http://schemas.microsoft.com/office/drawing/2014/main" id="{070F9536-892D-7A3B-67A0-4C34D02BBC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2914" y="3767895"/>
            <a:ext cx="113763" cy="108000"/>
          </a:xfrm>
          <a:prstGeom prst="rect">
            <a:avLst/>
          </a:prstGeom>
        </p:spPr>
      </p:pic>
      <p:pic>
        <p:nvPicPr>
          <p:cNvPr id="103" name="Graphic 102" descr="Document with solid fill">
            <a:extLst>
              <a:ext uri="{FF2B5EF4-FFF2-40B4-BE49-F238E27FC236}">
                <a16:creationId xmlns:a16="http://schemas.microsoft.com/office/drawing/2014/main" id="{6D5EADA4-AA28-A24C-5A8B-2FA0FA3411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5558" y="3571506"/>
            <a:ext cx="108000" cy="108000"/>
          </a:xfrm>
          <a:prstGeom prst="rect">
            <a:avLst/>
          </a:prstGeom>
        </p:spPr>
      </p:pic>
      <p:pic>
        <p:nvPicPr>
          <p:cNvPr id="105" name="Graphic 104" descr="Document with solid fill">
            <a:extLst>
              <a:ext uri="{FF2B5EF4-FFF2-40B4-BE49-F238E27FC236}">
                <a16:creationId xmlns:a16="http://schemas.microsoft.com/office/drawing/2014/main" id="{F1E1AC98-4A95-A5FB-9473-7353E3BCB8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2831" y="3618312"/>
            <a:ext cx="108000" cy="108000"/>
          </a:xfrm>
          <a:prstGeom prst="rect">
            <a:avLst/>
          </a:prstGeom>
        </p:spPr>
      </p:pic>
      <p:pic>
        <p:nvPicPr>
          <p:cNvPr id="107" name="Graphic 106" descr="Document with solid fill">
            <a:extLst>
              <a:ext uri="{FF2B5EF4-FFF2-40B4-BE49-F238E27FC236}">
                <a16:creationId xmlns:a16="http://schemas.microsoft.com/office/drawing/2014/main" id="{96241BF2-BDA0-2CCB-7F9B-46D9C760E1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168" y="3756687"/>
            <a:ext cx="108000" cy="108000"/>
          </a:xfrm>
          <a:prstGeom prst="rect">
            <a:avLst/>
          </a:prstGeom>
        </p:spPr>
      </p:pic>
      <p:pic>
        <p:nvPicPr>
          <p:cNvPr id="109" name="Graphic 108" descr="Document with solid fill">
            <a:extLst>
              <a:ext uri="{FF2B5EF4-FFF2-40B4-BE49-F238E27FC236}">
                <a16:creationId xmlns:a16="http://schemas.microsoft.com/office/drawing/2014/main" id="{E6FEF92B-D19B-BC5D-8747-C0B00379D3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7898" y="3786404"/>
            <a:ext cx="108000" cy="108000"/>
          </a:xfrm>
          <a:prstGeom prst="rect">
            <a:avLst/>
          </a:prstGeom>
        </p:spPr>
      </p:pic>
      <p:pic>
        <p:nvPicPr>
          <p:cNvPr id="111" name="Graphic 110" descr="Document with solid fill">
            <a:extLst>
              <a:ext uri="{FF2B5EF4-FFF2-40B4-BE49-F238E27FC236}">
                <a16:creationId xmlns:a16="http://schemas.microsoft.com/office/drawing/2014/main" id="{E6CA4427-3A70-9467-D918-86465D3879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707" y="4394802"/>
            <a:ext cx="108000" cy="108000"/>
          </a:xfrm>
          <a:prstGeom prst="rect">
            <a:avLst/>
          </a:prstGeom>
        </p:spPr>
      </p:pic>
      <p:pic>
        <p:nvPicPr>
          <p:cNvPr id="113" name="Graphic 112" descr="Document with solid fill">
            <a:extLst>
              <a:ext uri="{FF2B5EF4-FFF2-40B4-BE49-F238E27FC236}">
                <a16:creationId xmlns:a16="http://schemas.microsoft.com/office/drawing/2014/main" id="{AAE7169A-D8F9-FC60-8D6E-0E0F407EB4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7365" y="4539964"/>
            <a:ext cx="108000" cy="108000"/>
          </a:xfrm>
          <a:prstGeom prst="rect">
            <a:avLst/>
          </a:prstGeom>
        </p:spPr>
      </p:pic>
      <p:pic>
        <p:nvPicPr>
          <p:cNvPr id="115" name="Graphic 114" descr="Document with solid fill">
            <a:extLst>
              <a:ext uri="{FF2B5EF4-FFF2-40B4-BE49-F238E27FC236}">
                <a16:creationId xmlns:a16="http://schemas.microsoft.com/office/drawing/2014/main" id="{DCEC8FE1-0F8E-0C12-CC4E-D0EC3EF3D5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4587" y="4433120"/>
            <a:ext cx="108000" cy="108000"/>
          </a:xfrm>
          <a:prstGeom prst="rect">
            <a:avLst/>
          </a:prstGeom>
        </p:spPr>
      </p:pic>
      <p:pic>
        <p:nvPicPr>
          <p:cNvPr id="117" name="Graphic 116" descr="Document with solid fill">
            <a:extLst>
              <a:ext uri="{FF2B5EF4-FFF2-40B4-BE49-F238E27FC236}">
                <a16:creationId xmlns:a16="http://schemas.microsoft.com/office/drawing/2014/main" id="{DA410C93-17A7-E9FA-ABAC-F1D786F9DB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2513" y="4650062"/>
            <a:ext cx="108000" cy="108000"/>
          </a:xfrm>
          <a:prstGeom prst="rect">
            <a:avLst/>
          </a:prstGeom>
        </p:spPr>
      </p:pic>
      <p:pic>
        <p:nvPicPr>
          <p:cNvPr id="119" name="Graphic 118" descr="Document with solid fill">
            <a:extLst>
              <a:ext uri="{FF2B5EF4-FFF2-40B4-BE49-F238E27FC236}">
                <a16:creationId xmlns:a16="http://schemas.microsoft.com/office/drawing/2014/main" id="{45ACF1B0-5CD1-B371-D571-68DE6B9D07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792" y="4596062"/>
            <a:ext cx="108000" cy="108000"/>
          </a:xfrm>
          <a:prstGeom prst="rect">
            <a:avLst/>
          </a:prstGeom>
        </p:spPr>
      </p:pic>
      <p:pic>
        <p:nvPicPr>
          <p:cNvPr id="121" name="Graphic 120" descr="Document with solid fill">
            <a:extLst>
              <a:ext uri="{FF2B5EF4-FFF2-40B4-BE49-F238E27FC236}">
                <a16:creationId xmlns:a16="http://schemas.microsoft.com/office/drawing/2014/main" id="{5BFA0B75-ED11-8535-CBDD-A3BE71ED64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039" y="4652594"/>
            <a:ext cx="113763" cy="108000"/>
          </a:xfrm>
          <a:prstGeom prst="rect">
            <a:avLst/>
          </a:prstGeom>
        </p:spPr>
      </p:pic>
      <p:pic>
        <p:nvPicPr>
          <p:cNvPr id="123" name="Graphic 122" descr="Document with solid fill">
            <a:extLst>
              <a:ext uri="{FF2B5EF4-FFF2-40B4-BE49-F238E27FC236}">
                <a16:creationId xmlns:a16="http://schemas.microsoft.com/office/drawing/2014/main" id="{C19986AD-9535-D62F-6F89-CE1375ADFA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0353" y="4467079"/>
            <a:ext cx="108000" cy="108000"/>
          </a:xfrm>
          <a:prstGeom prst="rect">
            <a:avLst/>
          </a:prstGeom>
        </p:spPr>
      </p:pic>
      <p:pic>
        <p:nvPicPr>
          <p:cNvPr id="125" name="Graphic 124" descr="Document with solid fill">
            <a:extLst>
              <a:ext uri="{FF2B5EF4-FFF2-40B4-BE49-F238E27FC236}">
                <a16:creationId xmlns:a16="http://schemas.microsoft.com/office/drawing/2014/main" id="{9C83D130-F7F6-0954-1AC1-ACBCC65B13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1202" y="4470559"/>
            <a:ext cx="108000" cy="108000"/>
          </a:xfrm>
          <a:prstGeom prst="rect">
            <a:avLst/>
          </a:prstGeom>
        </p:spPr>
      </p:pic>
      <p:pic>
        <p:nvPicPr>
          <p:cNvPr id="127" name="Graphic 126" descr="Document with solid fill">
            <a:extLst>
              <a:ext uri="{FF2B5EF4-FFF2-40B4-BE49-F238E27FC236}">
                <a16:creationId xmlns:a16="http://schemas.microsoft.com/office/drawing/2014/main" id="{1FB422F1-3F44-D1A0-8388-D764908A21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3244" y="4644356"/>
            <a:ext cx="108000" cy="108000"/>
          </a:xfrm>
          <a:prstGeom prst="rect">
            <a:avLst/>
          </a:prstGeom>
        </p:spPr>
      </p:pic>
      <p:pic>
        <p:nvPicPr>
          <p:cNvPr id="129" name="Graphic 128" descr="Document with solid fill">
            <a:extLst>
              <a:ext uri="{FF2B5EF4-FFF2-40B4-BE49-F238E27FC236}">
                <a16:creationId xmlns:a16="http://schemas.microsoft.com/office/drawing/2014/main" id="{E5ADBE90-D432-C9A4-B6C6-62227D9BB9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0074" y="4607787"/>
            <a:ext cx="108000" cy="108000"/>
          </a:xfrm>
          <a:prstGeom prst="rect">
            <a:avLst/>
          </a:prstGeom>
        </p:spPr>
      </p:pic>
      <p:pic>
        <p:nvPicPr>
          <p:cNvPr id="9" name="Graphic 8" descr="Download from cloud outline">
            <a:extLst>
              <a:ext uri="{FF2B5EF4-FFF2-40B4-BE49-F238E27FC236}">
                <a16:creationId xmlns:a16="http://schemas.microsoft.com/office/drawing/2014/main" id="{79C6E56D-FD0A-3D88-F289-A29E8F8600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15890" y="2193105"/>
            <a:ext cx="806400" cy="806400"/>
          </a:xfrm>
          <a:prstGeom prst="rect">
            <a:avLst/>
          </a:prstGeom>
        </p:spPr>
      </p:pic>
      <p:pic>
        <p:nvPicPr>
          <p:cNvPr id="10" name="Graphic 9" descr="Database outline">
            <a:extLst>
              <a:ext uri="{FF2B5EF4-FFF2-40B4-BE49-F238E27FC236}">
                <a16:creationId xmlns:a16="http://schemas.microsoft.com/office/drawing/2014/main" id="{A413C38A-EBBE-9240-2962-B1A4AF2E72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7891" y="2125895"/>
            <a:ext cx="807518" cy="807518"/>
          </a:xfrm>
          <a:prstGeom prst="rect">
            <a:avLst/>
          </a:prstGeom>
        </p:spPr>
      </p:pic>
      <p:sp>
        <p:nvSpPr>
          <p:cNvPr id="11" name="TextBox 10">
            <a:extLst>
              <a:ext uri="{FF2B5EF4-FFF2-40B4-BE49-F238E27FC236}">
                <a16:creationId xmlns:a16="http://schemas.microsoft.com/office/drawing/2014/main" id="{1C19FBCC-C7B3-0597-0C77-3996578FF488}"/>
              </a:ext>
            </a:extLst>
          </p:cNvPr>
          <p:cNvSpPr txBox="1"/>
          <p:nvPr/>
        </p:nvSpPr>
        <p:spPr>
          <a:xfrm>
            <a:off x="3340064" y="2295039"/>
            <a:ext cx="914400" cy="507831"/>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On-prem filer DR</a:t>
            </a:r>
          </a:p>
        </p:txBody>
      </p:sp>
      <p:sp>
        <p:nvSpPr>
          <p:cNvPr id="12" name="TextBox 11">
            <a:extLst>
              <a:ext uri="{FF2B5EF4-FFF2-40B4-BE49-F238E27FC236}">
                <a16:creationId xmlns:a16="http://schemas.microsoft.com/office/drawing/2014/main" id="{EE8A5714-13D7-CC3B-A8D3-C74E7E74A515}"/>
              </a:ext>
            </a:extLst>
          </p:cNvPr>
          <p:cNvSpPr txBox="1"/>
          <p:nvPr/>
        </p:nvSpPr>
        <p:spPr>
          <a:xfrm>
            <a:off x="1294324" y="2315194"/>
            <a:ext cx="1016617" cy="507831"/>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On-prem filer</a:t>
            </a:r>
          </a:p>
        </p:txBody>
      </p:sp>
      <p:sp>
        <p:nvSpPr>
          <p:cNvPr id="14" name="TextBox 13">
            <a:extLst>
              <a:ext uri="{FF2B5EF4-FFF2-40B4-BE49-F238E27FC236}">
                <a16:creationId xmlns:a16="http://schemas.microsoft.com/office/drawing/2014/main" id="{26F34769-8576-11F0-F1AD-F037CD8D2E8B}"/>
              </a:ext>
            </a:extLst>
          </p:cNvPr>
          <p:cNvSpPr txBox="1"/>
          <p:nvPr/>
        </p:nvSpPr>
        <p:spPr>
          <a:xfrm>
            <a:off x="5000975" y="2294192"/>
            <a:ext cx="1019163" cy="507831"/>
          </a:xfrm>
          <a:prstGeom prst="rect">
            <a:avLst/>
          </a:prstGeom>
          <a:noFill/>
        </p:spPr>
        <p:txBody>
          <a:bodyPr wrap="square" rtlCol="0">
            <a:spAutoFit/>
          </a:bodyPr>
          <a:lstStyle/>
          <a:p>
            <a:r>
              <a:rPr lang="en-US" dirty="0"/>
              <a:t>On-prem Sharepoint</a:t>
            </a:r>
          </a:p>
        </p:txBody>
      </p:sp>
      <p:sp>
        <p:nvSpPr>
          <p:cNvPr id="15" name="TextBox 14">
            <a:extLst>
              <a:ext uri="{FF2B5EF4-FFF2-40B4-BE49-F238E27FC236}">
                <a16:creationId xmlns:a16="http://schemas.microsoft.com/office/drawing/2014/main" id="{AC94676D-5AB6-C647-E729-B59AFC7CF1AE}"/>
              </a:ext>
            </a:extLst>
          </p:cNvPr>
          <p:cNvSpPr txBox="1"/>
          <p:nvPr/>
        </p:nvSpPr>
        <p:spPr>
          <a:xfrm>
            <a:off x="7101078" y="2325036"/>
            <a:ext cx="647403" cy="507831"/>
          </a:xfrm>
          <a:prstGeom prst="rect">
            <a:avLst/>
          </a:prstGeom>
          <a:noFill/>
        </p:spPr>
        <p:txBody>
          <a:bodyPr wrap="square" rtlCol="0">
            <a:spAutoFit/>
          </a:bodyPr>
          <a:lstStyle/>
          <a:p>
            <a:r>
              <a:rPr lang="en-US" dirty="0"/>
              <a:t>Cloud Apps</a:t>
            </a:r>
          </a:p>
        </p:txBody>
      </p:sp>
      <p:pic>
        <p:nvPicPr>
          <p:cNvPr id="16" name="Graphic 15" descr="Database outline">
            <a:extLst>
              <a:ext uri="{FF2B5EF4-FFF2-40B4-BE49-F238E27FC236}">
                <a16:creationId xmlns:a16="http://schemas.microsoft.com/office/drawing/2014/main" id="{AD7A1A98-99F4-150B-4D8B-91B37B69C0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12800" y="2109600"/>
            <a:ext cx="807518" cy="807518"/>
          </a:xfrm>
          <a:prstGeom prst="rect">
            <a:avLst/>
          </a:prstGeom>
        </p:spPr>
      </p:pic>
      <p:pic>
        <p:nvPicPr>
          <p:cNvPr id="18" name="Graphic 17" descr="Database outline">
            <a:extLst>
              <a:ext uri="{FF2B5EF4-FFF2-40B4-BE49-F238E27FC236}">
                <a16:creationId xmlns:a16="http://schemas.microsoft.com/office/drawing/2014/main" id="{7474766A-B749-A366-F3F9-E7971FE009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6962" y="2048115"/>
            <a:ext cx="807518" cy="807518"/>
          </a:xfrm>
          <a:prstGeom prst="rect">
            <a:avLst/>
          </a:prstGeom>
        </p:spPr>
      </p:pic>
      <p:pic>
        <p:nvPicPr>
          <p:cNvPr id="363" name="Graphic 362" descr="Document with solid fill">
            <a:extLst>
              <a:ext uri="{FF2B5EF4-FFF2-40B4-BE49-F238E27FC236}">
                <a16:creationId xmlns:a16="http://schemas.microsoft.com/office/drawing/2014/main" id="{4C85744D-23DB-F687-8886-7378EE9CC7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1834" y="3312724"/>
            <a:ext cx="108000" cy="108000"/>
          </a:xfrm>
          <a:prstGeom prst="rect">
            <a:avLst/>
          </a:prstGeom>
        </p:spPr>
      </p:pic>
      <p:pic>
        <p:nvPicPr>
          <p:cNvPr id="364" name="Graphic 363" descr="Document with solid fill">
            <a:extLst>
              <a:ext uri="{FF2B5EF4-FFF2-40B4-BE49-F238E27FC236}">
                <a16:creationId xmlns:a16="http://schemas.microsoft.com/office/drawing/2014/main" id="{1127FD07-A2BC-4F80-DC33-2B249C714A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4301" y="3232321"/>
            <a:ext cx="108000" cy="108000"/>
          </a:xfrm>
          <a:prstGeom prst="rect">
            <a:avLst/>
          </a:prstGeom>
        </p:spPr>
      </p:pic>
      <p:pic>
        <p:nvPicPr>
          <p:cNvPr id="365" name="Graphic 364" descr="Document with solid fill">
            <a:extLst>
              <a:ext uri="{FF2B5EF4-FFF2-40B4-BE49-F238E27FC236}">
                <a16:creationId xmlns:a16="http://schemas.microsoft.com/office/drawing/2014/main" id="{82D1277B-7801-1F1D-CD59-026F5C9C1C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5701" y="3125109"/>
            <a:ext cx="108000" cy="108000"/>
          </a:xfrm>
          <a:prstGeom prst="rect">
            <a:avLst/>
          </a:prstGeom>
        </p:spPr>
      </p:pic>
      <p:pic>
        <p:nvPicPr>
          <p:cNvPr id="366" name="Graphic 365" descr="Document with solid fill">
            <a:extLst>
              <a:ext uri="{FF2B5EF4-FFF2-40B4-BE49-F238E27FC236}">
                <a16:creationId xmlns:a16="http://schemas.microsoft.com/office/drawing/2014/main" id="{6405DC6F-4BAB-4344-C6C5-368B9CC7CF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1568" y="3161116"/>
            <a:ext cx="108000" cy="108000"/>
          </a:xfrm>
          <a:prstGeom prst="rect">
            <a:avLst/>
          </a:prstGeom>
        </p:spPr>
      </p:pic>
      <p:pic>
        <p:nvPicPr>
          <p:cNvPr id="367" name="Graphic 366" descr="Document with solid fill">
            <a:extLst>
              <a:ext uri="{FF2B5EF4-FFF2-40B4-BE49-F238E27FC236}">
                <a16:creationId xmlns:a16="http://schemas.microsoft.com/office/drawing/2014/main" id="{6AB30768-57C1-5661-F86A-20ECD27BD9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4392" y="3361509"/>
            <a:ext cx="108000" cy="108000"/>
          </a:xfrm>
          <a:prstGeom prst="rect">
            <a:avLst/>
          </a:prstGeom>
        </p:spPr>
      </p:pic>
      <p:pic>
        <p:nvPicPr>
          <p:cNvPr id="368" name="Graphic 367" descr="Document with solid fill">
            <a:extLst>
              <a:ext uri="{FF2B5EF4-FFF2-40B4-BE49-F238E27FC236}">
                <a16:creationId xmlns:a16="http://schemas.microsoft.com/office/drawing/2014/main" id="{B5604DA9-2D19-E270-D0D2-104B6DBABD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9894" y="3167155"/>
            <a:ext cx="113763" cy="108000"/>
          </a:xfrm>
          <a:prstGeom prst="rect">
            <a:avLst/>
          </a:prstGeom>
        </p:spPr>
      </p:pic>
      <p:pic>
        <p:nvPicPr>
          <p:cNvPr id="369" name="Graphic 368" descr="Document with solid fill">
            <a:extLst>
              <a:ext uri="{FF2B5EF4-FFF2-40B4-BE49-F238E27FC236}">
                <a16:creationId xmlns:a16="http://schemas.microsoft.com/office/drawing/2014/main" id="{B976CF96-127D-5A72-2D81-405C05485A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1559" y="3251584"/>
            <a:ext cx="108000" cy="108000"/>
          </a:xfrm>
          <a:prstGeom prst="rect">
            <a:avLst/>
          </a:prstGeom>
        </p:spPr>
      </p:pic>
      <p:pic>
        <p:nvPicPr>
          <p:cNvPr id="370" name="Graphic 369" descr="Document with solid fill">
            <a:extLst>
              <a:ext uri="{FF2B5EF4-FFF2-40B4-BE49-F238E27FC236}">
                <a16:creationId xmlns:a16="http://schemas.microsoft.com/office/drawing/2014/main" id="{D2D4D3F3-38CB-A569-3195-A06449F088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8331" y="3091082"/>
            <a:ext cx="108000" cy="108000"/>
          </a:xfrm>
          <a:prstGeom prst="rect">
            <a:avLst/>
          </a:prstGeom>
        </p:spPr>
      </p:pic>
      <p:pic>
        <p:nvPicPr>
          <p:cNvPr id="371" name="Graphic 370" descr="Document with solid fill">
            <a:extLst>
              <a:ext uri="{FF2B5EF4-FFF2-40B4-BE49-F238E27FC236}">
                <a16:creationId xmlns:a16="http://schemas.microsoft.com/office/drawing/2014/main" id="{CFE1309B-31BF-31BC-9A5A-C25A082FA0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5258" y="3309432"/>
            <a:ext cx="108000" cy="108000"/>
          </a:xfrm>
          <a:prstGeom prst="rect">
            <a:avLst/>
          </a:prstGeom>
        </p:spPr>
      </p:pic>
      <p:pic>
        <p:nvPicPr>
          <p:cNvPr id="372" name="Graphic 371" descr="Document with solid fill">
            <a:extLst>
              <a:ext uri="{FF2B5EF4-FFF2-40B4-BE49-F238E27FC236}">
                <a16:creationId xmlns:a16="http://schemas.microsoft.com/office/drawing/2014/main" id="{EFE62509-635A-F8BB-E724-4EFA9156CE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0825" y="3271814"/>
            <a:ext cx="108000" cy="108000"/>
          </a:xfrm>
          <a:prstGeom prst="rect">
            <a:avLst/>
          </a:prstGeom>
        </p:spPr>
      </p:pic>
      <p:pic>
        <p:nvPicPr>
          <p:cNvPr id="373" name="Graphic 372" descr="Open folder outline">
            <a:extLst>
              <a:ext uri="{FF2B5EF4-FFF2-40B4-BE49-F238E27FC236}">
                <a16:creationId xmlns:a16="http://schemas.microsoft.com/office/drawing/2014/main" id="{70C50871-161C-9C79-25D0-0A0A323419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3887" y="3195234"/>
            <a:ext cx="288000" cy="288000"/>
          </a:xfrm>
          <a:prstGeom prst="rect">
            <a:avLst/>
          </a:prstGeom>
        </p:spPr>
      </p:pic>
      <p:pic>
        <p:nvPicPr>
          <p:cNvPr id="374" name="Graphic 373" descr="Open folder outline">
            <a:extLst>
              <a:ext uri="{FF2B5EF4-FFF2-40B4-BE49-F238E27FC236}">
                <a16:creationId xmlns:a16="http://schemas.microsoft.com/office/drawing/2014/main" id="{9DBDC666-AF5D-B346-91FC-710E1F5A2F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5563" y="3938514"/>
            <a:ext cx="288000" cy="288000"/>
          </a:xfrm>
          <a:prstGeom prst="rect">
            <a:avLst/>
          </a:prstGeom>
        </p:spPr>
      </p:pic>
      <p:pic>
        <p:nvPicPr>
          <p:cNvPr id="375" name="Graphic 374" descr="Open folder outline">
            <a:extLst>
              <a:ext uri="{FF2B5EF4-FFF2-40B4-BE49-F238E27FC236}">
                <a16:creationId xmlns:a16="http://schemas.microsoft.com/office/drawing/2014/main" id="{1C5B6F01-7BEE-1D04-F4D5-2A57CE51C2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6915" y="3599147"/>
            <a:ext cx="288000" cy="288000"/>
          </a:xfrm>
          <a:prstGeom prst="rect">
            <a:avLst/>
          </a:prstGeom>
        </p:spPr>
      </p:pic>
      <p:pic>
        <p:nvPicPr>
          <p:cNvPr id="376" name="Graphic 375" descr="Open folder outline">
            <a:extLst>
              <a:ext uri="{FF2B5EF4-FFF2-40B4-BE49-F238E27FC236}">
                <a16:creationId xmlns:a16="http://schemas.microsoft.com/office/drawing/2014/main" id="{BD8C04F7-ADD4-319D-438A-28BC02C85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21600" y="2912400"/>
            <a:ext cx="288000" cy="288000"/>
          </a:xfrm>
          <a:prstGeom prst="rect">
            <a:avLst/>
          </a:prstGeom>
        </p:spPr>
      </p:pic>
      <p:pic>
        <p:nvPicPr>
          <p:cNvPr id="377" name="Graphic 376" descr="Open folder outline">
            <a:extLst>
              <a:ext uri="{FF2B5EF4-FFF2-40B4-BE49-F238E27FC236}">
                <a16:creationId xmlns:a16="http://schemas.microsoft.com/office/drawing/2014/main" id="{BA3FE31E-57AE-6AE8-3F6A-7C1BC79B725C}"/>
              </a:ext>
            </a:extLst>
          </p:cNvPr>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2865840" y="4324069"/>
            <a:ext cx="288000" cy="288000"/>
          </a:xfrm>
          <a:prstGeom prst="rect">
            <a:avLst/>
          </a:prstGeom>
        </p:spPr>
      </p:pic>
      <p:pic>
        <p:nvPicPr>
          <p:cNvPr id="378" name="Graphic 377" descr="Document with solid fill">
            <a:extLst>
              <a:ext uri="{FF2B5EF4-FFF2-40B4-BE49-F238E27FC236}">
                <a16:creationId xmlns:a16="http://schemas.microsoft.com/office/drawing/2014/main" id="{A45C13D3-26D7-6842-A80B-0986D1A44C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9752" y="4011733"/>
            <a:ext cx="108000" cy="108000"/>
          </a:xfrm>
          <a:prstGeom prst="rect">
            <a:avLst/>
          </a:prstGeom>
        </p:spPr>
      </p:pic>
      <p:pic>
        <p:nvPicPr>
          <p:cNvPr id="379" name="Graphic 378" descr="Document with solid fill">
            <a:extLst>
              <a:ext uri="{FF2B5EF4-FFF2-40B4-BE49-F238E27FC236}">
                <a16:creationId xmlns:a16="http://schemas.microsoft.com/office/drawing/2014/main" id="{1A1BCC54-9431-7585-D526-A9E2619F5F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3475" y="3620547"/>
            <a:ext cx="108000" cy="108000"/>
          </a:xfrm>
          <a:prstGeom prst="rect">
            <a:avLst/>
          </a:prstGeom>
        </p:spPr>
      </p:pic>
      <p:pic>
        <p:nvPicPr>
          <p:cNvPr id="380" name="Graphic 379" descr="Document with solid fill">
            <a:extLst>
              <a:ext uri="{FF2B5EF4-FFF2-40B4-BE49-F238E27FC236}">
                <a16:creationId xmlns:a16="http://schemas.microsoft.com/office/drawing/2014/main" id="{03BC50F7-3FE6-93F8-F640-EDEFB0C9AE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1616" y="4007103"/>
            <a:ext cx="108000" cy="108000"/>
          </a:xfrm>
          <a:prstGeom prst="rect">
            <a:avLst/>
          </a:prstGeom>
        </p:spPr>
      </p:pic>
      <p:pic>
        <p:nvPicPr>
          <p:cNvPr id="381" name="Graphic 380" descr="Document with solid fill">
            <a:extLst>
              <a:ext uri="{FF2B5EF4-FFF2-40B4-BE49-F238E27FC236}">
                <a16:creationId xmlns:a16="http://schemas.microsoft.com/office/drawing/2014/main" id="{3EC52868-97A4-936C-F1A1-557317319D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5374" y="4153913"/>
            <a:ext cx="108000" cy="108000"/>
          </a:xfrm>
          <a:prstGeom prst="rect">
            <a:avLst/>
          </a:prstGeom>
        </p:spPr>
      </p:pic>
      <p:pic>
        <p:nvPicPr>
          <p:cNvPr id="382" name="Graphic 381" descr="Document with solid fill">
            <a:extLst>
              <a:ext uri="{FF2B5EF4-FFF2-40B4-BE49-F238E27FC236}">
                <a16:creationId xmlns:a16="http://schemas.microsoft.com/office/drawing/2014/main" id="{375B3290-0C1E-9500-E00C-27F5FFF561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6870" y="4163658"/>
            <a:ext cx="108000" cy="108000"/>
          </a:xfrm>
          <a:prstGeom prst="rect">
            <a:avLst/>
          </a:prstGeom>
        </p:spPr>
      </p:pic>
      <p:pic>
        <p:nvPicPr>
          <p:cNvPr id="383" name="Graphic 382" descr="Document with solid fill">
            <a:extLst>
              <a:ext uri="{FF2B5EF4-FFF2-40B4-BE49-F238E27FC236}">
                <a16:creationId xmlns:a16="http://schemas.microsoft.com/office/drawing/2014/main" id="{73DB036D-64D5-BBC6-ACA2-F8E2BCDDF6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8024" y="3991762"/>
            <a:ext cx="113763" cy="108000"/>
          </a:xfrm>
          <a:prstGeom prst="rect">
            <a:avLst/>
          </a:prstGeom>
        </p:spPr>
      </p:pic>
      <p:pic>
        <p:nvPicPr>
          <p:cNvPr id="384" name="Graphic 383" descr="Document with solid fill">
            <a:extLst>
              <a:ext uri="{FF2B5EF4-FFF2-40B4-BE49-F238E27FC236}">
                <a16:creationId xmlns:a16="http://schemas.microsoft.com/office/drawing/2014/main" id="{1D979AD5-5008-9F05-54B1-615BAFDF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3679" y="4179293"/>
            <a:ext cx="108000" cy="108000"/>
          </a:xfrm>
          <a:prstGeom prst="rect">
            <a:avLst/>
          </a:prstGeom>
        </p:spPr>
      </p:pic>
      <p:pic>
        <p:nvPicPr>
          <p:cNvPr id="385" name="Graphic 384" descr="Document with solid fill">
            <a:extLst>
              <a:ext uri="{FF2B5EF4-FFF2-40B4-BE49-F238E27FC236}">
                <a16:creationId xmlns:a16="http://schemas.microsoft.com/office/drawing/2014/main" id="{A08E392A-7F0D-E5CB-3510-4E9212E8BC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5844" y="4056088"/>
            <a:ext cx="108000" cy="108000"/>
          </a:xfrm>
          <a:prstGeom prst="rect">
            <a:avLst/>
          </a:prstGeom>
        </p:spPr>
      </p:pic>
      <p:pic>
        <p:nvPicPr>
          <p:cNvPr id="386" name="Graphic 385" descr="Document with solid fill">
            <a:extLst>
              <a:ext uri="{FF2B5EF4-FFF2-40B4-BE49-F238E27FC236}">
                <a16:creationId xmlns:a16="http://schemas.microsoft.com/office/drawing/2014/main" id="{CCE0DF3B-941A-F507-0948-CF8D37901B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1894" y="4023954"/>
            <a:ext cx="108000" cy="108000"/>
          </a:xfrm>
          <a:prstGeom prst="rect">
            <a:avLst/>
          </a:prstGeom>
        </p:spPr>
      </p:pic>
      <p:pic>
        <p:nvPicPr>
          <p:cNvPr id="387" name="Graphic 386" descr="Document with solid fill">
            <a:extLst>
              <a:ext uri="{FF2B5EF4-FFF2-40B4-BE49-F238E27FC236}">
                <a16:creationId xmlns:a16="http://schemas.microsoft.com/office/drawing/2014/main" id="{454200AB-7585-42F8-62FE-DBCAA2BF9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5258" y="3788501"/>
            <a:ext cx="108000" cy="108000"/>
          </a:xfrm>
          <a:prstGeom prst="rect">
            <a:avLst/>
          </a:prstGeom>
        </p:spPr>
      </p:pic>
      <p:pic>
        <p:nvPicPr>
          <p:cNvPr id="388" name="Graphic 387" descr="Document with solid fill">
            <a:extLst>
              <a:ext uri="{FF2B5EF4-FFF2-40B4-BE49-F238E27FC236}">
                <a16:creationId xmlns:a16="http://schemas.microsoft.com/office/drawing/2014/main" id="{06291CFF-9FED-A3AD-4024-7FA6795F8B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2241" y="3777300"/>
            <a:ext cx="108000" cy="108000"/>
          </a:xfrm>
          <a:prstGeom prst="rect">
            <a:avLst/>
          </a:prstGeom>
        </p:spPr>
      </p:pic>
      <p:pic>
        <p:nvPicPr>
          <p:cNvPr id="389" name="Graphic 388" descr="Document with solid fill">
            <a:extLst>
              <a:ext uri="{FF2B5EF4-FFF2-40B4-BE49-F238E27FC236}">
                <a16:creationId xmlns:a16="http://schemas.microsoft.com/office/drawing/2014/main" id="{B93B9DE7-CA01-11D6-9812-6B22651D87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5201" y="3616679"/>
            <a:ext cx="108000" cy="108000"/>
          </a:xfrm>
          <a:prstGeom prst="rect">
            <a:avLst/>
          </a:prstGeom>
        </p:spPr>
      </p:pic>
      <p:pic>
        <p:nvPicPr>
          <p:cNvPr id="390" name="Graphic 389" descr="Document with solid fill">
            <a:extLst>
              <a:ext uri="{FF2B5EF4-FFF2-40B4-BE49-F238E27FC236}">
                <a16:creationId xmlns:a16="http://schemas.microsoft.com/office/drawing/2014/main" id="{27FAD319-237F-0FAD-DF7C-56A6E4C5FD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1752" y="3601633"/>
            <a:ext cx="108000" cy="108000"/>
          </a:xfrm>
          <a:prstGeom prst="rect">
            <a:avLst/>
          </a:prstGeom>
        </p:spPr>
      </p:pic>
      <p:pic>
        <p:nvPicPr>
          <p:cNvPr id="391" name="Graphic 390" descr="Document with solid fill">
            <a:extLst>
              <a:ext uri="{FF2B5EF4-FFF2-40B4-BE49-F238E27FC236}">
                <a16:creationId xmlns:a16="http://schemas.microsoft.com/office/drawing/2014/main" id="{F9F131BE-1DA9-A682-A3A6-9D1A4D6CBC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8184" y="3586719"/>
            <a:ext cx="108000" cy="108000"/>
          </a:xfrm>
          <a:prstGeom prst="rect">
            <a:avLst/>
          </a:prstGeom>
        </p:spPr>
      </p:pic>
      <p:pic>
        <p:nvPicPr>
          <p:cNvPr id="392" name="Graphic 391" descr="Document with solid fill">
            <a:extLst>
              <a:ext uri="{FF2B5EF4-FFF2-40B4-BE49-F238E27FC236}">
                <a16:creationId xmlns:a16="http://schemas.microsoft.com/office/drawing/2014/main" id="{427BE612-7BFE-29C1-0131-7121B3F55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3278" y="3717268"/>
            <a:ext cx="108000" cy="108000"/>
          </a:xfrm>
          <a:prstGeom prst="rect">
            <a:avLst/>
          </a:prstGeom>
        </p:spPr>
      </p:pic>
      <p:pic>
        <p:nvPicPr>
          <p:cNvPr id="393" name="Graphic 392" descr="Document with solid fill">
            <a:extLst>
              <a:ext uri="{FF2B5EF4-FFF2-40B4-BE49-F238E27FC236}">
                <a16:creationId xmlns:a16="http://schemas.microsoft.com/office/drawing/2014/main" id="{AE36CBF6-C9BF-AD52-5249-0ACC93CB5A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7665" y="3779620"/>
            <a:ext cx="113763" cy="108000"/>
          </a:xfrm>
          <a:prstGeom prst="rect">
            <a:avLst/>
          </a:prstGeom>
        </p:spPr>
      </p:pic>
      <p:pic>
        <p:nvPicPr>
          <p:cNvPr id="394" name="Graphic 393" descr="Document with solid fill">
            <a:extLst>
              <a:ext uri="{FF2B5EF4-FFF2-40B4-BE49-F238E27FC236}">
                <a16:creationId xmlns:a16="http://schemas.microsoft.com/office/drawing/2014/main" id="{7A839EC6-9922-963D-E6F7-732205D3D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309" y="3583231"/>
            <a:ext cx="108000" cy="108000"/>
          </a:xfrm>
          <a:prstGeom prst="rect">
            <a:avLst/>
          </a:prstGeom>
        </p:spPr>
      </p:pic>
      <p:pic>
        <p:nvPicPr>
          <p:cNvPr id="395" name="Graphic 394" descr="Document with solid fill">
            <a:extLst>
              <a:ext uri="{FF2B5EF4-FFF2-40B4-BE49-F238E27FC236}">
                <a16:creationId xmlns:a16="http://schemas.microsoft.com/office/drawing/2014/main" id="{92F5B52E-42BD-B50D-49DD-5C4A9C554A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7582" y="3630037"/>
            <a:ext cx="108000" cy="108000"/>
          </a:xfrm>
          <a:prstGeom prst="rect">
            <a:avLst/>
          </a:prstGeom>
        </p:spPr>
      </p:pic>
      <p:pic>
        <p:nvPicPr>
          <p:cNvPr id="396" name="Graphic 395" descr="Document with solid fill">
            <a:extLst>
              <a:ext uri="{FF2B5EF4-FFF2-40B4-BE49-F238E27FC236}">
                <a16:creationId xmlns:a16="http://schemas.microsoft.com/office/drawing/2014/main" id="{ABF39E99-11F7-8367-60F9-3BE7E1A4D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2919" y="3768412"/>
            <a:ext cx="108000" cy="108000"/>
          </a:xfrm>
          <a:prstGeom prst="rect">
            <a:avLst/>
          </a:prstGeom>
        </p:spPr>
      </p:pic>
      <p:pic>
        <p:nvPicPr>
          <p:cNvPr id="397" name="Graphic 396" descr="Document with solid fill">
            <a:extLst>
              <a:ext uri="{FF2B5EF4-FFF2-40B4-BE49-F238E27FC236}">
                <a16:creationId xmlns:a16="http://schemas.microsoft.com/office/drawing/2014/main" id="{3EA4A321-11B5-5401-1F02-EDA4EC9915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2649" y="3798129"/>
            <a:ext cx="108000" cy="108000"/>
          </a:xfrm>
          <a:prstGeom prst="rect">
            <a:avLst/>
          </a:prstGeom>
        </p:spPr>
      </p:pic>
      <p:pic>
        <p:nvPicPr>
          <p:cNvPr id="398" name="Graphic 397" descr="Document with solid fill">
            <a:extLst>
              <a:ext uri="{FF2B5EF4-FFF2-40B4-BE49-F238E27FC236}">
                <a16:creationId xmlns:a16="http://schemas.microsoft.com/office/drawing/2014/main" id="{F61BC190-F569-03C1-D383-D5B3FF4C60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6458" y="4406527"/>
            <a:ext cx="108000" cy="108000"/>
          </a:xfrm>
          <a:prstGeom prst="rect">
            <a:avLst/>
          </a:prstGeom>
        </p:spPr>
      </p:pic>
      <p:pic>
        <p:nvPicPr>
          <p:cNvPr id="399" name="Graphic 398" descr="Document with solid fill">
            <a:extLst>
              <a:ext uri="{FF2B5EF4-FFF2-40B4-BE49-F238E27FC236}">
                <a16:creationId xmlns:a16="http://schemas.microsoft.com/office/drawing/2014/main" id="{49E68EB1-9F3A-4A6C-1639-CCAA77BD82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2116" y="4551689"/>
            <a:ext cx="108000" cy="108000"/>
          </a:xfrm>
          <a:prstGeom prst="rect">
            <a:avLst/>
          </a:prstGeom>
        </p:spPr>
      </p:pic>
      <p:pic>
        <p:nvPicPr>
          <p:cNvPr id="400" name="Graphic 399" descr="Document with solid fill">
            <a:extLst>
              <a:ext uri="{FF2B5EF4-FFF2-40B4-BE49-F238E27FC236}">
                <a16:creationId xmlns:a16="http://schemas.microsoft.com/office/drawing/2014/main" id="{CB077713-3C74-73AA-5A5F-F7F0355079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9338" y="4444845"/>
            <a:ext cx="108000" cy="108000"/>
          </a:xfrm>
          <a:prstGeom prst="rect">
            <a:avLst/>
          </a:prstGeom>
        </p:spPr>
      </p:pic>
      <p:pic>
        <p:nvPicPr>
          <p:cNvPr id="401" name="Graphic 400" descr="Document with solid fill">
            <a:extLst>
              <a:ext uri="{FF2B5EF4-FFF2-40B4-BE49-F238E27FC236}">
                <a16:creationId xmlns:a16="http://schemas.microsoft.com/office/drawing/2014/main" id="{A92009B0-16C7-5927-1BE1-BB8AD8BBC6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7264" y="4661787"/>
            <a:ext cx="108000" cy="108000"/>
          </a:xfrm>
          <a:prstGeom prst="rect">
            <a:avLst/>
          </a:prstGeom>
        </p:spPr>
      </p:pic>
      <p:pic>
        <p:nvPicPr>
          <p:cNvPr id="402" name="Graphic 401" descr="Document with solid fill">
            <a:extLst>
              <a:ext uri="{FF2B5EF4-FFF2-40B4-BE49-F238E27FC236}">
                <a16:creationId xmlns:a16="http://schemas.microsoft.com/office/drawing/2014/main" id="{EE17441A-478E-A9AB-8E3E-AE109009C2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2543" y="4607787"/>
            <a:ext cx="108000" cy="108000"/>
          </a:xfrm>
          <a:prstGeom prst="rect">
            <a:avLst/>
          </a:prstGeom>
        </p:spPr>
      </p:pic>
      <p:pic>
        <p:nvPicPr>
          <p:cNvPr id="403" name="Graphic 402" descr="Document with solid fill">
            <a:extLst>
              <a:ext uri="{FF2B5EF4-FFF2-40B4-BE49-F238E27FC236}">
                <a16:creationId xmlns:a16="http://schemas.microsoft.com/office/drawing/2014/main" id="{4623ED6B-EF69-58F2-1040-A76AB46A2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7790" y="4664319"/>
            <a:ext cx="113763" cy="108000"/>
          </a:xfrm>
          <a:prstGeom prst="rect">
            <a:avLst/>
          </a:prstGeom>
        </p:spPr>
      </p:pic>
      <p:pic>
        <p:nvPicPr>
          <p:cNvPr id="404" name="Graphic 403" descr="Document with solid fill">
            <a:extLst>
              <a:ext uri="{FF2B5EF4-FFF2-40B4-BE49-F238E27FC236}">
                <a16:creationId xmlns:a16="http://schemas.microsoft.com/office/drawing/2014/main" id="{564408E8-2755-4597-C62F-7E6B150C4B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8707" y="4482283"/>
            <a:ext cx="108000" cy="108000"/>
          </a:xfrm>
          <a:prstGeom prst="rect">
            <a:avLst/>
          </a:prstGeom>
        </p:spPr>
      </p:pic>
      <p:pic>
        <p:nvPicPr>
          <p:cNvPr id="405" name="Graphic 404" descr="Document with solid fill">
            <a:extLst>
              <a:ext uri="{FF2B5EF4-FFF2-40B4-BE49-F238E27FC236}">
                <a16:creationId xmlns:a16="http://schemas.microsoft.com/office/drawing/2014/main" id="{91FD807A-212E-4B89-1E34-8A71E7D1AC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5953" y="4482284"/>
            <a:ext cx="108000" cy="108000"/>
          </a:xfrm>
          <a:prstGeom prst="rect">
            <a:avLst/>
          </a:prstGeom>
        </p:spPr>
      </p:pic>
      <p:pic>
        <p:nvPicPr>
          <p:cNvPr id="406" name="Graphic 405" descr="Document with solid fill">
            <a:extLst>
              <a:ext uri="{FF2B5EF4-FFF2-40B4-BE49-F238E27FC236}">
                <a16:creationId xmlns:a16="http://schemas.microsoft.com/office/drawing/2014/main" id="{6422A605-1181-CA7A-3503-DAC7720C04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7995" y="4656081"/>
            <a:ext cx="108000" cy="108000"/>
          </a:xfrm>
          <a:prstGeom prst="rect">
            <a:avLst/>
          </a:prstGeom>
        </p:spPr>
      </p:pic>
      <p:pic>
        <p:nvPicPr>
          <p:cNvPr id="407" name="Graphic 406" descr="Document with solid fill">
            <a:extLst>
              <a:ext uri="{FF2B5EF4-FFF2-40B4-BE49-F238E27FC236}">
                <a16:creationId xmlns:a16="http://schemas.microsoft.com/office/drawing/2014/main" id="{D660D738-04AB-C33C-5674-FBF212CF4B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1477" y="4635534"/>
            <a:ext cx="108000" cy="108000"/>
          </a:xfrm>
          <a:prstGeom prst="rect">
            <a:avLst/>
          </a:prstGeom>
        </p:spPr>
      </p:pic>
      <p:pic>
        <p:nvPicPr>
          <p:cNvPr id="408" name="Graphic 407" descr="Document with solid fill">
            <a:extLst>
              <a:ext uri="{FF2B5EF4-FFF2-40B4-BE49-F238E27FC236}">
                <a16:creationId xmlns:a16="http://schemas.microsoft.com/office/drawing/2014/main" id="{20823890-3562-8F39-1870-635488E9CC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1673" y="4680816"/>
            <a:ext cx="108000" cy="108000"/>
          </a:xfrm>
          <a:prstGeom prst="rect">
            <a:avLst/>
          </a:prstGeom>
        </p:spPr>
      </p:pic>
      <p:pic>
        <p:nvPicPr>
          <p:cNvPr id="409" name="Graphic 408" descr="Document with solid fill">
            <a:extLst>
              <a:ext uri="{FF2B5EF4-FFF2-40B4-BE49-F238E27FC236}">
                <a16:creationId xmlns:a16="http://schemas.microsoft.com/office/drawing/2014/main" id="{5E9AC0E0-EF04-642B-C6EF-A52F4F9D5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4140" y="4600413"/>
            <a:ext cx="108000" cy="108000"/>
          </a:xfrm>
          <a:prstGeom prst="rect">
            <a:avLst/>
          </a:prstGeom>
        </p:spPr>
      </p:pic>
      <p:pic>
        <p:nvPicPr>
          <p:cNvPr id="410" name="Graphic 409" descr="Document with solid fill">
            <a:extLst>
              <a:ext uri="{FF2B5EF4-FFF2-40B4-BE49-F238E27FC236}">
                <a16:creationId xmlns:a16="http://schemas.microsoft.com/office/drawing/2014/main" id="{8E8F7B8F-9DC7-0142-2B9E-564DC0166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05540" y="4493201"/>
            <a:ext cx="108000" cy="108000"/>
          </a:xfrm>
          <a:prstGeom prst="rect">
            <a:avLst/>
          </a:prstGeom>
        </p:spPr>
      </p:pic>
      <p:pic>
        <p:nvPicPr>
          <p:cNvPr id="411" name="Graphic 410" descr="Document with solid fill">
            <a:extLst>
              <a:ext uri="{FF2B5EF4-FFF2-40B4-BE49-F238E27FC236}">
                <a16:creationId xmlns:a16="http://schemas.microsoft.com/office/drawing/2014/main" id="{1AF0DDF4-5249-B205-DE8A-7CD8C0E34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407" y="4529208"/>
            <a:ext cx="108000" cy="108000"/>
          </a:xfrm>
          <a:prstGeom prst="rect">
            <a:avLst/>
          </a:prstGeom>
        </p:spPr>
      </p:pic>
      <p:pic>
        <p:nvPicPr>
          <p:cNvPr id="412" name="Graphic 411" descr="Document with solid fill">
            <a:extLst>
              <a:ext uri="{FF2B5EF4-FFF2-40B4-BE49-F238E27FC236}">
                <a16:creationId xmlns:a16="http://schemas.microsoft.com/office/drawing/2014/main" id="{F98A3057-4E87-2EF3-3ED8-8712D3FAA5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4231" y="4729601"/>
            <a:ext cx="108000" cy="108000"/>
          </a:xfrm>
          <a:prstGeom prst="rect">
            <a:avLst/>
          </a:prstGeom>
        </p:spPr>
      </p:pic>
      <p:pic>
        <p:nvPicPr>
          <p:cNvPr id="413" name="Graphic 412" descr="Document with solid fill">
            <a:extLst>
              <a:ext uri="{FF2B5EF4-FFF2-40B4-BE49-F238E27FC236}">
                <a16:creationId xmlns:a16="http://schemas.microsoft.com/office/drawing/2014/main" id="{13F1EC47-2484-2570-CE68-293588923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9733" y="4535247"/>
            <a:ext cx="113763" cy="108000"/>
          </a:xfrm>
          <a:prstGeom prst="rect">
            <a:avLst/>
          </a:prstGeom>
        </p:spPr>
      </p:pic>
      <p:pic>
        <p:nvPicPr>
          <p:cNvPr id="414" name="Graphic 413" descr="Document with solid fill">
            <a:extLst>
              <a:ext uri="{FF2B5EF4-FFF2-40B4-BE49-F238E27FC236}">
                <a16:creationId xmlns:a16="http://schemas.microsoft.com/office/drawing/2014/main" id="{236B71F5-5668-5E4C-07B6-34E84C60BA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1398" y="4619676"/>
            <a:ext cx="108000" cy="108000"/>
          </a:xfrm>
          <a:prstGeom prst="rect">
            <a:avLst/>
          </a:prstGeom>
        </p:spPr>
      </p:pic>
      <p:pic>
        <p:nvPicPr>
          <p:cNvPr id="415" name="Graphic 414" descr="Document with solid fill">
            <a:extLst>
              <a:ext uri="{FF2B5EF4-FFF2-40B4-BE49-F238E27FC236}">
                <a16:creationId xmlns:a16="http://schemas.microsoft.com/office/drawing/2014/main" id="{BC8E46B8-FFB0-CF6A-C177-B3F64937AE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8170" y="4459174"/>
            <a:ext cx="108000" cy="108000"/>
          </a:xfrm>
          <a:prstGeom prst="rect">
            <a:avLst/>
          </a:prstGeom>
        </p:spPr>
      </p:pic>
      <p:pic>
        <p:nvPicPr>
          <p:cNvPr id="416" name="Graphic 415" descr="Document with solid fill">
            <a:extLst>
              <a:ext uri="{FF2B5EF4-FFF2-40B4-BE49-F238E27FC236}">
                <a16:creationId xmlns:a16="http://schemas.microsoft.com/office/drawing/2014/main" id="{960ADEEB-28E7-957F-EB37-74A7F0B245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5097" y="4677524"/>
            <a:ext cx="108000" cy="108000"/>
          </a:xfrm>
          <a:prstGeom prst="rect">
            <a:avLst/>
          </a:prstGeom>
        </p:spPr>
      </p:pic>
      <p:pic>
        <p:nvPicPr>
          <p:cNvPr id="417" name="Graphic 416" descr="Document with solid fill">
            <a:extLst>
              <a:ext uri="{FF2B5EF4-FFF2-40B4-BE49-F238E27FC236}">
                <a16:creationId xmlns:a16="http://schemas.microsoft.com/office/drawing/2014/main" id="{A7A105DA-3EE2-325E-122A-CA02960F9D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0664" y="4639906"/>
            <a:ext cx="108000" cy="108000"/>
          </a:xfrm>
          <a:prstGeom prst="rect">
            <a:avLst/>
          </a:prstGeom>
        </p:spPr>
      </p:pic>
      <p:pic>
        <p:nvPicPr>
          <p:cNvPr id="418" name="Graphic 417" descr="Open folder outline">
            <a:extLst>
              <a:ext uri="{FF2B5EF4-FFF2-40B4-BE49-F238E27FC236}">
                <a16:creationId xmlns:a16="http://schemas.microsoft.com/office/drawing/2014/main" id="{EC95ED1F-E029-7035-9CDA-513043A094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2423" y="3264846"/>
            <a:ext cx="288000" cy="288000"/>
          </a:xfrm>
          <a:prstGeom prst="rect">
            <a:avLst/>
          </a:prstGeom>
        </p:spPr>
      </p:pic>
      <p:pic>
        <p:nvPicPr>
          <p:cNvPr id="419" name="Graphic 418" descr="Open folder outline">
            <a:extLst>
              <a:ext uri="{FF2B5EF4-FFF2-40B4-BE49-F238E27FC236}">
                <a16:creationId xmlns:a16="http://schemas.microsoft.com/office/drawing/2014/main" id="{31E25507-888F-B243-14A1-028F71E978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6462" y="3696541"/>
            <a:ext cx="288000" cy="288000"/>
          </a:xfrm>
          <a:prstGeom prst="rect">
            <a:avLst/>
          </a:prstGeom>
        </p:spPr>
      </p:pic>
      <p:pic>
        <p:nvPicPr>
          <p:cNvPr id="420" name="Graphic 419" descr="Open folder outline">
            <a:extLst>
              <a:ext uri="{FF2B5EF4-FFF2-40B4-BE49-F238E27FC236}">
                <a16:creationId xmlns:a16="http://schemas.microsoft.com/office/drawing/2014/main" id="{962E1028-175C-FCF1-B7B8-2E6A36BAAC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2332" y="4090668"/>
            <a:ext cx="288000" cy="288000"/>
          </a:xfrm>
          <a:prstGeom prst="rect">
            <a:avLst/>
          </a:prstGeom>
        </p:spPr>
      </p:pic>
      <p:pic>
        <p:nvPicPr>
          <p:cNvPr id="421" name="Graphic 420" descr="Open folder outline">
            <a:extLst>
              <a:ext uri="{FF2B5EF4-FFF2-40B4-BE49-F238E27FC236}">
                <a16:creationId xmlns:a16="http://schemas.microsoft.com/office/drawing/2014/main" id="{2C064F5A-594E-2CE3-8138-2531B08D85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78889" y="2996834"/>
            <a:ext cx="288000" cy="288000"/>
          </a:xfrm>
          <a:prstGeom prst="rect">
            <a:avLst/>
          </a:prstGeom>
        </p:spPr>
      </p:pic>
      <p:pic>
        <p:nvPicPr>
          <p:cNvPr id="422" name="Graphic 421" descr="Open folder outline">
            <a:extLst>
              <a:ext uri="{FF2B5EF4-FFF2-40B4-BE49-F238E27FC236}">
                <a16:creationId xmlns:a16="http://schemas.microsoft.com/office/drawing/2014/main" id="{14A7F8B6-4A70-4DC5-C00A-87197F9948BA}"/>
              </a:ext>
            </a:extLst>
          </p:cNvPr>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5198771" y="4462292"/>
            <a:ext cx="288000" cy="288000"/>
          </a:xfrm>
          <a:prstGeom prst="rect">
            <a:avLst/>
          </a:prstGeom>
        </p:spPr>
      </p:pic>
      <p:pic>
        <p:nvPicPr>
          <p:cNvPr id="423" name="Graphic 422" descr="Document with solid fill">
            <a:extLst>
              <a:ext uri="{FF2B5EF4-FFF2-40B4-BE49-F238E27FC236}">
                <a16:creationId xmlns:a16="http://schemas.microsoft.com/office/drawing/2014/main" id="{3FE75882-762C-7935-67C0-B46A2A9844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1952" y="3617282"/>
            <a:ext cx="108000" cy="108000"/>
          </a:xfrm>
          <a:prstGeom prst="rect">
            <a:avLst/>
          </a:prstGeom>
        </p:spPr>
      </p:pic>
      <p:pic>
        <p:nvPicPr>
          <p:cNvPr id="424" name="Graphic 423" descr="Document with solid fill">
            <a:extLst>
              <a:ext uri="{FF2B5EF4-FFF2-40B4-BE49-F238E27FC236}">
                <a16:creationId xmlns:a16="http://schemas.microsoft.com/office/drawing/2014/main" id="{9519CECD-A22A-4259-FFF1-26463318B5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0840" y="3191729"/>
            <a:ext cx="108000" cy="108000"/>
          </a:xfrm>
          <a:prstGeom prst="rect">
            <a:avLst/>
          </a:prstGeom>
        </p:spPr>
      </p:pic>
      <p:pic>
        <p:nvPicPr>
          <p:cNvPr id="425" name="Graphic 424" descr="Document with solid fill">
            <a:extLst>
              <a:ext uri="{FF2B5EF4-FFF2-40B4-BE49-F238E27FC236}">
                <a16:creationId xmlns:a16="http://schemas.microsoft.com/office/drawing/2014/main" id="{6C79F365-2379-254F-32AA-447A468970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3816" y="3612652"/>
            <a:ext cx="108000" cy="108000"/>
          </a:xfrm>
          <a:prstGeom prst="rect">
            <a:avLst/>
          </a:prstGeom>
        </p:spPr>
      </p:pic>
      <p:pic>
        <p:nvPicPr>
          <p:cNvPr id="426" name="Graphic 425" descr="Document with solid fill">
            <a:extLst>
              <a:ext uri="{FF2B5EF4-FFF2-40B4-BE49-F238E27FC236}">
                <a16:creationId xmlns:a16="http://schemas.microsoft.com/office/drawing/2014/main" id="{0E91134A-D31A-397B-DF55-A571C69765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7574" y="3759462"/>
            <a:ext cx="108000" cy="108000"/>
          </a:xfrm>
          <a:prstGeom prst="rect">
            <a:avLst/>
          </a:prstGeom>
        </p:spPr>
      </p:pic>
      <p:pic>
        <p:nvPicPr>
          <p:cNvPr id="427" name="Graphic 426" descr="Document with solid fill">
            <a:extLst>
              <a:ext uri="{FF2B5EF4-FFF2-40B4-BE49-F238E27FC236}">
                <a16:creationId xmlns:a16="http://schemas.microsoft.com/office/drawing/2014/main" id="{A862358E-7B88-6FF7-DDF0-E59B53E3A3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9070" y="3769207"/>
            <a:ext cx="108000" cy="108000"/>
          </a:xfrm>
          <a:prstGeom prst="rect">
            <a:avLst/>
          </a:prstGeom>
        </p:spPr>
      </p:pic>
      <p:pic>
        <p:nvPicPr>
          <p:cNvPr id="428" name="Graphic 427" descr="Document with solid fill">
            <a:extLst>
              <a:ext uri="{FF2B5EF4-FFF2-40B4-BE49-F238E27FC236}">
                <a16:creationId xmlns:a16="http://schemas.microsoft.com/office/drawing/2014/main" id="{6B58786B-2693-90EE-C66C-BF8607A6FC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0224" y="3597311"/>
            <a:ext cx="113763" cy="108000"/>
          </a:xfrm>
          <a:prstGeom prst="rect">
            <a:avLst/>
          </a:prstGeom>
        </p:spPr>
      </p:pic>
      <p:pic>
        <p:nvPicPr>
          <p:cNvPr id="429" name="Graphic 428" descr="Document with solid fill">
            <a:extLst>
              <a:ext uri="{FF2B5EF4-FFF2-40B4-BE49-F238E27FC236}">
                <a16:creationId xmlns:a16="http://schemas.microsoft.com/office/drawing/2014/main" id="{EE27199F-FA72-AF64-8912-B2836582D2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5879" y="3784842"/>
            <a:ext cx="108000" cy="108000"/>
          </a:xfrm>
          <a:prstGeom prst="rect">
            <a:avLst/>
          </a:prstGeom>
        </p:spPr>
      </p:pic>
      <p:pic>
        <p:nvPicPr>
          <p:cNvPr id="430" name="Graphic 429" descr="Document with solid fill">
            <a:extLst>
              <a:ext uri="{FF2B5EF4-FFF2-40B4-BE49-F238E27FC236}">
                <a16:creationId xmlns:a16="http://schemas.microsoft.com/office/drawing/2014/main" id="{DC29D925-C5BD-2709-62ED-2B2C7C6DBC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8044" y="3661637"/>
            <a:ext cx="108000" cy="108000"/>
          </a:xfrm>
          <a:prstGeom prst="rect">
            <a:avLst/>
          </a:prstGeom>
        </p:spPr>
      </p:pic>
      <p:pic>
        <p:nvPicPr>
          <p:cNvPr id="431" name="Graphic 430" descr="Document with solid fill">
            <a:extLst>
              <a:ext uri="{FF2B5EF4-FFF2-40B4-BE49-F238E27FC236}">
                <a16:creationId xmlns:a16="http://schemas.microsoft.com/office/drawing/2014/main" id="{81372DED-583F-6B7D-C488-C3AAAB5AAD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4094" y="3629503"/>
            <a:ext cx="108000" cy="108000"/>
          </a:xfrm>
          <a:prstGeom prst="rect">
            <a:avLst/>
          </a:prstGeom>
        </p:spPr>
      </p:pic>
      <p:pic>
        <p:nvPicPr>
          <p:cNvPr id="432" name="Graphic 431" descr="Document with solid fill">
            <a:extLst>
              <a:ext uri="{FF2B5EF4-FFF2-40B4-BE49-F238E27FC236}">
                <a16:creationId xmlns:a16="http://schemas.microsoft.com/office/drawing/2014/main" id="{E9295858-6C1D-708C-F78A-0B1A746EFC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2623" y="3359683"/>
            <a:ext cx="108000" cy="108000"/>
          </a:xfrm>
          <a:prstGeom prst="rect">
            <a:avLst/>
          </a:prstGeom>
        </p:spPr>
      </p:pic>
      <p:pic>
        <p:nvPicPr>
          <p:cNvPr id="433" name="Graphic 432" descr="Document with solid fill">
            <a:extLst>
              <a:ext uri="{FF2B5EF4-FFF2-40B4-BE49-F238E27FC236}">
                <a16:creationId xmlns:a16="http://schemas.microsoft.com/office/drawing/2014/main" id="{00B2A890-BA0D-5619-DEC5-7962F12BE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9606" y="3348482"/>
            <a:ext cx="108000" cy="108000"/>
          </a:xfrm>
          <a:prstGeom prst="rect">
            <a:avLst/>
          </a:prstGeom>
        </p:spPr>
      </p:pic>
      <p:pic>
        <p:nvPicPr>
          <p:cNvPr id="434" name="Graphic 433" descr="Document with solid fill">
            <a:extLst>
              <a:ext uri="{FF2B5EF4-FFF2-40B4-BE49-F238E27FC236}">
                <a16:creationId xmlns:a16="http://schemas.microsoft.com/office/drawing/2014/main" id="{508D919F-AA5D-DC94-922E-2518B6865B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2566" y="3187861"/>
            <a:ext cx="108000" cy="108000"/>
          </a:xfrm>
          <a:prstGeom prst="rect">
            <a:avLst/>
          </a:prstGeom>
        </p:spPr>
      </p:pic>
      <p:pic>
        <p:nvPicPr>
          <p:cNvPr id="435" name="Graphic 434" descr="Document with solid fill">
            <a:extLst>
              <a:ext uri="{FF2B5EF4-FFF2-40B4-BE49-F238E27FC236}">
                <a16:creationId xmlns:a16="http://schemas.microsoft.com/office/drawing/2014/main" id="{D30906B7-C4DF-4761-07D5-B8D517096E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9117" y="3172815"/>
            <a:ext cx="108000" cy="108000"/>
          </a:xfrm>
          <a:prstGeom prst="rect">
            <a:avLst/>
          </a:prstGeom>
        </p:spPr>
      </p:pic>
      <p:pic>
        <p:nvPicPr>
          <p:cNvPr id="436" name="Graphic 435" descr="Document with solid fill">
            <a:extLst>
              <a:ext uri="{FF2B5EF4-FFF2-40B4-BE49-F238E27FC236}">
                <a16:creationId xmlns:a16="http://schemas.microsoft.com/office/drawing/2014/main" id="{76F6A3C6-3557-0411-14BC-D3647388C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5549" y="3157901"/>
            <a:ext cx="108000" cy="108000"/>
          </a:xfrm>
          <a:prstGeom prst="rect">
            <a:avLst/>
          </a:prstGeom>
        </p:spPr>
      </p:pic>
      <p:pic>
        <p:nvPicPr>
          <p:cNvPr id="437" name="Graphic 436" descr="Document with solid fill">
            <a:extLst>
              <a:ext uri="{FF2B5EF4-FFF2-40B4-BE49-F238E27FC236}">
                <a16:creationId xmlns:a16="http://schemas.microsoft.com/office/drawing/2014/main" id="{82B2BC5C-793C-104A-33C2-C645D45218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0643" y="3288450"/>
            <a:ext cx="108000" cy="108000"/>
          </a:xfrm>
          <a:prstGeom prst="rect">
            <a:avLst/>
          </a:prstGeom>
        </p:spPr>
      </p:pic>
      <p:pic>
        <p:nvPicPr>
          <p:cNvPr id="438" name="Graphic 437" descr="Document with solid fill">
            <a:extLst>
              <a:ext uri="{FF2B5EF4-FFF2-40B4-BE49-F238E27FC236}">
                <a16:creationId xmlns:a16="http://schemas.microsoft.com/office/drawing/2014/main" id="{B149CCC1-8AD6-1C4C-F903-E3C1942B44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5030" y="3350802"/>
            <a:ext cx="113763" cy="108000"/>
          </a:xfrm>
          <a:prstGeom prst="rect">
            <a:avLst/>
          </a:prstGeom>
        </p:spPr>
      </p:pic>
      <p:pic>
        <p:nvPicPr>
          <p:cNvPr id="439" name="Graphic 438" descr="Document with solid fill">
            <a:extLst>
              <a:ext uri="{FF2B5EF4-FFF2-40B4-BE49-F238E27FC236}">
                <a16:creationId xmlns:a16="http://schemas.microsoft.com/office/drawing/2014/main" id="{27A024FD-C7CB-599C-FFC9-2D91042063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7674" y="3154413"/>
            <a:ext cx="108000" cy="108000"/>
          </a:xfrm>
          <a:prstGeom prst="rect">
            <a:avLst/>
          </a:prstGeom>
        </p:spPr>
      </p:pic>
      <p:pic>
        <p:nvPicPr>
          <p:cNvPr id="440" name="Graphic 439" descr="Document with solid fill">
            <a:extLst>
              <a:ext uri="{FF2B5EF4-FFF2-40B4-BE49-F238E27FC236}">
                <a16:creationId xmlns:a16="http://schemas.microsoft.com/office/drawing/2014/main" id="{D82D91FE-A354-E2C2-C42F-C9A385F722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4947" y="3201219"/>
            <a:ext cx="108000" cy="108000"/>
          </a:xfrm>
          <a:prstGeom prst="rect">
            <a:avLst/>
          </a:prstGeom>
        </p:spPr>
      </p:pic>
      <p:pic>
        <p:nvPicPr>
          <p:cNvPr id="441" name="Graphic 440" descr="Document with solid fill">
            <a:extLst>
              <a:ext uri="{FF2B5EF4-FFF2-40B4-BE49-F238E27FC236}">
                <a16:creationId xmlns:a16="http://schemas.microsoft.com/office/drawing/2014/main" id="{B8BFA735-F989-34F3-6FCB-C6EAA19D0C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0284" y="3339594"/>
            <a:ext cx="108000" cy="108000"/>
          </a:xfrm>
          <a:prstGeom prst="rect">
            <a:avLst/>
          </a:prstGeom>
        </p:spPr>
      </p:pic>
      <p:pic>
        <p:nvPicPr>
          <p:cNvPr id="442" name="Graphic 441" descr="Document with solid fill">
            <a:extLst>
              <a:ext uri="{FF2B5EF4-FFF2-40B4-BE49-F238E27FC236}">
                <a16:creationId xmlns:a16="http://schemas.microsoft.com/office/drawing/2014/main" id="{3CEB21B6-5CBA-D92A-1E61-2E2D371AB9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0014" y="3369311"/>
            <a:ext cx="108000" cy="108000"/>
          </a:xfrm>
          <a:prstGeom prst="rect">
            <a:avLst/>
          </a:prstGeom>
        </p:spPr>
      </p:pic>
      <p:pic>
        <p:nvPicPr>
          <p:cNvPr id="443" name="Graphic 442" descr="Document with solid fill">
            <a:extLst>
              <a:ext uri="{FF2B5EF4-FFF2-40B4-BE49-F238E27FC236}">
                <a16:creationId xmlns:a16="http://schemas.microsoft.com/office/drawing/2014/main" id="{FC3A83AB-B05B-E982-54B4-C6F9872155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8518" y="3976893"/>
            <a:ext cx="108000" cy="108000"/>
          </a:xfrm>
          <a:prstGeom prst="rect">
            <a:avLst/>
          </a:prstGeom>
        </p:spPr>
      </p:pic>
      <p:pic>
        <p:nvPicPr>
          <p:cNvPr id="444" name="Graphic 443" descr="Document with solid fill">
            <a:extLst>
              <a:ext uri="{FF2B5EF4-FFF2-40B4-BE49-F238E27FC236}">
                <a16:creationId xmlns:a16="http://schemas.microsoft.com/office/drawing/2014/main" id="{DCEF107E-92A0-582B-3CBD-B72D018AB3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4176" y="4122055"/>
            <a:ext cx="108000" cy="108000"/>
          </a:xfrm>
          <a:prstGeom prst="rect">
            <a:avLst/>
          </a:prstGeom>
        </p:spPr>
      </p:pic>
      <p:pic>
        <p:nvPicPr>
          <p:cNvPr id="445" name="Graphic 444" descr="Document with solid fill">
            <a:extLst>
              <a:ext uri="{FF2B5EF4-FFF2-40B4-BE49-F238E27FC236}">
                <a16:creationId xmlns:a16="http://schemas.microsoft.com/office/drawing/2014/main" id="{E7F7609F-8FA7-A142-4A70-F3E9606859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1398" y="4015211"/>
            <a:ext cx="108000" cy="108000"/>
          </a:xfrm>
          <a:prstGeom prst="rect">
            <a:avLst/>
          </a:prstGeom>
        </p:spPr>
      </p:pic>
      <p:pic>
        <p:nvPicPr>
          <p:cNvPr id="446" name="Graphic 445" descr="Document with solid fill">
            <a:extLst>
              <a:ext uri="{FF2B5EF4-FFF2-40B4-BE49-F238E27FC236}">
                <a16:creationId xmlns:a16="http://schemas.microsoft.com/office/drawing/2014/main" id="{4FF17659-12CD-FBA4-B47E-2C516AD9F5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9324" y="4232153"/>
            <a:ext cx="108000" cy="108000"/>
          </a:xfrm>
          <a:prstGeom prst="rect">
            <a:avLst/>
          </a:prstGeom>
        </p:spPr>
      </p:pic>
      <p:pic>
        <p:nvPicPr>
          <p:cNvPr id="447" name="Graphic 446" descr="Document with solid fill">
            <a:extLst>
              <a:ext uri="{FF2B5EF4-FFF2-40B4-BE49-F238E27FC236}">
                <a16:creationId xmlns:a16="http://schemas.microsoft.com/office/drawing/2014/main" id="{9AB28DA6-CA13-6E28-7800-A1F1C53CF5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4603" y="4178153"/>
            <a:ext cx="108000" cy="108000"/>
          </a:xfrm>
          <a:prstGeom prst="rect">
            <a:avLst/>
          </a:prstGeom>
        </p:spPr>
      </p:pic>
      <p:pic>
        <p:nvPicPr>
          <p:cNvPr id="448" name="Graphic 447" descr="Document with solid fill">
            <a:extLst>
              <a:ext uri="{FF2B5EF4-FFF2-40B4-BE49-F238E27FC236}">
                <a16:creationId xmlns:a16="http://schemas.microsoft.com/office/drawing/2014/main" id="{39C739D3-3681-F58E-A194-E289ECBEE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9850" y="4234685"/>
            <a:ext cx="113763" cy="108000"/>
          </a:xfrm>
          <a:prstGeom prst="rect">
            <a:avLst/>
          </a:prstGeom>
        </p:spPr>
      </p:pic>
      <p:pic>
        <p:nvPicPr>
          <p:cNvPr id="449" name="Graphic 448" descr="Document with solid fill">
            <a:extLst>
              <a:ext uri="{FF2B5EF4-FFF2-40B4-BE49-F238E27FC236}">
                <a16:creationId xmlns:a16="http://schemas.microsoft.com/office/drawing/2014/main" id="{01320284-CA11-6F57-3B16-592038AFD6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0767" y="4052649"/>
            <a:ext cx="108000" cy="108000"/>
          </a:xfrm>
          <a:prstGeom prst="rect">
            <a:avLst/>
          </a:prstGeom>
        </p:spPr>
      </p:pic>
      <p:pic>
        <p:nvPicPr>
          <p:cNvPr id="450" name="Graphic 449" descr="Document with solid fill">
            <a:extLst>
              <a:ext uri="{FF2B5EF4-FFF2-40B4-BE49-F238E27FC236}">
                <a16:creationId xmlns:a16="http://schemas.microsoft.com/office/drawing/2014/main" id="{2523AD70-40A6-0D11-8E96-064BDE58F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8013" y="4052650"/>
            <a:ext cx="108000" cy="108000"/>
          </a:xfrm>
          <a:prstGeom prst="rect">
            <a:avLst/>
          </a:prstGeom>
        </p:spPr>
      </p:pic>
      <p:pic>
        <p:nvPicPr>
          <p:cNvPr id="451" name="Graphic 450" descr="Document with solid fill">
            <a:extLst>
              <a:ext uri="{FF2B5EF4-FFF2-40B4-BE49-F238E27FC236}">
                <a16:creationId xmlns:a16="http://schemas.microsoft.com/office/drawing/2014/main" id="{2B0143A6-176E-7576-1E6F-C76EB6C0E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9200" y="4226400"/>
            <a:ext cx="108000" cy="108000"/>
          </a:xfrm>
          <a:prstGeom prst="rect">
            <a:avLst/>
          </a:prstGeom>
        </p:spPr>
      </p:pic>
      <p:pic>
        <p:nvPicPr>
          <p:cNvPr id="452" name="Graphic 451" descr="Document with solid fill">
            <a:extLst>
              <a:ext uri="{FF2B5EF4-FFF2-40B4-BE49-F238E27FC236}">
                <a16:creationId xmlns:a16="http://schemas.microsoft.com/office/drawing/2014/main" id="{B10635BD-BC4F-68F5-2DCB-D67D72031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3537" y="4205900"/>
            <a:ext cx="108000" cy="108000"/>
          </a:xfrm>
          <a:prstGeom prst="rect">
            <a:avLst/>
          </a:prstGeom>
        </p:spPr>
      </p:pic>
      <p:pic>
        <p:nvPicPr>
          <p:cNvPr id="453" name="Graphic 452" descr="Document with solid fill">
            <a:extLst>
              <a:ext uri="{FF2B5EF4-FFF2-40B4-BE49-F238E27FC236}">
                <a16:creationId xmlns:a16="http://schemas.microsoft.com/office/drawing/2014/main" id="{0496EFCC-39FC-3F00-E4F1-C2EC875AC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4605" y="3419734"/>
            <a:ext cx="108000" cy="108000"/>
          </a:xfrm>
          <a:prstGeom prst="rect">
            <a:avLst/>
          </a:prstGeom>
        </p:spPr>
      </p:pic>
      <p:pic>
        <p:nvPicPr>
          <p:cNvPr id="454" name="Graphic 453" descr="Document with solid fill">
            <a:extLst>
              <a:ext uri="{FF2B5EF4-FFF2-40B4-BE49-F238E27FC236}">
                <a16:creationId xmlns:a16="http://schemas.microsoft.com/office/drawing/2014/main" id="{3500A2FF-3EAB-30D6-1A51-4F7A8F649F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7072" y="3339331"/>
            <a:ext cx="108000" cy="108000"/>
          </a:xfrm>
          <a:prstGeom prst="rect">
            <a:avLst/>
          </a:prstGeom>
        </p:spPr>
      </p:pic>
      <p:pic>
        <p:nvPicPr>
          <p:cNvPr id="455" name="Graphic 454" descr="Document with solid fill">
            <a:extLst>
              <a:ext uri="{FF2B5EF4-FFF2-40B4-BE49-F238E27FC236}">
                <a16:creationId xmlns:a16="http://schemas.microsoft.com/office/drawing/2014/main" id="{3EC54329-8A51-8ECC-DDC1-D9225915CA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8472" y="3232119"/>
            <a:ext cx="108000" cy="108000"/>
          </a:xfrm>
          <a:prstGeom prst="rect">
            <a:avLst/>
          </a:prstGeom>
        </p:spPr>
      </p:pic>
      <p:pic>
        <p:nvPicPr>
          <p:cNvPr id="456" name="Graphic 455" descr="Document with solid fill">
            <a:extLst>
              <a:ext uri="{FF2B5EF4-FFF2-40B4-BE49-F238E27FC236}">
                <a16:creationId xmlns:a16="http://schemas.microsoft.com/office/drawing/2014/main" id="{F433BF14-A5F9-8659-7114-87C28DBD82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4339" y="3268126"/>
            <a:ext cx="108000" cy="108000"/>
          </a:xfrm>
          <a:prstGeom prst="rect">
            <a:avLst/>
          </a:prstGeom>
        </p:spPr>
      </p:pic>
      <p:pic>
        <p:nvPicPr>
          <p:cNvPr id="457" name="Graphic 456" descr="Document with solid fill">
            <a:extLst>
              <a:ext uri="{FF2B5EF4-FFF2-40B4-BE49-F238E27FC236}">
                <a16:creationId xmlns:a16="http://schemas.microsoft.com/office/drawing/2014/main" id="{301E4715-734E-A123-5D82-139786A78A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7163" y="3468519"/>
            <a:ext cx="108000" cy="108000"/>
          </a:xfrm>
          <a:prstGeom prst="rect">
            <a:avLst/>
          </a:prstGeom>
        </p:spPr>
      </p:pic>
      <p:pic>
        <p:nvPicPr>
          <p:cNvPr id="458" name="Graphic 457" descr="Document with solid fill">
            <a:extLst>
              <a:ext uri="{FF2B5EF4-FFF2-40B4-BE49-F238E27FC236}">
                <a16:creationId xmlns:a16="http://schemas.microsoft.com/office/drawing/2014/main" id="{D40419C0-0817-05A6-363E-6BCA46681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2665" y="3274165"/>
            <a:ext cx="113763" cy="108000"/>
          </a:xfrm>
          <a:prstGeom prst="rect">
            <a:avLst/>
          </a:prstGeom>
        </p:spPr>
      </p:pic>
      <p:pic>
        <p:nvPicPr>
          <p:cNvPr id="459" name="Graphic 458" descr="Document with solid fill">
            <a:extLst>
              <a:ext uri="{FF2B5EF4-FFF2-40B4-BE49-F238E27FC236}">
                <a16:creationId xmlns:a16="http://schemas.microsoft.com/office/drawing/2014/main" id="{C0175BA0-090B-7F8B-98F6-AEE7BBAED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4330" y="3358594"/>
            <a:ext cx="108000" cy="108000"/>
          </a:xfrm>
          <a:prstGeom prst="rect">
            <a:avLst/>
          </a:prstGeom>
        </p:spPr>
      </p:pic>
      <p:pic>
        <p:nvPicPr>
          <p:cNvPr id="460" name="Graphic 459" descr="Document with solid fill">
            <a:extLst>
              <a:ext uri="{FF2B5EF4-FFF2-40B4-BE49-F238E27FC236}">
                <a16:creationId xmlns:a16="http://schemas.microsoft.com/office/drawing/2014/main" id="{24B5D26A-0215-CD07-6AF2-DF719BF97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1102" y="3198092"/>
            <a:ext cx="108000" cy="108000"/>
          </a:xfrm>
          <a:prstGeom prst="rect">
            <a:avLst/>
          </a:prstGeom>
        </p:spPr>
      </p:pic>
      <p:pic>
        <p:nvPicPr>
          <p:cNvPr id="461" name="Graphic 460" descr="Document with solid fill">
            <a:extLst>
              <a:ext uri="{FF2B5EF4-FFF2-40B4-BE49-F238E27FC236}">
                <a16:creationId xmlns:a16="http://schemas.microsoft.com/office/drawing/2014/main" id="{AED965A5-8F75-61D1-B6A2-B74A272DC3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029" y="3416442"/>
            <a:ext cx="108000" cy="108000"/>
          </a:xfrm>
          <a:prstGeom prst="rect">
            <a:avLst/>
          </a:prstGeom>
        </p:spPr>
      </p:pic>
      <p:pic>
        <p:nvPicPr>
          <p:cNvPr id="462" name="Graphic 461" descr="Document with solid fill">
            <a:extLst>
              <a:ext uri="{FF2B5EF4-FFF2-40B4-BE49-F238E27FC236}">
                <a16:creationId xmlns:a16="http://schemas.microsoft.com/office/drawing/2014/main" id="{AE053F28-E927-CFEF-9CB0-6622A6D673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3596" y="3378824"/>
            <a:ext cx="108000" cy="108000"/>
          </a:xfrm>
          <a:prstGeom prst="rect">
            <a:avLst/>
          </a:prstGeom>
        </p:spPr>
      </p:pic>
      <p:pic>
        <p:nvPicPr>
          <p:cNvPr id="463" name="Graphic 462" descr="Open folder outline">
            <a:extLst>
              <a:ext uri="{FF2B5EF4-FFF2-40B4-BE49-F238E27FC236}">
                <a16:creationId xmlns:a16="http://schemas.microsoft.com/office/drawing/2014/main" id="{32478470-0A7B-2DA6-3A86-D7E17F25C1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6658" y="3302244"/>
            <a:ext cx="288000" cy="288000"/>
          </a:xfrm>
          <a:prstGeom prst="rect">
            <a:avLst/>
          </a:prstGeom>
        </p:spPr>
      </p:pic>
      <p:pic>
        <p:nvPicPr>
          <p:cNvPr id="464" name="Graphic 463" descr="Open folder outline">
            <a:extLst>
              <a:ext uri="{FF2B5EF4-FFF2-40B4-BE49-F238E27FC236}">
                <a16:creationId xmlns:a16="http://schemas.microsoft.com/office/drawing/2014/main" id="{1A4E31F2-6B50-B777-7E80-C3C9173A53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8334" y="4045524"/>
            <a:ext cx="288000" cy="288000"/>
          </a:xfrm>
          <a:prstGeom prst="rect">
            <a:avLst/>
          </a:prstGeom>
        </p:spPr>
      </p:pic>
      <p:pic>
        <p:nvPicPr>
          <p:cNvPr id="465" name="Graphic 464" descr="Open folder outline">
            <a:extLst>
              <a:ext uri="{FF2B5EF4-FFF2-40B4-BE49-F238E27FC236}">
                <a16:creationId xmlns:a16="http://schemas.microsoft.com/office/drawing/2014/main" id="{26CEC388-F5AE-EACE-3C6D-D441858E54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9686" y="3706157"/>
            <a:ext cx="288000" cy="288000"/>
          </a:xfrm>
          <a:prstGeom prst="rect">
            <a:avLst/>
          </a:prstGeom>
        </p:spPr>
      </p:pic>
      <p:pic>
        <p:nvPicPr>
          <p:cNvPr id="466" name="Graphic 465" descr="Open folder outline">
            <a:extLst>
              <a:ext uri="{FF2B5EF4-FFF2-40B4-BE49-F238E27FC236}">
                <a16:creationId xmlns:a16="http://schemas.microsoft.com/office/drawing/2014/main" id="{19AEDF73-51FB-60CE-EFF8-C8E3774F0D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3124" y="3034232"/>
            <a:ext cx="288000" cy="288000"/>
          </a:xfrm>
          <a:prstGeom prst="rect">
            <a:avLst/>
          </a:prstGeom>
        </p:spPr>
      </p:pic>
      <p:pic>
        <p:nvPicPr>
          <p:cNvPr id="467" name="Graphic 466" descr="Open folder outline">
            <a:extLst>
              <a:ext uri="{FF2B5EF4-FFF2-40B4-BE49-F238E27FC236}">
                <a16:creationId xmlns:a16="http://schemas.microsoft.com/office/drawing/2014/main" id="{E173A92E-90BD-D6B6-3D52-369D0886814F}"/>
              </a:ext>
            </a:extLst>
          </p:cNvPr>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7298611" y="4431079"/>
            <a:ext cx="288000" cy="288000"/>
          </a:xfrm>
          <a:prstGeom prst="rect">
            <a:avLst/>
          </a:prstGeom>
        </p:spPr>
      </p:pic>
      <p:pic>
        <p:nvPicPr>
          <p:cNvPr id="468" name="Graphic 467" descr="Document with solid fill">
            <a:extLst>
              <a:ext uri="{FF2B5EF4-FFF2-40B4-BE49-F238E27FC236}">
                <a16:creationId xmlns:a16="http://schemas.microsoft.com/office/drawing/2014/main" id="{7876B1D4-7B8A-D2F7-EC06-665AD165D7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2523" y="4118743"/>
            <a:ext cx="108000" cy="108000"/>
          </a:xfrm>
          <a:prstGeom prst="rect">
            <a:avLst/>
          </a:prstGeom>
        </p:spPr>
      </p:pic>
      <p:pic>
        <p:nvPicPr>
          <p:cNvPr id="469" name="Graphic 468" descr="Document with solid fill">
            <a:extLst>
              <a:ext uri="{FF2B5EF4-FFF2-40B4-BE49-F238E27FC236}">
                <a16:creationId xmlns:a16="http://schemas.microsoft.com/office/drawing/2014/main" id="{C75CABD6-ED6F-E763-401E-B90866E6F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6246" y="3727557"/>
            <a:ext cx="108000" cy="108000"/>
          </a:xfrm>
          <a:prstGeom prst="rect">
            <a:avLst/>
          </a:prstGeom>
        </p:spPr>
      </p:pic>
      <p:pic>
        <p:nvPicPr>
          <p:cNvPr id="470" name="Graphic 469" descr="Document with solid fill">
            <a:extLst>
              <a:ext uri="{FF2B5EF4-FFF2-40B4-BE49-F238E27FC236}">
                <a16:creationId xmlns:a16="http://schemas.microsoft.com/office/drawing/2014/main" id="{32C8F889-CD30-0392-9C12-31940D873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4387" y="4114113"/>
            <a:ext cx="108000" cy="108000"/>
          </a:xfrm>
          <a:prstGeom prst="rect">
            <a:avLst/>
          </a:prstGeom>
        </p:spPr>
      </p:pic>
      <p:pic>
        <p:nvPicPr>
          <p:cNvPr id="471" name="Graphic 470" descr="Document with solid fill">
            <a:extLst>
              <a:ext uri="{FF2B5EF4-FFF2-40B4-BE49-F238E27FC236}">
                <a16:creationId xmlns:a16="http://schemas.microsoft.com/office/drawing/2014/main" id="{3EF2846A-83A4-2C38-CD20-E11CA57BC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8145" y="4260923"/>
            <a:ext cx="108000" cy="108000"/>
          </a:xfrm>
          <a:prstGeom prst="rect">
            <a:avLst/>
          </a:prstGeom>
        </p:spPr>
      </p:pic>
      <p:pic>
        <p:nvPicPr>
          <p:cNvPr id="472" name="Graphic 471" descr="Document with solid fill">
            <a:extLst>
              <a:ext uri="{FF2B5EF4-FFF2-40B4-BE49-F238E27FC236}">
                <a16:creationId xmlns:a16="http://schemas.microsoft.com/office/drawing/2014/main" id="{551CFC5F-E492-E41E-EEC6-B24E0FD790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9641" y="4270668"/>
            <a:ext cx="108000" cy="108000"/>
          </a:xfrm>
          <a:prstGeom prst="rect">
            <a:avLst/>
          </a:prstGeom>
        </p:spPr>
      </p:pic>
      <p:pic>
        <p:nvPicPr>
          <p:cNvPr id="473" name="Graphic 472" descr="Document with solid fill">
            <a:extLst>
              <a:ext uri="{FF2B5EF4-FFF2-40B4-BE49-F238E27FC236}">
                <a16:creationId xmlns:a16="http://schemas.microsoft.com/office/drawing/2014/main" id="{B587C4DC-6362-5672-9D07-FD180593A5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0795" y="4098772"/>
            <a:ext cx="113763" cy="108000"/>
          </a:xfrm>
          <a:prstGeom prst="rect">
            <a:avLst/>
          </a:prstGeom>
        </p:spPr>
      </p:pic>
      <p:pic>
        <p:nvPicPr>
          <p:cNvPr id="474" name="Graphic 473" descr="Document with solid fill">
            <a:extLst>
              <a:ext uri="{FF2B5EF4-FFF2-40B4-BE49-F238E27FC236}">
                <a16:creationId xmlns:a16="http://schemas.microsoft.com/office/drawing/2014/main" id="{0C018717-4F3E-1350-6C93-836E401275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6450" y="4286303"/>
            <a:ext cx="108000" cy="108000"/>
          </a:xfrm>
          <a:prstGeom prst="rect">
            <a:avLst/>
          </a:prstGeom>
        </p:spPr>
      </p:pic>
      <p:pic>
        <p:nvPicPr>
          <p:cNvPr id="475" name="Graphic 474" descr="Document with solid fill">
            <a:extLst>
              <a:ext uri="{FF2B5EF4-FFF2-40B4-BE49-F238E27FC236}">
                <a16:creationId xmlns:a16="http://schemas.microsoft.com/office/drawing/2014/main" id="{86327AF1-329C-127E-CBE4-BDEEB6339F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8615" y="4163098"/>
            <a:ext cx="108000" cy="108000"/>
          </a:xfrm>
          <a:prstGeom prst="rect">
            <a:avLst/>
          </a:prstGeom>
        </p:spPr>
      </p:pic>
      <p:pic>
        <p:nvPicPr>
          <p:cNvPr id="476" name="Graphic 475" descr="Document with solid fill">
            <a:extLst>
              <a:ext uri="{FF2B5EF4-FFF2-40B4-BE49-F238E27FC236}">
                <a16:creationId xmlns:a16="http://schemas.microsoft.com/office/drawing/2014/main" id="{B41632DE-24F3-CBBC-06CF-2D05BCAD13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4665" y="4130964"/>
            <a:ext cx="108000" cy="108000"/>
          </a:xfrm>
          <a:prstGeom prst="rect">
            <a:avLst/>
          </a:prstGeom>
        </p:spPr>
      </p:pic>
      <p:pic>
        <p:nvPicPr>
          <p:cNvPr id="477" name="Graphic 476" descr="Document with solid fill">
            <a:extLst>
              <a:ext uri="{FF2B5EF4-FFF2-40B4-BE49-F238E27FC236}">
                <a16:creationId xmlns:a16="http://schemas.microsoft.com/office/drawing/2014/main" id="{12FB179B-FF13-70A2-EE9C-74EFCB2744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029" y="3895511"/>
            <a:ext cx="108000" cy="108000"/>
          </a:xfrm>
          <a:prstGeom prst="rect">
            <a:avLst/>
          </a:prstGeom>
        </p:spPr>
      </p:pic>
      <p:pic>
        <p:nvPicPr>
          <p:cNvPr id="478" name="Graphic 477" descr="Document with solid fill">
            <a:extLst>
              <a:ext uri="{FF2B5EF4-FFF2-40B4-BE49-F238E27FC236}">
                <a16:creationId xmlns:a16="http://schemas.microsoft.com/office/drawing/2014/main" id="{2F84C16E-3A7B-34B9-D164-4D55EFE433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5012" y="3884310"/>
            <a:ext cx="108000" cy="108000"/>
          </a:xfrm>
          <a:prstGeom prst="rect">
            <a:avLst/>
          </a:prstGeom>
        </p:spPr>
      </p:pic>
      <p:pic>
        <p:nvPicPr>
          <p:cNvPr id="479" name="Graphic 478" descr="Document with solid fill">
            <a:extLst>
              <a:ext uri="{FF2B5EF4-FFF2-40B4-BE49-F238E27FC236}">
                <a16:creationId xmlns:a16="http://schemas.microsoft.com/office/drawing/2014/main" id="{4B707C43-F6A3-2F3B-7098-1B8D407FD6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7972" y="3723689"/>
            <a:ext cx="108000" cy="108000"/>
          </a:xfrm>
          <a:prstGeom prst="rect">
            <a:avLst/>
          </a:prstGeom>
        </p:spPr>
      </p:pic>
      <p:pic>
        <p:nvPicPr>
          <p:cNvPr id="480" name="Graphic 479" descr="Document with solid fill">
            <a:extLst>
              <a:ext uri="{FF2B5EF4-FFF2-40B4-BE49-F238E27FC236}">
                <a16:creationId xmlns:a16="http://schemas.microsoft.com/office/drawing/2014/main" id="{EF29479B-223F-A326-E6B9-02A6242D2F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4523" y="3708643"/>
            <a:ext cx="108000" cy="108000"/>
          </a:xfrm>
          <a:prstGeom prst="rect">
            <a:avLst/>
          </a:prstGeom>
        </p:spPr>
      </p:pic>
      <p:pic>
        <p:nvPicPr>
          <p:cNvPr id="481" name="Graphic 480" descr="Document with solid fill">
            <a:extLst>
              <a:ext uri="{FF2B5EF4-FFF2-40B4-BE49-F238E27FC236}">
                <a16:creationId xmlns:a16="http://schemas.microsoft.com/office/drawing/2014/main" id="{DA309ED7-7684-3956-DF4A-312381493A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0955" y="3693729"/>
            <a:ext cx="108000" cy="108000"/>
          </a:xfrm>
          <a:prstGeom prst="rect">
            <a:avLst/>
          </a:prstGeom>
        </p:spPr>
      </p:pic>
      <p:pic>
        <p:nvPicPr>
          <p:cNvPr id="482" name="Graphic 481" descr="Document with solid fill">
            <a:extLst>
              <a:ext uri="{FF2B5EF4-FFF2-40B4-BE49-F238E27FC236}">
                <a16:creationId xmlns:a16="http://schemas.microsoft.com/office/drawing/2014/main" id="{D42ADCBD-70CA-1BED-00CB-5BC8CAB771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049" y="3824278"/>
            <a:ext cx="108000" cy="108000"/>
          </a:xfrm>
          <a:prstGeom prst="rect">
            <a:avLst/>
          </a:prstGeom>
        </p:spPr>
      </p:pic>
      <p:pic>
        <p:nvPicPr>
          <p:cNvPr id="483" name="Graphic 482" descr="Document with solid fill">
            <a:extLst>
              <a:ext uri="{FF2B5EF4-FFF2-40B4-BE49-F238E27FC236}">
                <a16:creationId xmlns:a16="http://schemas.microsoft.com/office/drawing/2014/main" id="{4D7310D9-6DED-5D10-9979-EC865A2631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0436" y="3886630"/>
            <a:ext cx="113763" cy="108000"/>
          </a:xfrm>
          <a:prstGeom prst="rect">
            <a:avLst/>
          </a:prstGeom>
        </p:spPr>
      </p:pic>
      <p:pic>
        <p:nvPicPr>
          <p:cNvPr id="484" name="Graphic 483" descr="Document with solid fill">
            <a:extLst>
              <a:ext uri="{FF2B5EF4-FFF2-40B4-BE49-F238E27FC236}">
                <a16:creationId xmlns:a16="http://schemas.microsoft.com/office/drawing/2014/main" id="{B7DADA5A-F76E-B333-C970-B2E98948E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3080" y="3690241"/>
            <a:ext cx="108000" cy="108000"/>
          </a:xfrm>
          <a:prstGeom prst="rect">
            <a:avLst/>
          </a:prstGeom>
        </p:spPr>
      </p:pic>
      <p:pic>
        <p:nvPicPr>
          <p:cNvPr id="485" name="Graphic 484" descr="Document with solid fill">
            <a:extLst>
              <a:ext uri="{FF2B5EF4-FFF2-40B4-BE49-F238E27FC236}">
                <a16:creationId xmlns:a16="http://schemas.microsoft.com/office/drawing/2014/main" id="{767D274A-E006-1BC0-B352-810A79F5A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0353" y="3737047"/>
            <a:ext cx="108000" cy="108000"/>
          </a:xfrm>
          <a:prstGeom prst="rect">
            <a:avLst/>
          </a:prstGeom>
        </p:spPr>
      </p:pic>
      <p:pic>
        <p:nvPicPr>
          <p:cNvPr id="486" name="Graphic 485" descr="Document with solid fill">
            <a:extLst>
              <a:ext uri="{FF2B5EF4-FFF2-40B4-BE49-F238E27FC236}">
                <a16:creationId xmlns:a16="http://schemas.microsoft.com/office/drawing/2014/main" id="{A613CF28-14DF-79AB-ED77-D12CECB4C7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5690" y="3875422"/>
            <a:ext cx="108000" cy="108000"/>
          </a:xfrm>
          <a:prstGeom prst="rect">
            <a:avLst/>
          </a:prstGeom>
        </p:spPr>
      </p:pic>
      <p:pic>
        <p:nvPicPr>
          <p:cNvPr id="487" name="Graphic 486" descr="Document with solid fill">
            <a:extLst>
              <a:ext uri="{FF2B5EF4-FFF2-40B4-BE49-F238E27FC236}">
                <a16:creationId xmlns:a16="http://schemas.microsoft.com/office/drawing/2014/main" id="{EBE5520E-B7C2-30AB-C629-A468081CEB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5420" y="3905139"/>
            <a:ext cx="108000" cy="108000"/>
          </a:xfrm>
          <a:prstGeom prst="rect">
            <a:avLst/>
          </a:prstGeom>
        </p:spPr>
      </p:pic>
      <p:pic>
        <p:nvPicPr>
          <p:cNvPr id="488" name="Graphic 487" descr="Document with solid fill">
            <a:extLst>
              <a:ext uri="{FF2B5EF4-FFF2-40B4-BE49-F238E27FC236}">
                <a16:creationId xmlns:a16="http://schemas.microsoft.com/office/drawing/2014/main" id="{870318DB-017B-AB11-D1FD-E1D564495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9229" y="4513537"/>
            <a:ext cx="108000" cy="108000"/>
          </a:xfrm>
          <a:prstGeom prst="rect">
            <a:avLst/>
          </a:prstGeom>
        </p:spPr>
      </p:pic>
      <p:pic>
        <p:nvPicPr>
          <p:cNvPr id="489" name="Graphic 488" descr="Document with solid fill">
            <a:extLst>
              <a:ext uri="{FF2B5EF4-FFF2-40B4-BE49-F238E27FC236}">
                <a16:creationId xmlns:a16="http://schemas.microsoft.com/office/drawing/2014/main" id="{70F92B5F-4CCE-8125-69F7-F7925DA12B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887" y="4658699"/>
            <a:ext cx="108000" cy="108000"/>
          </a:xfrm>
          <a:prstGeom prst="rect">
            <a:avLst/>
          </a:prstGeom>
        </p:spPr>
      </p:pic>
      <p:pic>
        <p:nvPicPr>
          <p:cNvPr id="490" name="Graphic 489" descr="Document with solid fill">
            <a:extLst>
              <a:ext uri="{FF2B5EF4-FFF2-40B4-BE49-F238E27FC236}">
                <a16:creationId xmlns:a16="http://schemas.microsoft.com/office/drawing/2014/main" id="{8E306120-7C91-B14C-C3FD-93C529A09D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2109" y="4551855"/>
            <a:ext cx="108000" cy="108000"/>
          </a:xfrm>
          <a:prstGeom prst="rect">
            <a:avLst/>
          </a:prstGeom>
        </p:spPr>
      </p:pic>
      <p:pic>
        <p:nvPicPr>
          <p:cNvPr id="491" name="Graphic 490" descr="Document with solid fill">
            <a:extLst>
              <a:ext uri="{FF2B5EF4-FFF2-40B4-BE49-F238E27FC236}">
                <a16:creationId xmlns:a16="http://schemas.microsoft.com/office/drawing/2014/main" id="{05C443DA-898C-1DAB-4BBE-338E603C19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0035" y="4768797"/>
            <a:ext cx="108000" cy="108000"/>
          </a:xfrm>
          <a:prstGeom prst="rect">
            <a:avLst/>
          </a:prstGeom>
        </p:spPr>
      </p:pic>
      <p:pic>
        <p:nvPicPr>
          <p:cNvPr id="492" name="Graphic 491" descr="Document with solid fill">
            <a:extLst>
              <a:ext uri="{FF2B5EF4-FFF2-40B4-BE49-F238E27FC236}">
                <a16:creationId xmlns:a16="http://schemas.microsoft.com/office/drawing/2014/main" id="{F218E3AC-CFAA-CF93-4125-20AD949BDE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5314" y="4714797"/>
            <a:ext cx="108000" cy="108000"/>
          </a:xfrm>
          <a:prstGeom prst="rect">
            <a:avLst/>
          </a:prstGeom>
        </p:spPr>
      </p:pic>
      <p:pic>
        <p:nvPicPr>
          <p:cNvPr id="493" name="Graphic 492" descr="Document with solid fill">
            <a:extLst>
              <a:ext uri="{FF2B5EF4-FFF2-40B4-BE49-F238E27FC236}">
                <a16:creationId xmlns:a16="http://schemas.microsoft.com/office/drawing/2014/main" id="{38624D65-5325-22B2-2065-D7DD243D54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0561" y="4771329"/>
            <a:ext cx="113763" cy="108000"/>
          </a:xfrm>
          <a:prstGeom prst="rect">
            <a:avLst/>
          </a:prstGeom>
        </p:spPr>
      </p:pic>
      <p:pic>
        <p:nvPicPr>
          <p:cNvPr id="494" name="Graphic 493" descr="Document with solid fill">
            <a:extLst>
              <a:ext uri="{FF2B5EF4-FFF2-40B4-BE49-F238E27FC236}">
                <a16:creationId xmlns:a16="http://schemas.microsoft.com/office/drawing/2014/main" id="{ED6A779A-9D4C-506E-0183-E13E239B2C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61478" y="4589293"/>
            <a:ext cx="108000" cy="108000"/>
          </a:xfrm>
          <a:prstGeom prst="rect">
            <a:avLst/>
          </a:prstGeom>
        </p:spPr>
      </p:pic>
      <p:pic>
        <p:nvPicPr>
          <p:cNvPr id="495" name="Graphic 494" descr="Document with solid fill">
            <a:extLst>
              <a:ext uri="{FF2B5EF4-FFF2-40B4-BE49-F238E27FC236}">
                <a16:creationId xmlns:a16="http://schemas.microsoft.com/office/drawing/2014/main" id="{8DA9CE3D-E522-FFE5-EEE3-650F04804C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724" y="4589294"/>
            <a:ext cx="108000" cy="108000"/>
          </a:xfrm>
          <a:prstGeom prst="rect">
            <a:avLst/>
          </a:prstGeom>
        </p:spPr>
      </p:pic>
      <p:pic>
        <p:nvPicPr>
          <p:cNvPr id="496" name="Graphic 495" descr="Document with solid fill">
            <a:extLst>
              <a:ext uri="{FF2B5EF4-FFF2-40B4-BE49-F238E27FC236}">
                <a16:creationId xmlns:a16="http://schemas.microsoft.com/office/drawing/2014/main" id="{C7FD16C9-8845-003B-D02F-F536B832DA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0766" y="4763091"/>
            <a:ext cx="108000" cy="108000"/>
          </a:xfrm>
          <a:prstGeom prst="rect">
            <a:avLst/>
          </a:prstGeom>
        </p:spPr>
      </p:pic>
      <p:pic>
        <p:nvPicPr>
          <p:cNvPr id="497" name="Graphic 496" descr="Document with solid fill">
            <a:extLst>
              <a:ext uri="{FF2B5EF4-FFF2-40B4-BE49-F238E27FC236}">
                <a16:creationId xmlns:a16="http://schemas.microsoft.com/office/drawing/2014/main" id="{B531463D-D7C1-97C3-D7D9-B7262C78D7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4248" y="4742544"/>
            <a:ext cx="108000" cy="108000"/>
          </a:xfrm>
          <a:prstGeom prst="rect">
            <a:avLst/>
          </a:prstGeom>
        </p:spPr>
      </p:pic>
      <p:grpSp>
        <p:nvGrpSpPr>
          <p:cNvPr id="543" name="Group 542">
            <a:extLst>
              <a:ext uri="{FF2B5EF4-FFF2-40B4-BE49-F238E27FC236}">
                <a16:creationId xmlns:a16="http://schemas.microsoft.com/office/drawing/2014/main" id="{BA075958-6183-E8BA-6DD5-E3A725BFED95}"/>
              </a:ext>
            </a:extLst>
          </p:cNvPr>
          <p:cNvGrpSpPr/>
          <p:nvPr/>
        </p:nvGrpSpPr>
        <p:grpSpPr>
          <a:xfrm>
            <a:off x="3851264" y="96554"/>
            <a:ext cx="1367756" cy="1385543"/>
            <a:chOff x="3544829" y="82329"/>
            <a:chExt cx="1367756" cy="1385543"/>
          </a:xfrm>
        </p:grpSpPr>
        <p:pic>
          <p:nvPicPr>
            <p:cNvPr id="544" name="Graphic 543" descr="Users with solid fill">
              <a:extLst>
                <a:ext uri="{FF2B5EF4-FFF2-40B4-BE49-F238E27FC236}">
                  <a16:creationId xmlns:a16="http://schemas.microsoft.com/office/drawing/2014/main" id="{27338426-1A3D-E7BE-0DF4-1D1076E5C66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44829" y="82329"/>
              <a:ext cx="1367756" cy="1367756"/>
            </a:xfrm>
            <a:prstGeom prst="rect">
              <a:avLst/>
            </a:prstGeom>
          </p:spPr>
        </p:pic>
        <p:sp>
          <p:nvSpPr>
            <p:cNvPr id="545" name="TextBox 544">
              <a:extLst>
                <a:ext uri="{FF2B5EF4-FFF2-40B4-BE49-F238E27FC236}">
                  <a16:creationId xmlns:a16="http://schemas.microsoft.com/office/drawing/2014/main" id="{B2790315-648F-8489-01BD-B109DA6F7BB7}"/>
                </a:ext>
              </a:extLst>
            </p:cNvPr>
            <p:cNvSpPr txBox="1"/>
            <p:nvPr/>
          </p:nvSpPr>
          <p:spPr>
            <a:xfrm>
              <a:off x="3792204" y="1167790"/>
              <a:ext cx="1099515" cy="300082"/>
            </a:xfrm>
            <a:prstGeom prst="rect">
              <a:avLst/>
            </a:prstGeom>
            <a:noFill/>
          </p:spPr>
          <p:txBody>
            <a:bodyPr wrap="square" rtlCol="0">
              <a:spAutoFit/>
            </a:bodyPr>
            <a:lstStyle/>
            <a:p>
              <a:r>
                <a:rPr lang="en-US" dirty="0">
                  <a:latin typeface="Helvetica 75 Bold" panose="020B0804020202020204" pitchFamily="34" charset="0"/>
                  <a:cs typeface="Helvetica" panose="020B0604020202020204" pitchFamily="34" charset="0"/>
                </a:rPr>
                <a:t>All Users</a:t>
              </a:r>
            </a:p>
          </p:txBody>
        </p:sp>
      </p:grpSp>
      <p:cxnSp>
        <p:nvCxnSpPr>
          <p:cNvPr id="26" name="Connector: Curved 25">
            <a:extLst>
              <a:ext uri="{FF2B5EF4-FFF2-40B4-BE49-F238E27FC236}">
                <a16:creationId xmlns:a16="http://schemas.microsoft.com/office/drawing/2014/main" id="{7DE3BFB6-8F19-127C-3FEC-2B4A587D12A0}"/>
              </a:ext>
            </a:extLst>
          </p:cNvPr>
          <p:cNvCxnSpPr>
            <a:stCxn id="544" idx="1"/>
            <a:endCxn id="16" idx="0"/>
          </p:cNvCxnSpPr>
          <p:nvPr/>
        </p:nvCxnSpPr>
        <p:spPr>
          <a:xfrm rot="10800000" flipV="1">
            <a:off x="2916560" y="780432"/>
            <a:ext cx="934705" cy="132916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C1BC6517-4B77-B938-0DEC-5FB0383D7B5F}"/>
              </a:ext>
            </a:extLst>
          </p:cNvPr>
          <p:cNvCxnSpPr>
            <a:stCxn id="544" idx="1"/>
            <a:endCxn id="10" idx="0"/>
          </p:cNvCxnSpPr>
          <p:nvPr/>
        </p:nvCxnSpPr>
        <p:spPr>
          <a:xfrm rot="10800000" flipV="1">
            <a:off x="981650" y="780431"/>
            <a:ext cx="2869614" cy="134546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1B453D7A-E461-7911-8642-258575FD8423}"/>
              </a:ext>
            </a:extLst>
          </p:cNvPr>
          <p:cNvCxnSpPr>
            <a:stCxn id="544" idx="3"/>
            <a:endCxn id="18" idx="0"/>
          </p:cNvCxnSpPr>
          <p:nvPr/>
        </p:nvCxnSpPr>
        <p:spPr>
          <a:xfrm>
            <a:off x="5219020" y="780432"/>
            <a:ext cx="1091701" cy="126768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B6DD70C3-5640-0AD7-735E-40FF8476AEF5}"/>
              </a:ext>
            </a:extLst>
          </p:cNvPr>
          <p:cNvCxnSpPr>
            <a:stCxn id="544" idx="3"/>
            <a:endCxn id="9" idx="0"/>
          </p:cNvCxnSpPr>
          <p:nvPr/>
        </p:nvCxnSpPr>
        <p:spPr>
          <a:xfrm>
            <a:off x="5219020" y="780432"/>
            <a:ext cx="3000070" cy="141267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15" name="Group 214">
            <a:extLst>
              <a:ext uri="{FF2B5EF4-FFF2-40B4-BE49-F238E27FC236}">
                <a16:creationId xmlns:a16="http://schemas.microsoft.com/office/drawing/2014/main" id="{EDFD6E41-D00E-7771-BD73-A8BEC2400D2A}"/>
              </a:ext>
            </a:extLst>
          </p:cNvPr>
          <p:cNvGrpSpPr/>
          <p:nvPr/>
        </p:nvGrpSpPr>
        <p:grpSpPr>
          <a:xfrm>
            <a:off x="270626" y="279242"/>
            <a:ext cx="1638744" cy="314252"/>
            <a:chOff x="3352799" y="4692622"/>
            <a:chExt cx="1942962" cy="372590"/>
          </a:xfrm>
        </p:grpSpPr>
        <p:pic>
          <p:nvPicPr>
            <p:cNvPr id="216" name="Picture 215" descr="Varonis Careers">
              <a:extLst>
                <a:ext uri="{FF2B5EF4-FFF2-40B4-BE49-F238E27FC236}">
                  <a16:creationId xmlns:a16="http://schemas.microsoft.com/office/drawing/2014/main" id="{E3B3383C-8D74-A7A2-4A59-271CC4A30F1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89135" y="4791336"/>
              <a:ext cx="906626" cy="152364"/>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216" descr="Orange Cyberdefense Sweden">
              <a:extLst>
                <a:ext uri="{FF2B5EF4-FFF2-40B4-BE49-F238E27FC236}">
                  <a16:creationId xmlns:a16="http://schemas.microsoft.com/office/drawing/2014/main" id="{007B6126-FDCB-3B0F-0B91-9CF2B1ACA45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799" y="4692622"/>
              <a:ext cx="937209" cy="372590"/>
            </a:xfrm>
            <a:prstGeom prst="rect">
              <a:avLst/>
            </a:prstGeom>
            <a:noFill/>
            <a:extLst>
              <a:ext uri="{909E8E84-426E-40DD-AFC4-6F175D3DCCD1}">
                <a14:hiddenFill xmlns:a14="http://schemas.microsoft.com/office/drawing/2010/main">
                  <a:solidFill>
                    <a:srgbClr val="FFFFFF"/>
                  </a:solidFill>
                </a14:hiddenFill>
              </a:ext>
            </a:extLst>
          </p:spPr>
        </p:pic>
        <p:pic>
          <p:nvPicPr>
            <p:cNvPr id="218" name="Graphic 217" descr="Add with solid fill">
              <a:extLst>
                <a:ext uri="{FF2B5EF4-FFF2-40B4-BE49-F238E27FC236}">
                  <a16:creationId xmlns:a16="http://schemas.microsoft.com/office/drawing/2014/main" id="{FDFE1234-42B8-B176-2009-DFC3D1494B4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244390" y="4822186"/>
              <a:ext cx="152365" cy="152365"/>
            </a:xfrm>
            <a:prstGeom prst="rect">
              <a:avLst/>
            </a:prstGeom>
          </p:spPr>
        </p:pic>
      </p:grpSp>
    </p:spTree>
    <p:extLst>
      <p:ext uri="{BB962C8B-B14F-4D97-AF65-F5344CB8AC3E}">
        <p14:creationId xmlns:p14="http://schemas.microsoft.com/office/powerpoint/2010/main" val="66461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5"/>
                                        </p:tgtEl>
                                        <p:attrNameLst>
                                          <p:attrName>style.opacity</p:attrName>
                                        </p:attrNameLst>
                                      </p:cBhvr>
                                      <p:to>
                                        <p:strVal val="1"/>
                                      </p:to>
                                    </p:set>
                                    <p:animEffect filter="image" prLst="opacity: 1">
                                      <p:cBhvr rctx="IE">
                                        <p:cTn id="7" dur="indefinite"/>
                                        <p:tgtEl>
                                          <p:spTgt spid="35"/>
                                        </p:tgtEl>
                                      </p:cBhvr>
                                    </p:animEffect>
                                  </p:childTnLst>
                                  <p:subTnLst>
                                    <p:animClr clrSpc="rgb" dir="cw">
                                      <p:cBhvr override="childStyle">
                                        <p:cTn dur="1" fill="hold" display="0" masterRel="nextClick" afterEffect="1"/>
                                        <p:tgtEl>
                                          <p:spTgt spid="35"/>
                                        </p:tgtEl>
                                        <p:attrNameLst>
                                          <p:attrName>ppt_c</p:attrName>
                                        </p:attrNameLst>
                                      </p:cBhvr>
                                      <p:to>
                                        <a:srgbClr val="33CC33"/>
                                      </p:to>
                                    </p:animClr>
                                  </p:subTnLst>
                                </p:cTn>
                              </p:par>
                            </p:childTnLst>
                          </p:cTn>
                        </p:par>
                        <p:par>
                          <p:cTn id="8" fill="hold">
                            <p:stCondLst>
                              <p:cond delay="0"/>
                            </p:stCondLst>
                            <p:childTnLst>
                              <p:par>
                                <p:cTn id="9" presetID="9" presetClass="emph" presetSubtype="0" nodeType="afterEffect">
                                  <p:stCondLst>
                                    <p:cond delay="300"/>
                                  </p:stCondLst>
                                  <p:childTnLst>
                                    <p:set>
                                      <p:cBhvr>
                                        <p:cTn id="10" dur="indefinite"/>
                                        <p:tgtEl>
                                          <p:spTgt spid="5"/>
                                        </p:tgtEl>
                                        <p:attrNameLst>
                                          <p:attrName>style.opacity</p:attrName>
                                        </p:attrNameLst>
                                      </p:cBhvr>
                                      <p:to>
                                        <p:strVal val="1"/>
                                      </p:to>
                                    </p:set>
                                    <p:animEffect filter="image" prLst="opacity: 1">
                                      <p:cBhvr rctx="IE">
                                        <p:cTn id="11" dur="indefinite"/>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33CC33"/>
                                      </p:to>
                                    </p:animClr>
                                  </p:subTnLst>
                                </p:cTn>
                              </p:par>
                            </p:childTnLst>
                          </p:cTn>
                        </p:par>
                        <p:par>
                          <p:cTn id="12" fill="hold">
                            <p:stCondLst>
                              <p:cond delay="300"/>
                            </p:stCondLst>
                            <p:childTnLst>
                              <p:par>
                                <p:cTn id="13" presetID="9" presetClass="emph" presetSubtype="0" nodeType="afterEffect">
                                  <p:stCondLst>
                                    <p:cond delay="300"/>
                                  </p:stCondLst>
                                  <p:childTnLst>
                                    <p:set>
                                      <p:cBhvr>
                                        <p:cTn id="14" dur="indefinite"/>
                                        <p:tgtEl>
                                          <p:spTgt spid="29"/>
                                        </p:tgtEl>
                                        <p:attrNameLst>
                                          <p:attrName>style.opacity</p:attrName>
                                        </p:attrNameLst>
                                      </p:cBhvr>
                                      <p:to>
                                        <p:strVal val="1"/>
                                      </p:to>
                                    </p:set>
                                    <p:animEffect filter="image" prLst="opacity: 1">
                                      <p:cBhvr rctx="IE">
                                        <p:cTn id="15" dur="indefinite"/>
                                        <p:tgtEl>
                                          <p:spTgt spid="29"/>
                                        </p:tgtEl>
                                      </p:cBhvr>
                                    </p:animEffect>
                                  </p:childTnLst>
                                  <p:subTnLst>
                                    <p:animClr clrSpc="rgb" dir="cw">
                                      <p:cBhvr override="childStyle">
                                        <p:cTn dur="1" fill="hold" display="0" masterRel="nextClick" afterEffect="1"/>
                                        <p:tgtEl>
                                          <p:spTgt spid="29"/>
                                        </p:tgtEl>
                                        <p:attrNameLst>
                                          <p:attrName>ppt_c</p:attrName>
                                        </p:attrNameLst>
                                      </p:cBhvr>
                                      <p:to>
                                        <a:srgbClr val="33CC33"/>
                                      </p:to>
                                    </p:animClr>
                                  </p:subTnLst>
                                </p:cTn>
                              </p:par>
                            </p:childTnLst>
                          </p:cTn>
                        </p:par>
                        <p:par>
                          <p:cTn id="16" fill="hold">
                            <p:stCondLst>
                              <p:cond delay="600"/>
                            </p:stCondLst>
                            <p:childTnLst>
                              <p:par>
                                <p:cTn id="17" presetID="9" presetClass="emph" presetSubtype="0" nodeType="afterEffect">
                                  <p:stCondLst>
                                    <p:cond delay="300"/>
                                  </p:stCondLst>
                                  <p:childTnLst>
                                    <p:set>
                                      <p:cBhvr>
                                        <p:cTn id="18" dur="indefinite"/>
                                        <p:tgtEl>
                                          <p:spTgt spid="376"/>
                                        </p:tgtEl>
                                        <p:attrNameLst>
                                          <p:attrName>style.opacity</p:attrName>
                                        </p:attrNameLst>
                                      </p:cBhvr>
                                      <p:to>
                                        <p:strVal val="1"/>
                                      </p:to>
                                    </p:set>
                                    <p:animEffect filter="image" prLst="opacity: 1">
                                      <p:cBhvr rctx="IE">
                                        <p:cTn id="19" dur="indefinite"/>
                                        <p:tgtEl>
                                          <p:spTgt spid="376"/>
                                        </p:tgtEl>
                                      </p:cBhvr>
                                    </p:animEffect>
                                  </p:childTnLst>
                                  <p:subTnLst>
                                    <p:animClr clrSpc="rgb" dir="cw">
                                      <p:cBhvr override="childStyle">
                                        <p:cTn dur="1" fill="hold" display="0" masterRel="nextClick" afterEffect="1"/>
                                        <p:tgtEl>
                                          <p:spTgt spid="376"/>
                                        </p:tgtEl>
                                        <p:attrNameLst>
                                          <p:attrName>ppt_c</p:attrName>
                                        </p:attrNameLst>
                                      </p:cBhvr>
                                      <p:to>
                                        <a:srgbClr val="33CC33"/>
                                      </p:to>
                                    </p:animClr>
                                  </p:subTnLst>
                                </p:cTn>
                              </p:par>
                            </p:childTnLst>
                          </p:cTn>
                        </p:par>
                        <p:par>
                          <p:cTn id="20" fill="hold">
                            <p:stCondLst>
                              <p:cond delay="900"/>
                            </p:stCondLst>
                            <p:childTnLst>
                              <p:par>
                                <p:cTn id="21" presetID="9" presetClass="emph" presetSubtype="0" nodeType="afterEffect">
                                  <p:stCondLst>
                                    <p:cond delay="300"/>
                                  </p:stCondLst>
                                  <p:childTnLst>
                                    <p:set>
                                      <p:cBhvr>
                                        <p:cTn id="22" dur="indefinite"/>
                                        <p:tgtEl>
                                          <p:spTgt spid="373"/>
                                        </p:tgtEl>
                                        <p:attrNameLst>
                                          <p:attrName>style.opacity</p:attrName>
                                        </p:attrNameLst>
                                      </p:cBhvr>
                                      <p:to>
                                        <p:strVal val="1"/>
                                      </p:to>
                                    </p:set>
                                    <p:animEffect filter="image" prLst="opacity: 1">
                                      <p:cBhvr rctx="IE">
                                        <p:cTn id="23" dur="indefinite"/>
                                        <p:tgtEl>
                                          <p:spTgt spid="373"/>
                                        </p:tgtEl>
                                      </p:cBhvr>
                                    </p:animEffect>
                                  </p:childTnLst>
                                  <p:subTnLst>
                                    <p:animClr clrSpc="rgb" dir="cw">
                                      <p:cBhvr override="childStyle">
                                        <p:cTn dur="1" fill="hold" display="0" masterRel="nextClick" afterEffect="1"/>
                                        <p:tgtEl>
                                          <p:spTgt spid="373"/>
                                        </p:tgtEl>
                                        <p:attrNameLst>
                                          <p:attrName>ppt_c</p:attrName>
                                        </p:attrNameLst>
                                      </p:cBhvr>
                                      <p:to>
                                        <a:srgbClr val="33CC33"/>
                                      </p:to>
                                    </p:animClr>
                                  </p:subTnLst>
                                </p:cTn>
                              </p:par>
                            </p:childTnLst>
                          </p:cTn>
                        </p:par>
                        <p:par>
                          <p:cTn id="24" fill="hold">
                            <p:stCondLst>
                              <p:cond delay="1200"/>
                            </p:stCondLst>
                            <p:childTnLst>
                              <p:par>
                                <p:cTn id="25" presetID="9" presetClass="emph" presetSubtype="0" nodeType="afterEffect">
                                  <p:stCondLst>
                                    <p:cond delay="300"/>
                                  </p:stCondLst>
                                  <p:childTnLst>
                                    <p:set>
                                      <p:cBhvr>
                                        <p:cTn id="26" dur="indefinite"/>
                                        <p:tgtEl>
                                          <p:spTgt spid="19"/>
                                        </p:tgtEl>
                                        <p:attrNameLst>
                                          <p:attrName>style.opacity</p:attrName>
                                        </p:attrNameLst>
                                      </p:cBhvr>
                                      <p:to>
                                        <p:strVal val="1"/>
                                      </p:to>
                                    </p:set>
                                    <p:animEffect filter="image" prLst="opacity: 1">
                                      <p:cBhvr rctx="IE">
                                        <p:cTn id="27" dur="indefinite"/>
                                        <p:tgtEl>
                                          <p:spTgt spid="19"/>
                                        </p:tgtEl>
                                      </p:cBhvr>
                                    </p:animEffect>
                                  </p:childTnLst>
                                  <p:subTnLst>
                                    <p:animClr clrSpc="rgb" dir="cw">
                                      <p:cBhvr override="childStyle">
                                        <p:cTn dur="1" fill="hold" display="0" masterRel="nextClick" afterEffect="1"/>
                                        <p:tgtEl>
                                          <p:spTgt spid="19"/>
                                        </p:tgtEl>
                                        <p:attrNameLst>
                                          <p:attrName>ppt_c</p:attrName>
                                        </p:attrNameLst>
                                      </p:cBhvr>
                                      <p:to>
                                        <a:srgbClr val="33CC33"/>
                                      </p:to>
                                    </p:animClr>
                                  </p:subTnLst>
                                </p:cTn>
                              </p:par>
                            </p:childTnLst>
                          </p:cTn>
                        </p:par>
                        <p:par>
                          <p:cTn id="28" fill="hold">
                            <p:stCondLst>
                              <p:cond delay="1500"/>
                            </p:stCondLst>
                            <p:childTnLst>
                              <p:par>
                                <p:cTn id="29" presetID="9" presetClass="emph" presetSubtype="0" nodeType="afterEffect">
                                  <p:stCondLst>
                                    <p:cond delay="300"/>
                                  </p:stCondLst>
                                  <p:childTnLst>
                                    <p:set>
                                      <p:cBhvr>
                                        <p:cTn id="30" dur="indefinite"/>
                                        <p:tgtEl>
                                          <p:spTgt spid="23"/>
                                        </p:tgtEl>
                                        <p:attrNameLst>
                                          <p:attrName>style.opacity</p:attrName>
                                        </p:attrNameLst>
                                      </p:cBhvr>
                                      <p:to>
                                        <p:strVal val="1"/>
                                      </p:to>
                                    </p:set>
                                    <p:animEffect filter="image" prLst="opacity: 1">
                                      <p:cBhvr rctx="IE">
                                        <p:cTn id="31" dur="indefinite"/>
                                        <p:tgtEl>
                                          <p:spTgt spid="23"/>
                                        </p:tgtEl>
                                      </p:cBhvr>
                                    </p:animEffect>
                                  </p:childTnLst>
                                  <p:subTnLst>
                                    <p:animClr clrSpc="rgb" dir="cw">
                                      <p:cBhvr override="childStyle">
                                        <p:cTn dur="1" fill="hold" display="0" masterRel="nextClick" afterEffect="1"/>
                                        <p:tgtEl>
                                          <p:spTgt spid="23"/>
                                        </p:tgtEl>
                                        <p:attrNameLst>
                                          <p:attrName>ppt_c</p:attrName>
                                        </p:attrNameLst>
                                      </p:cBhvr>
                                      <p:to>
                                        <a:srgbClr val="33CC33"/>
                                      </p:to>
                                    </p:animClr>
                                  </p:subTnLst>
                                </p:cTn>
                              </p:par>
                            </p:childTnLst>
                          </p:cTn>
                        </p:par>
                        <p:par>
                          <p:cTn id="32" fill="hold">
                            <p:stCondLst>
                              <p:cond delay="1800"/>
                            </p:stCondLst>
                            <p:childTnLst>
                              <p:par>
                                <p:cTn id="33" presetID="9" presetClass="emph" presetSubtype="0" nodeType="afterEffect">
                                  <p:stCondLst>
                                    <p:cond delay="300"/>
                                  </p:stCondLst>
                                  <p:childTnLst>
                                    <p:set>
                                      <p:cBhvr>
                                        <p:cTn id="34" dur="indefinite"/>
                                        <p:tgtEl>
                                          <p:spTgt spid="8"/>
                                        </p:tgtEl>
                                        <p:attrNameLst>
                                          <p:attrName>style.opacity</p:attrName>
                                        </p:attrNameLst>
                                      </p:cBhvr>
                                      <p:to>
                                        <p:strVal val="1"/>
                                      </p:to>
                                    </p:set>
                                    <p:animEffect filter="image" prLst="opacity: 1">
                                      <p:cBhvr rctx="IE">
                                        <p:cTn id="35" dur="indefinite"/>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33CC33"/>
                                      </p:to>
                                    </p:animClr>
                                  </p:subTnLst>
                                </p:cTn>
                              </p:par>
                            </p:childTnLst>
                          </p:cTn>
                        </p:par>
                        <p:par>
                          <p:cTn id="36" fill="hold">
                            <p:stCondLst>
                              <p:cond delay="2100"/>
                            </p:stCondLst>
                            <p:childTnLst>
                              <p:par>
                                <p:cTn id="37" presetID="9" presetClass="emph" presetSubtype="0" nodeType="afterEffect">
                                  <p:stCondLst>
                                    <p:cond delay="300"/>
                                  </p:stCondLst>
                                  <p:childTnLst>
                                    <p:set>
                                      <p:cBhvr>
                                        <p:cTn id="38" dur="indefinite"/>
                                        <p:tgtEl>
                                          <p:spTgt spid="6"/>
                                        </p:tgtEl>
                                        <p:attrNameLst>
                                          <p:attrName>style.opacity</p:attrName>
                                        </p:attrNameLst>
                                      </p:cBhvr>
                                      <p:to>
                                        <p:strVal val="1"/>
                                      </p:to>
                                    </p:set>
                                    <p:animEffect filter="image" prLst="opacity: 1">
                                      <p:cBhvr rctx="IE">
                                        <p:cTn id="39" dur="indefinite"/>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33CC33"/>
                                      </p:to>
                                    </p:animClr>
                                  </p:subTnLst>
                                </p:cTn>
                              </p:par>
                            </p:childTnLst>
                          </p:cTn>
                        </p:par>
                        <p:par>
                          <p:cTn id="40" fill="hold">
                            <p:stCondLst>
                              <p:cond delay="2400"/>
                            </p:stCondLst>
                            <p:childTnLst>
                              <p:par>
                                <p:cTn id="41" presetID="9" presetClass="emph" presetSubtype="0" nodeType="afterEffect">
                                  <p:stCondLst>
                                    <p:cond delay="300"/>
                                  </p:stCondLst>
                                  <p:childTnLst>
                                    <p:set>
                                      <p:cBhvr>
                                        <p:cTn id="42" dur="indefinite"/>
                                        <p:tgtEl>
                                          <p:spTgt spid="364"/>
                                        </p:tgtEl>
                                        <p:attrNameLst>
                                          <p:attrName>style.opacity</p:attrName>
                                        </p:attrNameLst>
                                      </p:cBhvr>
                                      <p:to>
                                        <p:strVal val="1"/>
                                      </p:to>
                                    </p:set>
                                    <p:animEffect filter="image" prLst="opacity: 1">
                                      <p:cBhvr rctx="IE">
                                        <p:cTn id="43" dur="indefinite"/>
                                        <p:tgtEl>
                                          <p:spTgt spid="364"/>
                                        </p:tgtEl>
                                      </p:cBhvr>
                                    </p:animEffect>
                                  </p:childTnLst>
                                  <p:subTnLst>
                                    <p:animClr clrSpc="rgb" dir="cw">
                                      <p:cBhvr override="childStyle">
                                        <p:cTn dur="1" fill="hold" display="0" masterRel="nextClick" afterEffect="1"/>
                                        <p:tgtEl>
                                          <p:spTgt spid="364"/>
                                        </p:tgtEl>
                                        <p:attrNameLst>
                                          <p:attrName>ppt_c</p:attrName>
                                        </p:attrNameLst>
                                      </p:cBhvr>
                                      <p:to>
                                        <a:srgbClr val="33CC33"/>
                                      </p:to>
                                    </p:animClr>
                                  </p:subTnLst>
                                </p:cTn>
                              </p:par>
                            </p:childTnLst>
                          </p:cTn>
                        </p:par>
                        <p:par>
                          <p:cTn id="44" fill="hold">
                            <p:stCondLst>
                              <p:cond delay="2700"/>
                            </p:stCondLst>
                            <p:childTnLst>
                              <p:par>
                                <p:cTn id="45" presetID="9" presetClass="emph" presetSubtype="0" nodeType="afterEffect">
                                  <p:stCondLst>
                                    <p:cond delay="300"/>
                                  </p:stCondLst>
                                  <p:childTnLst>
                                    <p:set>
                                      <p:cBhvr>
                                        <p:cTn id="46" dur="indefinite"/>
                                        <p:tgtEl>
                                          <p:spTgt spid="367"/>
                                        </p:tgtEl>
                                        <p:attrNameLst>
                                          <p:attrName>style.opacity</p:attrName>
                                        </p:attrNameLst>
                                      </p:cBhvr>
                                      <p:to>
                                        <p:strVal val="1"/>
                                      </p:to>
                                    </p:set>
                                    <p:animEffect filter="image" prLst="opacity: 1">
                                      <p:cBhvr rctx="IE">
                                        <p:cTn id="47" dur="indefinite"/>
                                        <p:tgtEl>
                                          <p:spTgt spid="367"/>
                                        </p:tgtEl>
                                      </p:cBhvr>
                                    </p:animEffect>
                                  </p:childTnLst>
                                  <p:subTnLst>
                                    <p:animClr clrSpc="rgb" dir="cw">
                                      <p:cBhvr override="childStyle">
                                        <p:cTn dur="1" fill="hold" display="0" masterRel="nextClick" afterEffect="1"/>
                                        <p:tgtEl>
                                          <p:spTgt spid="367"/>
                                        </p:tgtEl>
                                        <p:attrNameLst>
                                          <p:attrName>ppt_c</p:attrName>
                                        </p:attrNameLst>
                                      </p:cBhvr>
                                      <p:to>
                                        <a:srgbClr val="33CC33"/>
                                      </p:to>
                                    </p:animClr>
                                  </p:subTnLst>
                                </p:cTn>
                              </p:par>
                            </p:childTnLst>
                          </p:cTn>
                        </p:par>
                        <p:par>
                          <p:cTn id="48" fill="hold">
                            <p:stCondLst>
                              <p:cond delay="3000"/>
                            </p:stCondLst>
                            <p:childTnLst>
                              <p:par>
                                <p:cTn id="49" presetID="9" presetClass="emph" presetSubtype="0" nodeType="afterEffect">
                                  <p:stCondLst>
                                    <p:cond delay="300"/>
                                  </p:stCondLst>
                                  <p:childTnLst>
                                    <p:set>
                                      <p:cBhvr>
                                        <p:cTn id="50" dur="indefinite"/>
                                        <p:tgtEl>
                                          <p:spTgt spid="366"/>
                                        </p:tgtEl>
                                        <p:attrNameLst>
                                          <p:attrName>style.opacity</p:attrName>
                                        </p:attrNameLst>
                                      </p:cBhvr>
                                      <p:to>
                                        <p:strVal val="1"/>
                                      </p:to>
                                    </p:set>
                                    <p:animEffect filter="image" prLst="opacity: 1">
                                      <p:cBhvr rctx="IE">
                                        <p:cTn id="51" dur="indefinite"/>
                                        <p:tgtEl>
                                          <p:spTgt spid="366"/>
                                        </p:tgtEl>
                                      </p:cBhvr>
                                    </p:animEffect>
                                  </p:childTnLst>
                                  <p:subTnLst>
                                    <p:animClr clrSpc="rgb" dir="cw">
                                      <p:cBhvr override="childStyle">
                                        <p:cTn dur="1" fill="hold" display="0" masterRel="nextClick" afterEffect="1"/>
                                        <p:tgtEl>
                                          <p:spTgt spid="366"/>
                                        </p:tgtEl>
                                        <p:attrNameLst>
                                          <p:attrName>ppt_c</p:attrName>
                                        </p:attrNameLst>
                                      </p:cBhvr>
                                      <p:to>
                                        <a:srgbClr val="33CC33"/>
                                      </p:to>
                                    </p:animClr>
                                  </p:subTnLst>
                                </p:cTn>
                              </p:par>
                            </p:childTnLst>
                          </p:cTn>
                        </p:par>
                        <p:par>
                          <p:cTn id="52" fill="hold">
                            <p:stCondLst>
                              <p:cond delay="3300"/>
                            </p:stCondLst>
                            <p:childTnLst>
                              <p:par>
                                <p:cTn id="53" presetID="9" presetClass="emph" presetSubtype="0" nodeType="afterEffect">
                                  <p:stCondLst>
                                    <p:cond delay="300"/>
                                  </p:stCondLst>
                                  <p:childTnLst>
                                    <p:set>
                                      <p:cBhvr>
                                        <p:cTn id="54" dur="indefinite"/>
                                        <p:tgtEl>
                                          <p:spTgt spid="365"/>
                                        </p:tgtEl>
                                        <p:attrNameLst>
                                          <p:attrName>style.opacity</p:attrName>
                                        </p:attrNameLst>
                                      </p:cBhvr>
                                      <p:to>
                                        <p:strVal val="1"/>
                                      </p:to>
                                    </p:set>
                                    <p:animEffect filter="image" prLst="opacity: 1">
                                      <p:cBhvr rctx="IE">
                                        <p:cTn id="55" dur="indefinite"/>
                                        <p:tgtEl>
                                          <p:spTgt spid="365"/>
                                        </p:tgtEl>
                                      </p:cBhvr>
                                    </p:animEffect>
                                  </p:childTnLst>
                                  <p:subTnLst>
                                    <p:animClr clrSpc="rgb" dir="cw">
                                      <p:cBhvr override="childStyle">
                                        <p:cTn dur="1" fill="hold" display="0" masterRel="nextClick" afterEffect="1"/>
                                        <p:tgtEl>
                                          <p:spTgt spid="365"/>
                                        </p:tgtEl>
                                        <p:attrNameLst>
                                          <p:attrName>ppt_c</p:attrName>
                                        </p:attrNameLst>
                                      </p:cBhvr>
                                      <p:to>
                                        <a:srgbClr val="33CC33"/>
                                      </p:to>
                                    </p:animClr>
                                  </p:subTnLst>
                                </p:cTn>
                              </p:par>
                            </p:childTnLst>
                          </p:cTn>
                        </p:par>
                        <p:par>
                          <p:cTn id="56" fill="hold">
                            <p:stCondLst>
                              <p:cond delay="3600"/>
                            </p:stCondLst>
                            <p:childTnLst>
                              <p:par>
                                <p:cTn id="57" presetID="9" presetClass="emph" presetSubtype="0" nodeType="afterEffect">
                                  <p:stCondLst>
                                    <p:cond delay="300"/>
                                  </p:stCondLst>
                                  <p:childTnLst>
                                    <p:set>
                                      <p:cBhvr>
                                        <p:cTn id="58" dur="indefinite"/>
                                        <p:tgtEl>
                                          <p:spTgt spid="371"/>
                                        </p:tgtEl>
                                        <p:attrNameLst>
                                          <p:attrName>style.opacity</p:attrName>
                                        </p:attrNameLst>
                                      </p:cBhvr>
                                      <p:to>
                                        <p:strVal val="1"/>
                                      </p:to>
                                    </p:set>
                                    <p:animEffect filter="image" prLst="opacity: 1">
                                      <p:cBhvr rctx="IE">
                                        <p:cTn id="59" dur="indefinite"/>
                                        <p:tgtEl>
                                          <p:spTgt spid="371"/>
                                        </p:tgtEl>
                                      </p:cBhvr>
                                    </p:animEffect>
                                  </p:childTnLst>
                                  <p:subTnLst>
                                    <p:animClr clrSpc="rgb" dir="cw">
                                      <p:cBhvr override="childStyle">
                                        <p:cTn dur="1" fill="hold" display="0" masterRel="nextClick" afterEffect="1"/>
                                        <p:tgtEl>
                                          <p:spTgt spid="371"/>
                                        </p:tgtEl>
                                        <p:attrNameLst>
                                          <p:attrName>ppt_c</p:attrName>
                                        </p:attrNameLst>
                                      </p:cBhvr>
                                      <p:to>
                                        <a:srgbClr val="33CC33"/>
                                      </p:to>
                                    </p:animClr>
                                  </p:subTnLst>
                                </p:cTn>
                              </p:par>
                            </p:childTnLst>
                          </p:cTn>
                        </p:par>
                        <p:par>
                          <p:cTn id="60" fill="hold">
                            <p:stCondLst>
                              <p:cond delay="3900"/>
                            </p:stCondLst>
                            <p:childTnLst>
                              <p:par>
                                <p:cTn id="61" presetID="9" presetClass="emph" presetSubtype="0" nodeType="afterEffect">
                                  <p:stCondLst>
                                    <p:cond delay="300"/>
                                  </p:stCondLst>
                                  <p:childTnLst>
                                    <p:set>
                                      <p:cBhvr>
                                        <p:cTn id="62" dur="indefinite"/>
                                        <p:tgtEl>
                                          <p:spTgt spid="370"/>
                                        </p:tgtEl>
                                        <p:attrNameLst>
                                          <p:attrName>style.opacity</p:attrName>
                                        </p:attrNameLst>
                                      </p:cBhvr>
                                      <p:to>
                                        <p:strVal val="1"/>
                                      </p:to>
                                    </p:set>
                                    <p:animEffect filter="image" prLst="opacity: 1">
                                      <p:cBhvr rctx="IE">
                                        <p:cTn id="63" dur="indefinite"/>
                                        <p:tgtEl>
                                          <p:spTgt spid="370"/>
                                        </p:tgtEl>
                                      </p:cBhvr>
                                    </p:animEffect>
                                  </p:childTnLst>
                                  <p:subTnLst>
                                    <p:animClr clrSpc="rgb" dir="cw">
                                      <p:cBhvr override="childStyle">
                                        <p:cTn dur="1" fill="hold" display="0" masterRel="nextClick" afterEffect="1"/>
                                        <p:tgtEl>
                                          <p:spTgt spid="370"/>
                                        </p:tgtEl>
                                        <p:attrNameLst>
                                          <p:attrName>ppt_c</p:attrName>
                                        </p:attrNameLst>
                                      </p:cBhvr>
                                      <p:to>
                                        <a:srgbClr val="33CC33"/>
                                      </p:to>
                                    </p:animClr>
                                  </p:subTnLst>
                                </p:cTn>
                              </p:par>
                            </p:childTnLst>
                          </p:cTn>
                        </p:par>
                        <p:par>
                          <p:cTn id="64" fill="hold">
                            <p:stCondLst>
                              <p:cond delay="4200"/>
                            </p:stCondLst>
                            <p:childTnLst>
                              <p:par>
                                <p:cTn id="65" presetID="9" presetClass="emph" presetSubtype="0" nodeType="afterEffect">
                                  <p:stCondLst>
                                    <p:cond delay="300"/>
                                  </p:stCondLst>
                                  <p:childTnLst>
                                    <p:set>
                                      <p:cBhvr>
                                        <p:cTn id="66" dur="indefinite"/>
                                        <p:tgtEl>
                                          <p:spTgt spid="369"/>
                                        </p:tgtEl>
                                        <p:attrNameLst>
                                          <p:attrName>style.opacity</p:attrName>
                                        </p:attrNameLst>
                                      </p:cBhvr>
                                      <p:to>
                                        <p:strVal val="1"/>
                                      </p:to>
                                    </p:set>
                                    <p:animEffect filter="image" prLst="opacity: 1">
                                      <p:cBhvr rctx="IE">
                                        <p:cTn id="67" dur="indefinite"/>
                                        <p:tgtEl>
                                          <p:spTgt spid="369"/>
                                        </p:tgtEl>
                                      </p:cBhvr>
                                    </p:animEffect>
                                  </p:childTnLst>
                                  <p:subTnLst>
                                    <p:animClr clrSpc="rgb" dir="cw">
                                      <p:cBhvr override="childStyle">
                                        <p:cTn dur="1" fill="hold" display="0" masterRel="nextClick" afterEffect="1"/>
                                        <p:tgtEl>
                                          <p:spTgt spid="369"/>
                                        </p:tgtEl>
                                        <p:attrNameLst>
                                          <p:attrName>ppt_c</p:attrName>
                                        </p:attrNameLst>
                                      </p:cBhvr>
                                      <p:to>
                                        <a:srgbClr val="33CC33"/>
                                      </p:to>
                                    </p:animClr>
                                  </p:subTnLst>
                                </p:cTn>
                              </p:par>
                            </p:childTnLst>
                          </p:cTn>
                        </p:par>
                        <p:par>
                          <p:cTn id="68" fill="hold">
                            <p:stCondLst>
                              <p:cond delay="4500"/>
                            </p:stCondLst>
                            <p:childTnLst>
                              <p:par>
                                <p:cTn id="69" presetID="9" presetClass="emph" presetSubtype="0" nodeType="afterEffect">
                                  <p:stCondLst>
                                    <p:cond delay="300"/>
                                  </p:stCondLst>
                                  <p:childTnLst>
                                    <p:set>
                                      <p:cBhvr>
                                        <p:cTn id="70" dur="indefinite"/>
                                        <p:tgtEl>
                                          <p:spTgt spid="372"/>
                                        </p:tgtEl>
                                        <p:attrNameLst>
                                          <p:attrName>style.opacity</p:attrName>
                                        </p:attrNameLst>
                                      </p:cBhvr>
                                      <p:to>
                                        <p:strVal val="1"/>
                                      </p:to>
                                    </p:set>
                                    <p:animEffect filter="image" prLst="opacity: 1">
                                      <p:cBhvr rctx="IE">
                                        <p:cTn id="71" dur="indefinite"/>
                                        <p:tgtEl>
                                          <p:spTgt spid="372"/>
                                        </p:tgtEl>
                                      </p:cBhvr>
                                    </p:animEffect>
                                  </p:childTnLst>
                                  <p:subTnLst>
                                    <p:animClr clrSpc="rgb" dir="cw">
                                      <p:cBhvr override="childStyle">
                                        <p:cTn dur="1" fill="hold" display="0" masterRel="nextClick" afterEffect="1"/>
                                        <p:tgtEl>
                                          <p:spTgt spid="372"/>
                                        </p:tgtEl>
                                        <p:attrNameLst>
                                          <p:attrName>ppt_c</p:attrName>
                                        </p:attrNameLst>
                                      </p:cBhvr>
                                      <p:to>
                                        <a:srgbClr val="33CC33"/>
                                      </p:to>
                                    </p:animClr>
                                  </p:subTnLst>
                                </p:cTn>
                              </p:par>
                            </p:childTnLst>
                          </p:cTn>
                        </p:par>
                        <p:par>
                          <p:cTn id="72" fill="hold">
                            <p:stCondLst>
                              <p:cond delay="4800"/>
                            </p:stCondLst>
                            <p:childTnLst>
                              <p:par>
                                <p:cTn id="73" presetID="9" presetClass="emph" presetSubtype="0" nodeType="afterEffect">
                                  <p:stCondLst>
                                    <p:cond delay="300"/>
                                  </p:stCondLst>
                                  <p:childTnLst>
                                    <p:set>
                                      <p:cBhvr>
                                        <p:cTn id="74" dur="indefinite"/>
                                        <p:tgtEl>
                                          <p:spTgt spid="363"/>
                                        </p:tgtEl>
                                        <p:attrNameLst>
                                          <p:attrName>style.opacity</p:attrName>
                                        </p:attrNameLst>
                                      </p:cBhvr>
                                      <p:to>
                                        <p:strVal val="1"/>
                                      </p:to>
                                    </p:set>
                                    <p:animEffect filter="image" prLst="opacity: 1">
                                      <p:cBhvr rctx="IE">
                                        <p:cTn id="75" dur="indefinite"/>
                                        <p:tgtEl>
                                          <p:spTgt spid="363"/>
                                        </p:tgtEl>
                                      </p:cBhvr>
                                    </p:animEffect>
                                  </p:childTnLst>
                                  <p:subTnLst>
                                    <p:animClr clrSpc="rgb" dir="cw">
                                      <p:cBhvr override="childStyle">
                                        <p:cTn dur="1" fill="hold" display="0" masterRel="nextClick" afterEffect="1"/>
                                        <p:tgtEl>
                                          <p:spTgt spid="363"/>
                                        </p:tgtEl>
                                        <p:attrNameLst>
                                          <p:attrName>ppt_c</p:attrName>
                                        </p:attrNameLst>
                                      </p:cBhvr>
                                      <p:to>
                                        <a:srgbClr val="33CC33"/>
                                      </p:to>
                                    </p:animClr>
                                  </p:subTnLst>
                                </p:cTn>
                              </p:par>
                            </p:childTnLst>
                          </p:cTn>
                        </p:par>
                        <p:par>
                          <p:cTn id="76" fill="hold">
                            <p:stCondLst>
                              <p:cond delay="5100"/>
                            </p:stCondLst>
                            <p:childTnLst>
                              <p:par>
                                <p:cTn id="77" presetID="9" presetClass="emph" presetSubtype="0" nodeType="afterEffect">
                                  <p:stCondLst>
                                    <p:cond delay="300"/>
                                  </p:stCondLst>
                                  <p:childTnLst>
                                    <p:set>
                                      <p:cBhvr>
                                        <p:cTn id="78" dur="indefinite"/>
                                        <p:tgtEl>
                                          <p:spTgt spid="368"/>
                                        </p:tgtEl>
                                        <p:attrNameLst>
                                          <p:attrName>style.opacity</p:attrName>
                                        </p:attrNameLst>
                                      </p:cBhvr>
                                      <p:to>
                                        <p:strVal val="1"/>
                                      </p:to>
                                    </p:set>
                                    <p:animEffect filter="image" prLst="opacity: 1">
                                      <p:cBhvr rctx="IE">
                                        <p:cTn id="79" dur="indefinite"/>
                                        <p:tgtEl>
                                          <p:spTgt spid="368"/>
                                        </p:tgtEl>
                                      </p:cBhvr>
                                    </p:animEffect>
                                  </p:childTnLst>
                                  <p:subTnLst>
                                    <p:animClr clrSpc="rgb" dir="cw">
                                      <p:cBhvr override="childStyle">
                                        <p:cTn dur="1" fill="hold" display="0" masterRel="nextClick" afterEffect="1"/>
                                        <p:tgtEl>
                                          <p:spTgt spid="368"/>
                                        </p:tgtEl>
                                        <p:attrNameLst>
                                          <p:attrName>ppt_c</p:attrName>
                                        </p:attrNameLst>
                                      </p:cBhvr>
                                      <p:to>
                                        <a:srgbClr val="33CC33"/>
                                      </p:to>
                                    </p:animClr>
                                  </p:subTnLst>
                                </p:cTn>
                              </p:par>
                            </p:childTnLst>
                          </p:cTn>
                        </p:par>
                        <p:par>
                          <p:cTn id="80" fill="hold">
                            <p:stCondLst>
                              <p:cond delay="5400"/>
                            </p:stCondLst>
                            <p:childTnLst>
                              <p:par>
                                <p:cTn id="81" presetID="9" presetClass="emph" presetSubtype="0" nodeType="afterEffect">
                                  <p:stCondLst>
                                    <p:cond delay="300"/>
                                  </p:stCondLst>
                                  <p:childTnLst>
                                    <p:set>
                                      <p:cBhvr>
                                        <p:cTn id="82" dur="indefinite"/>
                                        <p:tgtEl>
                                          <p:spTgt spid="466"/>
                                        </p:tgtEl>
                                        <p:attrNameLst>
                                          <p:attrName>style.opacity</p:attrName>
                                        </p:attrNameLst>
                                      </p:cBhvr>
                                      <p:to>
                                        <p:strVal val="1"/>
                                      </p:to>
                                    </p:set>
                                    <p:animEffect filter="image" prLst="opacity: 1">
                                      <p:cBhvr rctx="IE">
                                        <p:cTn id="83" dur="indefinite"/>
                                        <p:tgtEl>
                                          <p:spTgt spid="466"/>
                                        </p:tgtEl>
                                      </p:cBhvr>
                                    </p:animEffect>
                                  </p:childTnLst>
                                  <p:subTnLst>
                                    <p:animClr clrSpc="rgb" dir="cw">
                                      <p:cBhvr override="childStyle">
                                        <p:cTn dur="1" fill="hold" display="0" masterRel="nextClick" afterEffect="1"/>
                                        <p:tgtEl>
                                          <p:spTgt spid="466"/>
                                        </p:tgtEl>
                                        <p:attrNameLst>
                                          <p:attrName>ppt_c</p:attrName>
                                        </p:attrNameLst>
                                      </p:cBhvr>
                                      <p:to>
                                        <a:srgbClr val="33CC33"/>
                                      </p:to>
                                    </p:animClr>
                                  </p:subTnLst>
                                </p:cTn>
                              </p:par>
                            </p:childTnLst>
                          </p:cTn>
                        </p:par>
                        <p:par>
                          <p:cTn id="84" fill="hold">
                            <p:stCondLst>
                              <p:cond delay="5700"/>
                            </p:stCondLst>
                            <p:childTnLst>
                              <p:par>
                                <p:cTn id="85" presetID="9" presetClass="emph" presetSubtype="0" nodeType="afterEffect">
                                  <p:stCondLst>
                                    <p:cond delay="300"/>
                                  </p:stCondLst>
                                  <p:childTnLst>
                                    <p:set>
                                      <p:cBhvr>
                                        <p:cTn id="86" dur="indefinite"/>
                                        <p:tgtEl>
                                          <p:spTgt spid="463"/>
                                        </p:tgtEl>
                                        <p:attrNameLst>
                                          <p:attrName>style.opacity</p:attrName>
                                        </p:attrNameLst>
                                      </p:cBhvr>
                                      <p:to>
                                        <p:strVal val="1"/>
                                      </p:to>
                                    </p:set>
                                    <p:animEffect filter="image" prLst="opacity: 1">
                                      <p:cBhvr rctx="IE">
                                        <p:cTn id="87" dur="indefinite"/>
                                        <p:tgtEl>
                                          <p:spTgt spid="463"/>
                                        </p:tgtEl>
                                      </p:cBhvr>
                                    </p:animEffect>
                                  </p:childTnLst>
                                  <p:subTnLst>
                                    <p:animClr clrSpc="rgb" dir="cw">
                                      <p:cBhvr override="childStyle">
                                        <p:cTn dur="1" fill="hold" display="0" masterRel="nextClick" afterEffect="1"/>
                                        <p:tgtEl>
                                          <p:spTgt spid="463"/>
                                        </p:tgtEl>
                                        <p:attrNameLst>
                                          <p:attrName>ppt_c</p:attrName>
                                        </p:attrNameLst>
                                      </p:cBhvr>
                                      <p:to>
                                        <a:srgbClr val="33CC33"/>
                                      </p:to>
                                    </p:animClr>
                                  </p:subTnLst>
                                </p:cTn>
                              </p:par>
                            </p:childTnLst>
                          </p:cTn>
                        </p:par>
                        <p:par>
                          <p:cTn id="88" fill="hold">
                            <p:stCondLst>
                              <p:cond delay="6000"/>
                            </p:stCondLst>
                            <p:childTnLst>
                              <p:par>
                                <p:cTn id="89" presetID="9" presetClass="emph" presetSubtype="0" nodeType="afterEffect">
                                  <p:stCondLst>
                                    <p:cond delay="300"/>
                                  </p:stCondLst>
                                  <p:childTnLst>
                                    <p:set>
                                      <p:cBhvr>
                                        <p:cTn id="90" dur="indefinite"/>
                                        <p:tgtEl>
                                          <p:spTgt spid="454"/>
                                        </p:tgtEl>
                                        <p:attrNameLst>
                                          <p:attrName>style.opacity</p:attrName>
                                        </p:attrNameLst>
                                      </p:cBhvr>
                                      <p:to>
                                        <p:strVal val="1"/>
                                      </p:to>
                                    </p:set>
                                    <p:animEffect filter="image" prLst="opacity: 1">
                                      <p:cBhvr rctx="IE">
                                        <p:cTn id="91" dur="indefinite"/>
                                        <p:tgtEl>
                                          <p:spTgt spid="454"/>
                                        </p:tgtEl>
                                      </p:cBhvr>
                                    </p:animEffect>
                                  </p:childTnLst>
                                  <p:subTnLst>
                                    <p:animClr clrSpc="rgb" dir="cw">
                                      <p:cBhvr override="childStyle">
                                        <p:cTn dur="1" fill="hold" display="0" masterRel="nextClick" afterEffect="1"/>
                                        <p:tgtEl>
                                          <p:spTgt spid="454"/>
                                        </p:tgtEl>
                                        <p:attrNameLst>
                                          <p:attrName>ppt_c</p:attrName>
                                        </p:attrNameLst>
                                      </p:cBhvr>
                                      <p:to>
                                        <a:srgbClr val="33CC33"/>
                                      </p:to>
                                    </p:animClr>
                                  </p:subTnLst>
                                </p:cTn>
                              </p:par>
                            </p:childTnLst>
                          </p:cTn>
                        </p:par>
                        <p:par>
                          <p:cTn id="92" fill="hold">
                            <p:stCondLst>
                              <p:cond delay="6300"/>
                            </p:stCondLst>
                            <p:childTnLst>
                              <p:par>
                                <p:cTn id="93" presetID="9" presetClass="emph" presetSubtype="0" nodeType="afterEffect">
                                  <p:stCondLst>
                                    <p:cond delay="300"/>
                                  </p:stCondLst>
                                  <p:childTnLst>
                                    <p:set>
                                      <p:cBhvr>
                                        <p:cTn id="94" dur="indefinite"/>
                                        <p:tgtEl>
                                          <p:spTgt spid="457"/>
                                        </p:tgtEl>
                                        <p:attrNameLst>
                                          <p:attrName>style.opacity</p:attrName>
                                        </p:attrNameLst>
                                      </p:cBhvr>
                                      <p:to>
                                        <p:strVal val="1"/>
                                      </p:to>
                                    </p:set>
                                    <p:animEffect filter="image" prLst="opacity: 1">
                                      <p:cBhvr rctx="IE">
                                        <p:cTn id="95" dur="indefinite"/>
                                        <p:tgtEl>
                                          <p:spTgt spid="457"/>
                                        </p:tgtEl>
                                      </p:cBhvr>
                                    </p:animEffect>
                                  </p:childTnLst>
                                  <p:subTnLst>
                                    <p:animClr clrSpc="rgb" dir="cw">
                                      <p:cBhvr override="childStyle">
                                        <p:cTn dur="1" fill="hold" display="0" masterRel="nextClick" afterEffect="1"/>
                                        <p:tgtEl>
                                          <p:spTgt spid="457"/>
                                        </p:tgtEl>
                                        <p:attrNameLst>
                                          <p:attrName>ppt_c</p:attrName>
                                        </p:attrNameLst>
                                      </p:cBhvr>
                                      <p:to>
                                        <a:srgbClr val="33CC33"/>
                                      </p:to>
                                    </p:animClr>
                                  </p:subTnLst>
                                </p:cTn>
                              </p:par>
                            </p:childTnLst>
                          </p:cTn>
                        </p:par>
                        <p:par>
                          <p:cTn id="96" fill="hold">
                            <p:stCondLst>
                              <p:cond delay="6600"/>
                            </p:stCondLst>
                            <p:childTnLst>
                              <p:par>
                                <p:cTn id="97" presetID="9" presetClass="emph" presetSubtype="0" nodeType="afterEffect">
                                  <p:stCondLst>
                                    <p:cond delay="300"/>
                                  </p:stCondLst>
                                  <p:childTnLst>
                                    <p:set>
                                      <p:cBhvr>
                                        <p:cTn id="98" dur="indefinite"/>
                                        <p:tgtEl>
                                          <p:spTgt spid="456"/>
                                        </p:tgtEl>
                                        <p:attrNameLst>
                                          <p:attrName>style.opacity</p:attrName>
                                        </p:attrNameLst>
                                      </p:cBhvr>
                                      <p:to>
                                        <p:strVal val="1"/>
                                      </p:to>
                                    </p:set>
                                    <p:animEffect filter="image" prLst="opacity: 1">
                                      <p:cBhvr rctx="IE">
                                        <p:cTn id="99" dur="indefinite"/>
                                        <p:tgtEl>
                                          <p:spTgt spid="456"/>
                                        </p:tgtEl>
                                      </p:cBhvr>
                                    </p:animEffect>
                                  </p:childTnLst>
                                  <p:subTnLst>
                                    <p:animClr clrSpc="rgb" dir="cw">
                                      <p:cBhvr override="childStyle">
                                        <p:cTn dur="1" fill="hold" display="0" masterRel="nextClick" afterEffect="1"/>
                                        <p:tgtEl>
                                          <p:spTgt spid="456"/>
                                        </p:tgtEl>
                                        <p:attrNameLst>
                                          <p:attrName>ppt_c</p:attrName>
                                        </p:attrNameLst>
                                      </p:cBhvr>
                                      <p:to>
                                        <a:srgbClr val="33CC33"/>
                                      </p:to>
                                    </p:animClr>
                                  </p:subTnLst>
                                </p:cTn>
                              </p:par>
                            </p:childTnLst>
                          </p:cTn>
                        </p:par>
                        <p:par>
                          <p:cTn id="100" fill="hold">
                            <p:stCondLst>
                              <p:cond delay="6900"/>
                            </p:stCondLst>
                            <p:childTnLst>
                              <p:par>
                                <p:cTn id="101" presetID="9" presetClass="emph" presetSubtype="0" nodeType="afterEffect">
                                  <p:stCondLst>
                                    <p:cond delay="300"/>
                                  </p:stCondLst>
                                  <p:childTnLst>
                                    <p:set>
                                      <p:cBhvr>
                                        <p:cTn id="102" dur="indefinite"/>
                                        <p:tgtEl>
                                          <p:spTgt spid="461"/>
                                        </p:tgtEl>
                                        <p:attrNameLst>
                                          <p:attrName>style.opacity</p:attrName>
                                        </p:attrNameLst>
                                      </p:cBhvr>
                                      <p:to>
                                        <p:strVal val="1"/>
                                      </p:to>
                                    </p:set>
                                    <p:animEffect filter="image" prLst="opacity: 1">
                                      <p:cBhvr rctx="IE">
                                        <p:cTn id="103" dur="indefinite"/>
                                        <p:tgtEl>
                                          <p:spTgt spid="461"/>
                                        </p:tgtEl>
                                      </p:cBhvr>
                                    </p:animEffect>
                                  </p:childTnLst>
                                  <p:subTnLst>
                                    <p:animClr clrSpc="rgb" dir="cw">
                                      <p:cBhvr override="childStyle">
                                        <p:cTn dur="1" fill="hold" display="0" masterRel="nextClick" afterEffect="1"/>
                                        <p:tgtEl>
                                          <p:spTgt spid="461"/>
                                        </p:tgtEl>
                                        <p:attrNameLst>
                                          <p:attrName>ppt_c</p:attrName>
                                        </p:attrNameLst>
                                      </p:cBhvr>
                                      <p:to>
                                        <a:srgbClr val="33CC33"/>
                                      </p:to>
                                    </p:animClr>
                                  </p:subTnLst>
                                </p:cTn>
                              </p:par>
                            </p:childTnLst>
                          </p:cTn>
                        </p:par>
                        <p:par>
                          <p:cTn id="104" fill="hold">
                            <p:stCondLst>
                              <p:cond delay="7200"/>
                            </p:stCondLst>
                            <p:childTnLst>
                              <p:par>
                                <p:cTn id="105" presetID="9" presetClass="emph" presetSubtype="0" nodeType="afterEffect">
                                  <p:stCondLst>
                                    <p:cond delay="300"/>
                                  </p:stCondLst>
                                  <p:childTnLst>
                                    <p:set>
                                      <p:cBhvr>
                                        <p:cTn id="106" dur="indefinite"/>
                                        <p:tgtEl>
                                          <p:spTgt spid="455"/>
                                        </p:tgtEl>
                                        <p:attrNameLst>
                                          <p:attrName>style.opacity</p:attrName>
                                        </p:attrNameLst>
                                      </p:cBhvr>
                                      <p:to>
                                        <p:strVal val="1"/>
                                      </p:to>
                                    </p:set>
                                    <p:animEffect filter="image" prLst="opacity: 1">
                                      <p:cBhvr rctx="IE">
                                        <p:cTn id="107" dur="indefinite"/>
                                        <p:tgtEl>
                                          <p:spTgt spid="455"/>
                                        </p:tgtEl>
                                      </p:cBhvr>
                                    </p:animEffect>
                                  </p:childTnLst>
                                  <p:subTnLst>
                                    <p:animClr clrSpc="rgb" dir="cw">
                                      <p:cBhvr override="childStyle">
                                        <p:cTn dur="1" fill="hold" display="0" masterRel="nextClick" afterEffect="1"/>
                                        <p:tgtEl>
                                          <p:spTgt spid="455"/>
                                        </p:tgtEl>
                                        <p:attrNameLst>
                                          <p:attrName>ppt_c</p:attrName>
                                        </p:attrNameLst>
                                      </p:cBhvr>
                                      <p:to>
                                        <a:srgbClr val="33CC33"/>
                                      </p:to>
                                    </p:animClr>
                                  </p:subTnLst>
                                </p:cTn>
                              </p:par>
                            </p:childTnLst>
                          </p:cTn>
                        </p:par>
                        <p:par>
                          <p:cTn id="108" fill="hold">
                            <p:stCondLst>
                              <p:cond delay="7500"/>
                            </p:stCondLst>
                            <p:childTnLst>
                              <p:par>
                                <p:cTn id="109" presetID="9" presetClass="emph" presetSubtype="0" nodeType="afterEffect">
                                  <p:stCondLst>
                                    <p:cond delay="300"/>
                                  </p:stCondLst>
                                  <p:childTnLst>
                                    <p:set>
                                      <p:cBhvr>
                                        <p:cTn id="110" dur="indefinite"/>
                                        <p:tgtEl>
                                          <p:spTgt spid="459"/>
                                        </p:tgtEl>
                                        <p:attrNameLst>
                                          <p:attrName>style.opacity</p:attrName>
                                        </p:attrNameLst>
                                      </p:cBhvr>
                                      <p:to>
                                        <p:strVal val="1"/>
                                      </p:to>
                                    </p:set>
                                    <p:animEffect filter="image" prLst="opacity: 1">
                                      <p:cBhvr rctx="IE">
                                        <p:cTn id="111" dur="indefinite"/>
                                        <p:tgtEl>
                                          <p:spTgt spid="459"/>
                                        </p:tgtEl>
                                      </p:cBhvr>
                                    </p:animEffect>
                                  </p:childTnLst>
                                  <p:subTnLst>
                                    <p:animClr clrSpc="rgb" dir="cw">
                                      <p:cBhvr override="childStyle">
                                        <p:cTn dur="1" fill="hold" display="0" masterRel="nextClick" afterEffect="1"/>
                                        <p:tgtEl>
                                          <p:spTgt spid="459"/>
                                        </p:tgtEl>
                                        <p:attrNameLst>
                                          <p:attrName>ppt_c</p:attrName>
                                        </p:attrNameLst>
                                      </p:cBhvr>
                                      <p:to>
                                        <a:srgbClr val="33CC33"/>
                                      </p:to>
                                    </p:animClr>
                                  </p:subTnLst>
                                </p:cTn>
                              </p:par>
                            </p:childTnLst>
                          </p:cTn>
                        </p:par>
                        <p:par>
                          <p:cTn id="112" fill="hold">
                            <p:stCondLst>
                              <p:cond delay="7800"/>
                            </p:stCondLst>
                            <p:childTnLst>
                              <p:par>
                                <p:cTn id="113" presetID="9" presetClass="emph" presetSubtype="0" nodeType="afterEffect">
                                  <p:stCondLst>
                                    <p:cond delay="300"/>
                                  </p:stCondLst>
                                  <p:childTnLst>
                                    <p:set>
                                      <p:cBhvr>
                                        <p:cTn id="114" dur="indefinite"/>
                                        <p:tgtEl>
                                          <p:spTgt spid="460"/>
                                        </p:tgtEl>
                                        <p:attrNameLst>
                                          <p:attrName>style.opacity</p:attrName>
                                        </p:attrNameLst>
                                      </p:cBhvr>
                                      <p:to>
                                        <p:strVal val="1"/>
                                      </p:to>
                                    </p:set>
                                    <p:animEffect filter="image" prLst="opacity: 1">
                                      <p:cBhvr rctx="IE">
                                        <p:cTn id="115" dur="indefinite"/>
                                        <p:tgtEl>
                                          <p:spTgt spid="460"/>
                                        </p:tgtEl>
                                      </p:cBhvr>
                                    </p:animEffect>
                                  </p:childTnLst>
                                  <p:subTnLst>
                                    <p:animClr clrSpc="rgb" dir="cw">
                                      <p:cBhvr override="childStyle">
                                        <p:cTn dur="1" fill="hold" display="0" masterRel="nextClick" afterEffect="1"/>
                                        <p:tgtEl>
                                          <p:spTgt spid="460"/>
                                        </p:tgtEl>
                                        <p:attrNameLst>
                                          <p:attrName>ppt_c</p:attrName>
                                        </p:attrNameLst>
                                      </p:cBhvr>
                                      <p:to>
                                        <a:srgbClr val="33CC33"/>
                                      </p:to>
                                    </p:animClr>
                                  </p:subTnLst>
                                </p:cTn>
                              </p:par>
                            </p:childTnLst>
                          </p:cTn>
                        </p:par>
                        <p:par>
                          <p:cTn id="116" fill="hold">
                            <p:stCondLst>
                              <p:cond delay="8100"/>
                            </p:stCondLst>
                            <p:childTnLst>
                              <p:par>
                                <p:cTn id="117" presetID="9" presetClass="emph" presetSubtype="0" nodeType="afterEffect">
                                  <p:stCondLst>
                                    <p:cond delay="300"/>
                                  </p:stCondLst>
                                  <p:childTnLst>
                                    <p:set>
                                      <p:cBhvr>
                                        <p:cTn id="118" dur="indefinite"/>
                                        <p:tgtEl>
                                          <p:spTgt spid="462"/>
                                        </p:tgtEl>
                                        <p:attrNameLst>
                                          <p:attrName>style.opacity</p:attrName>
                                        </p:attrNameLst>
                                      </p:cBhvr>
                                      <p:to>
                                        <p:strVal val="1"/>
                                      </p:to>
                                    </p:set>
                                    <p:animEffect filter="image" prLst="opacity: 1">
                                      <p:cBhvr rctx="IE">
                                        <p:cTn id="119" dur="indefinite"/>
                                        <p:tgtEl>
                                          <p:spTgt spid="462"/>
                                        </p:tgtEl>
                                      </p:cBhvr>
                                    </p:animEffect>
                                  </p:childTnLst>
                                  <p:subTnLst>
                                    <p:animClr clrSpc="rgb" dir="cw">
                                      <p:cBhvr override="childStyle">
                                        <p:cTn dur="1" fill="hold" display="0" masterRel="nextClick" afterEffect="1"/>
                                        <p:tgtEl>
                                          <p:spTgt spid="462"/>
                                        </p:tgtEl>
                                        <p:attrNameLst>
                                          <p:attrName>ppt_c</p:attrName>
                                        </p:attrNameLst>
                                      </p:cBhvr>
                                      <p:to>
                                        <a:srgbClr val="33CC33"/>
                                      </p:to>
                                    </p:animClr>
                                  </p:subTnLst>
                                </p:cTn>
                              </p:par>
                            </p:childTnLst>
                          </p:cTn>
                        </p:par>
                        <p:par>
                          <p:cTn id="120" fill="hold">
                            <p:stCondLst>
                              <p:cond delay="8400"/>
                            </p:stCondLst>
                            <p:childTnLst>
                              <p:par>
                                <p:cTn id="121" presetID="9" presetClass="emph" presetSubtype="0" nodeType="afterEffect">
                                  <p:stCondLst>
                                    <p:cond delay="300"/>
                                  </p:stCondLst>
                                  <p:childTnLst>
                                    <p:set>
                                      <p:cBhvr>
                                        <p:cTn id="122" dur="indefinite"/>
                                        <p:tgtEl>
                                          <p:spTgt spid="458"/>
                                        </p:tgtEl>
                                        <p:attrNameLst>
                                          <p:attrName>style.opacity</p:attrName>
                                        </p:attrNameLst>
                                      </p:cBhvr>
                                      <p:to>
                                        <p:strVal val="1"/>
                                      </p:to>
                                    </p:set>
                                    <p:animEffect filter="image" prLst="opacity: 1">
                                      <p:cBhvr rctx="IE">
                                        <p:cTn id="123" dur="indefinite"/>
                                        <p:tgtEl>
                                          <p:spTgt spid="458"/>
                                        </p:tgtEl>
                                      </p:cBhvr>
                                    </p:animEffect>
                                  </p:childTnLst>
                                  <p:subTnLst>
                                    <p:animClr clrSpc="rgb" dir="cw">
                                      <p:cBhvr override="childStyle">
                                        <p:cTn dur="1" fill="hold" display="0" masterRel="nextClick" afterEffect="1"/>
                                        <p:tgtEl>
                                          <p:spTgt spid="458"/>
                                        </p:tgtEl>
                                        <p:attrNameLst>
                                          <p:attrName>ppt_c</p:attrName>
                                        </p:attrNameLst>
                                      </p:cBhvr>
                                      <p:to>
                                        <a:srgbClr val="33CC33"/>
                                      </p:to>
                                    </p:animClr>
                                  </p:subTnLst>
                                </p:cTn>
                              </p:par>
                            </p:childTnLst>
                          </p:cTn>
                        </p:par>
                        <p:par>
                          <p:cTn id="124" fill="hold">
                            <p:stCondLst>
                              <p:cond delay="8700"/>
                            </p:stCondLst>
                            <p:childTnLst>
                              <p:par>
                                <p:cTn id="125" presetID="9" presetClass="emph" presetSubtype="0" nodeType="afterEffect">
                                  <p:stCondLst>
                                    <p:cond delay="200"/>
                                  </p:stCondLst>
                                  <p:childTnLst>
                                    <p:set>
                                      <p:cBhvr>
                                        <p:cTn id="126" dur="indefinite"/>
                                        <p:tgtEl>
                                          <p:spTgt spid="453"/>
                                        </p:tgtEl>
                                        <p:attrNameLst>
                                          <p:attrName>style.opacity</p:attrName>
                                        </p:attrNameLst>
                                      </p:cBhvr>
                                      <p:to>
                                        <p:strVal val="1"/>
                                      </p:to>
                                    </p:set>
                                    <p:animEffect filter="image" prLst="opacity: 1">
                                      <p:cBhvr rctx="IE">
                                        <p:cTn id="127" dur="indefinite"/>
                                        <p:tgtEl>
                                          <p:spTgt spid="453"/>
                                        </p:tgtEl>
                                      </p:cBhvr>
                                    </p:animEffect>
                                  </p:childTnLst>
                                  <p:subTnLst>
                                    <p:animClr clrSpc="rgb" dir="cw">
                                      <p:cBhvr override="childStyle">
                                        <p:cTn dur="1" fill="hold" display="0" masterRel="nextClick" afterEffect="1"/>
                                        <p:tgtEl>
                                          <p:spTgt spid="453"/>
                                        </p:tgtEl>
                                        <p:attrNameLst>
                                          <p:attrName>ppt_c</p:attrName>
                                        </p:attrNameLst>
                                      </p:cBhvr>
                                      <p:to>
                                        <a:srgbClr val="33CC33"/>
                                      </p:to>
                                    </p:animClr>
                                  </p:subTnLst>
                                </p:cTn>
                              </p:par>
                            </p:childTnLst>
                          </p:cTn>
                        </p:par>
                        <p:par>
                          <p:cTn id="128" fill="hold">
                            <p:stCondLst>
                              <p:cond delay="8900"/>
                            </p:stCondLst>
                            <p:childTnLst>
                              <p:par>
                                <p:cTn id="129" presetID="9" presetClass="emph" presetSubtype="0" nodeType="afterEffect">
                                  <p:stCondLst>
                                    <p:cond delay="200"/>
                                  </p:stCondLst>
                                  <p:childTnLst>
                                    <p:set>
                                      <p:cBhvr>
                                        <p:cTn id="130" dur="indefinite"/>
                                        <p:tgtEl>
                                          <p:spTgt spid="21"/>
                                        </p:tgtEl>
                                        <p:attrNameLst>
                                          <p:attrName>style.opacity</p:attrName>
                                        </p:attrNameLst>
                                      </p:cBhvr>
                                      <p:to>
                                        <p:strVal val="1"/>
                                      </p:to>
                                    </p:set>
                                    <p:animEffect filter="image" prLst="opacity: 1">
                                      <p:cBhvr rctx="IE">
                                        <p:cTn id="131" dur="indefinite"/>
                                        <p:tgtEl>
                                          <p:spTgt spid="21"/>
                                        </p:tgtEl>
                                      </p:cBhvr>
                                    </p:animEffect>
                                  </p:childTnLst>
                                  <p:subTnLst>
                                    <p:animClr clrSpc="rgb" dir="cw">
                                      <p:cBhvr override="childStyle">
                                        <p:cTn dur="1" fill="hold" display="0" masterRel="nextClick" afterEffect="1"/>
                                        <p:tgtEl>
                                          <p:spTgt spid="21"/>
                                        </p:tgtEl>
                                        <p:attrNameLst>
                                          <p:attrName>ppt_c</p:attrName>
                                        </p:attrNameLst>
                                      </p:cBhvr>
                                      <p:to>
                                        <a:srgbClr val="33CC33"/>
                                      </p:to>
                                    </p:animClr>
                                  </p:subTnLst>
                                </p:cTn>
                              </p:par>
                            </p:childTnLst>
                          </p:cTn>
                        </p:par>
                        <p:par>
                          <p:cTn id="132" fill="hold">
                            <p:stCondLst>
                              <p:cond delay="9100"/>
                            </p:stCondLst>
                            <p:childTnLst>
                              <p:par>
                                <p:cTn id="133" presetID="9" presetClass="emph" presetSubtype="0" nodeType="afterEffect">
                                  <p:stCondLst>
                                    <p:cond delay="200"/>
                                  </p:stCondLst>
                                  <p:childTnLst>
                                    <p:set>
                                      <p:cBhvr>
                                        <p:cTn id="134" dur="indefinite"/>
                                        <p:tgtEl>
                                          <p:spTgt spid="25"/>
                                        </p:tgtEl>
                                        <p:attrNameLst>
                                          <p:attrName>style.opacity</p:attrName>
                                        </p:attrNameLst>
                                      </p:cBhvr>
                                      <p:to>
                                        <p:strVal val="1"/>
                                      </p:to>
                                    </p:set>
                                    <p:animEffect filter="image" prLst="opacity: 1">
                                      <p:cBhvr rctx="IE">
                                        <p:cTn id="135" dur="indefinite"/>
                                        <p:tgtEl>
                                          <p:spTgt spid="25"/>
                                        </p:tgtEl>
                                      </p:cBhvr>
                                    </p:animEffect>
                                  </p:childTnLst>
                                  <p:subTnLst>
                                    <p:animClr clrSpc="rgb" dir="cw">
                                      <p:cBhvr override="childStyle">
                                        <p:cTn dur="1" fill="hold" display="0" masterRel="nextClick" afterEffect="1"/>
                                        <p:tgtEl>
                                          <p:spTgt spid="25"/>
                                        </p:tgtEl>
                                        <p:attrNameLst>
                                          <p:attrName>ppt_c</p:attrName>
                                        </p:attrNameLst>
                                      </p:cBhvr>
                                      <p:to>
                                        <a:srgbClr val="33CC33"/>
                                      </p:to>
                                    </p:animClr>
                                  </p:subTnLst>
                                </p:cTn>
                              </p:par>
                            </p:childTnLst>
                          </p:cTn>
                        </p:par>
                        <p:par>
                          <p:cTn id="136" fill="hold">
                            <p:stCondLst>
                              <p:cond delay="9300"/>
                            </p:stCondLst>
                            <p:childTnLst>
                              <p:par>
                                <p:cTn id="137" presetID="9" presetClass="emph" presetSubtype="0" nodeType="afterEffect">
                                  <p:stCondLst>
                                    <p:cond delay="200"/>
                                  </p:stCondLst>
                                  <p:childTnLst>
                                    <p:set>
                                      <p:cBhvr>
                                        <p:cTn id="138" dur="indefinite"/>
                                        <p:tgtEl>
                                          <p:spTgt spid="17"/>
                                        </p:tgtEl>
                                        <p:attrNameLst>
                                          <p:attrName>style.opacity</p:attrName>
                                        </p:attrNameLst>
                                      </p:cBhvr>
                                      <p:to>
                                        <p:strVal val="1"/>
                                      </p:to>
                                    </p:set>
                                    <p:animEffect filter="image" prLst="opacity: 1">
                                      <p:cBhvr rctx="IE">
                                        <p:cTn id="139" dur="indefinite"/>
                                        <p:tgtEl>
                                          <p:spTgt spid="17"/>
                                        </p:tgtEl>
                                      </p:cBhvr>
                                    </p:animEffect>
                                  </p:childTnLst>
                                  <p:subTnLst>
                                    <p:animClr clrSpc="rgb" dir="cw">
                                      <p:cBhvr override="childStyle">
                                        <p:cTn dur="1" fill="hold" display="0" masterRel="nextClick" afterEffect="1"/>
                                        <p:tgtEl>
                                          <p:spTgt spid="17"/>
                                        </p:tgtEl>
                                        <p:attrNameLst>
                                          <p:attrName>ppt_c</p:attrName>
                                        </p:attrNameLst>
                                      </p:cBhvr>
                                      <p:to>
                                        <a:srgbClr val="33CC33"/>
                                      </p:to>
                                    </p:animClr>
                                  </p:subTnLst>
                                </p:cTn>
                              </p:par>
                            </p:childTnLst>
                          </p:cTn>
                        </p:par>
                        <p:par>
                          <p:cTn id="140" fill="hold">
                            <p:stCondLst>
                              <p:cond delay="9500"/>
                            </p:stCondLst>
                            <p:childTnLst>
                              <p:par>
                                <p:cTn id="141" presetID="9" presetClass="emph" presetSubtype="0" nodeType="afterEffect">
                                  <p:stCondLst>
                                    <p:cond delay="200"/>
                                  </p:stCondLst>
                                  <p:childTnLst>
                                    <p:set>
                                      <p:cBhvr>
                                        <p:cTn id="142" dur="indefinite"/>
                                        <p:tgtEl>
                                          <p:spTgt spid="7"/>
                                        </p:tgtEl>
                                        <p:attrNameLst>
                                          <p:attrName>style.opacity</p:attrName>
                                        </p:attrNameLst>
                                      </p:cBhvr>
                                      <p:to>
                                        <p:strVal val="1"/>
                                      </p:to>
                                    </p:set>
                                    <p:animEffect filter="image" prLst="opacity: 1">
                                      <p:cBhvr rctx="IE">
                                        <p:cTn id="143" dur="indefinite"/>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33CC33"/>
                                      </p:to>
                                    </p:animClr>
                                  </p:subTnLst>
                                </p:cTn>
                              </p:par>
                            </p:childTnLst>
                          </p:cTn>
                        </p:par>
                        <p:par>
                          <p:cTn id="144" fill="hold">
                            <p:stCondLst>
                              <p:cond delay="9700"/>
                            </p:stCondLst>
                            <p:childTnLst>
                              <p:par>
                                <p:cTn id="145" presetID="9" presetClass="emph" presetSubtype="0" nodeType="afterEffect">
                                  <p:stCondLst>
                                    <p:cond delay="200"/>
                                  </p:stCondLst>
                                  <p:childTnLst>
                                    <p:set>
                                      <p:cBhvr>
                                        <p:cTn id="146" dur="indefinite"/>
                                        <p:tgtEl>
                                          <p:spTgt spid="27"/>
                                        </p:tgtEl>
                                        <p:attrNameLst>
                                          <p:attrName>style.opacity</p:attrName>
                                        </p:attrNameLst>
                                      </p:cBhvr>
                                      <p:to>
                                        <p:strVal val="1"/>
                                      </p:to>
                                    </p:set>
                                    <p:animEffect filter="image" prLst="opacity: 1">
                                      <p:cBhvr rctx="IE">
                                        <p:cTn id="147" dur="indefinite"/>
                                        <p:tgtEl>
                                          <p:spTgt spid="27"/>
                                        </p:tgtEl>
                                      </p:cBhvr>
                                    </p:animEffect>
                                  </p:childTnLst>
                                  <p:subTnLst>
                                    <p:animClr clrSpc="rgb" dir="cw">
                                      <p:cBhvr override="childStyle">
                                        <p:cTn dur="1" fill="hold" display="0" masterRel="nextClick" afterEffect="1"/>
                                        <p:tgtEl>
                                          <p:spTgt spid="27"/>
                                        </p:tgtEl>
                                        <p:attrNameLst>
                                          <p:attrName>ppt_c</p:attrName>
                                        </p:attrNameLst>
                                      </p:cBhvr>
                                      <p:to>
                                        <a:srgbClr val="33CC33"/>
                                      </p:to>
                                    </p:animClr>
                                  </p:subTnLst>
                                </p:cTn>
                              </p:par>
                            </p:childTnLst>
                          </p:cTn>
                        </p:par>
                        <p:par>
                          <p:cTn id="148" fill="hold">
                            <p:stCondLst>
                              <p:cond delay="9900"/>
                            </p:stCondLst>
                            <p:childTnLst>
                              <p:par>
                                <p:cTn id="149" presetID="9" presetClass="emph" presetSubtype="0" nodeType="afterEffect">
                                  <p:stCondLst>
                                    <p:cond delay="200"/>
                                  </p:stCondLst>
                                  <p:childTnLst>
                                    <p:set>
                                      <p:cBhvr>
                                        <p:cTn id="150" dur="indefinite"/>
                                        <p:tgtEl>
                                          <p:spTgt spid="37"/>
                                        </p:tgtEl>
                                        <p:attrNameLst>
                                          <p:attrName>style.opacity</p:attrName>
                                        </p:attrNameLst>
                                      </p:cBhvr>
                                      <p:to>
                                        <p:strVal val="1"/>
                                      </p:to>
                                    </p:set>
                                    <p:animEffect filter="image" prLst="opacity: 1">
                                      <p:cBhvr rctx="IE">
                                        <p:cTn id="151" dur="indefinite"/>
                                        <p:tgtEl>
                                          <p:spTgt spid="37"/>
                                        </p:tgtEl>
                                      </p:cBhvr>
                                    </p:animEffect>
                                  </p:childTnLst>
                                  <p:subTnLst>
                                    <p:animClr clrSpc="rgb" dir="cw">
                                      <p:cBhvr override="childStyle">
                                        <p:cTn dur="1" fill="hold" display="0" masterRel="nextClick" afterEffect="1"/>
                                        <p:tgtEl>
                                          <p:spTgt spid="37"/>
                                        </p:tgtEl>
                                        <p:attrNameLst>
                                          <p:attrName>ppt_c</p:attrName>
                                        </p:attrNameLst>
                                      </p:cBhvr>
                                      <p:to>
                                        <a:srgbClr val="33CC33"/>
                                      </p:to>
                                    </p:animClr>
                                  </p:subTnLst>
                                </p:cTn>
                              </p:par>
                            </p:childTnLst>
                          </p:cTn>
                        </p:par>
                        <p:par>
                          <p:cTn id="152" fill="hold">
                            <p:stCondLst>
                              <p:cond delay="10100"/>
                            </p:stCondLst>
                            <p:childTnLst>
                              <p:par>
                                <p:cTn id="153" presetID="9" presetClass="emph" presetSubtype="0" nodeType="afterEffect">
                                  <p:stCondLst>
                                    <p:cond delay="200"/>
                                  </p:stCondLst>
                                  <p:childTnLst>
                                    <p:set>
                                      <p:cBhvr>
                                        <p:cTn id="154" dur="indefinite"/>
                                        <p:tgtEl>
                                          <p:spTgt spid="111"/>
                                        </p:tgtEl>
                                        <p:attrNameLst>
                                          <p:attrName>style.opacity</p:attrName>
                                        </p:attrNameLst>
                                      </p:cBhvr>
                                      <p:to>
                                        <p:strVal val="1"/>
                                      </p:to>
                                    </p:set>
                                    <p:animEffect filter="image" prLst="opacity: 1">
                                      <p:cBhvr rctx="IE">
                                        <p:cTn id="155" dur="indefinite"/>
                                        <p:tgtEl>
                                          <p:spTgt spid="111"/>
                                        </p:tgtEl>
                                      </p:cBhvr>
                                    </p:animEffect>
                                  </p:childTnLst>
                                  <p:subTnLst>
                                    <p:animClr clrSpc="rgb" dir="cw">
                                      <p:cBhvr override="childStyle">
                                        <p:cTn dur="1" fill="hold" display="0" masterRel="nextClick" afterEffect="1"/>
                                        <p:tgtEl>
                                          <p:spTgt spid="111"/>
                                        </p:tgtEl>
                                        <p:attrNameLst>
                                          <p:attrName>ppt_c</p:attrName>
                                        </p:attrNameLst>
                                      </p:cBhvr>
                                      <p:to>
                                        <a:srgbClr val="33CC33"/>
                                      </p:to>
                                    </p:animClr>
                                  </p:subTnLst>
                                </p:cTn>
                              </p:par>
                            </p:childTnLst>
                          </p:cTn>
                        </p:par>
                        <p:par>
                          <p:cTn id="156" fill="hold">
                            <p:stCondLst>
                              <p:cond delay="10300"/>
                            </p:stCondLst>
                            <p:childTnLst>
                              <p:par>
                                <p:cTn id="157" presetID="9" presetClass="emph" presetSubtype="0" nodeType="afterEffect">
                                  <p:stCondLst>
                                    <p:cond delay="200"/>
                                  </p:stCondLst>
                                  <p:childTnLst>
                                    <p:set>
                                      <p:cBhvr>
                                        <p:cTn id="158" dur="indefinite"/>
                                        <p:tgtEl>
                                          <p:spTgt spid="113"/>
                                        </p:tgtEl>
                                        <p:attrNameLst>
                                          <p:attrName>style.opacity</p:attrName>
                                        </p:attrNameLst>
                                      </p:cBhvr>
                                      <p:to>
                                        <p:strVal val="1"/>
                                      </p:to>
                                    </p:set>
                                    <p:animEffect filter="image" prLst="opacity: 1">
                                      <p:cBhvr rctx="IE">
                                        <p:cTn id="159" dur="indefinite"/>
                                        <p:tgtEl>
                                          <p:spTgt spid="113"/>
                                        </p:tgtEl>
                                      </p:cBhvr>
                                    </p:animEffect>
                                  </p:childTnLst>
                                  <p:subTnLst>
                                    <p:animClr clrSpc="rgb" dir="cw">
                                      <p:cBhvr override="childStyle">
                                        <p:cTn dur="1" fill="hold" display="0" masterRel="nextClick" afterEffect="1"/>
                                        <p:tgtEl>
                                          <p:spTgt spid="113"/>
                                        </p:tgtEl>
                                        <p:attrNameLst>
                                          <p:attrName>ppt_c</p:attrName>
                                        </p:attrNameLst>
                                      </p:cBhvr>
                                      <p:to>
                                        <a:srgbClr val="33CC33"/>
                                      </p:to>
                                    </p:animClr>
                                  </p:subTnLst>
                                </p:cTn>
                              </p:par>
                            </p:childTnLst>
                          </p:cTn>
                        </p:par>
                        <p:par>
                          <p:cTn id="160" fill="hold">
                            <p:stCondLst>
                              <p:cond delay="10500"/>
                            </p:stCondLst>
                            <p:childTnLst>
                              <p:par>
                                <p:cTn id="161" presetID="9" presetClass="emph" presetSubtype="0" nodeType="afterEffect">
                                  <p:stCondLst>
                                    <p:cond delay="200"/>
                                  </p:stCondLst>
                                  <p:childTnLst>
                                    <p:set>
                                      <p:cBhvr>
                                        <p:cTn id="162" dur="indefinite"/>
                                        <p:tgtEl>
                                          <p:spTgt spid="115"/>
                                        </p:tgtEl>
                                        <p:attrNameLst>
                                          <p:attrName>style.opacity</p:attrName>
                                        </p:attrNameLst>
                                      </p:cBhvr>
                                      <p:to>
                                        <p:strVal val="1"/>
                                      </p:to>
                                    </p:set>
                                    <p:animEffect filter="image" prLst="opacity: 1">
                                      <p:cBhvr rctx="IE">
                                        <p:cTn id="163" dur="indefinite"/>
                                        <p:tgtEl>
                                          <p:spTgt spid="115"/>
                                        </p:tgtEl>
                                      </p:cBhvr>
                                    </p:animEffect>
                                  </p:childTnLst>
                                  <p:subTnLst>
                                    <p:animClr clrSpc="rgb" dir="cw">
                                      <p:cBhvr override="childStyle">
                                        <p:cTn dur="1" fill="hold" display="0" masterRel="nextClick" afterEffect="1"/>
                                        <p:tgtEl>
                                          <p:spTgt spid="115"/>
                                        </p:tgtEl>
                                        <p:attrNameLst>
                                          <p:attrName>ppt_c</p:attrName>
                                        </p:attrNameLst>
                                      </p:cBhvr>
                                      <p:to>
                                        <a:srgbClr val="33CC33"/>
                                      </p:to>
                                    </p:animClr>
                                  </p:subTnLst>
                                </p:cTn>
                              </p:par>
                            </p:childTnLst>
                          </p:cTn>
                        </p:par>
                        <p:par>
                          <p:cTn id="164" fill="hold">
                            <p:stCondLst>
                              <p:cond delay="10700"/>
                            </p:stCondLst>
                            <p:childTnLst>
                              <p:par>
                                <p:cTn id="165" presetID="9" presetClass="emph" presetSubtype="0" nodeType="afterEffect">
                                  <p:stCondLst>
                                    <p:cond delay="200"/>
                                  </p:stCondLst>
                                  <p:childTnLst>
                                    <p:set>
                                      <p:cBhvr>
                                        <p:cTn id="166" dur="indefinite"/>
                                        <p:tgtEl>
                                          <p:spTgt spid="117"/>
                                        </p:tgtEl>
                                        <p:attrNameLst>
                                          <p:attrName>style.opacity</p:attrName>
                                        </p:attrNameLst>
                                      </p:cBhvr>
                                      <p:to>
                                        <p:strVal val="1"/>
                                      </p:to>
                                    </p:set>
                                    <p:animEffect filter="image" prLst="opacity: 1">
                                      <p:cBhvr rctx="IE">
                                        <p:cTn id="167" dur="indefinite"/>
                                        <p:tgtEl>
                                          <p:spTgt spid="117"/>
                                        </p:tgtEl>
                                      </p:cBhvr>
                                    </p:animEffect>
                                  </p:childTnLst>
                                  <p:subTnLst>
                                    <p:animClr clrSpc="rgb" dir="cw">
                                      <p:cBhvr override="childStyle">
                                        <p:cTn dur="1" fill="hold" display="0" masterRel="nextClick" afterEffect="1"/>
                                        <p:tgtEl>
                                          <p:spTgt spid="117"/>
                                        </p:tgtEl>
                                        <p:attrNameLst>
                                          <p:attrName>ppt_c</p:attrName>
                                        </p:attrNameLst>
                                      </p:cBhvr>
                                      <p:to>
                                        <a:srgbClr val="33CC33"/>
                                      </p:to>
                                    </p:animClr>
                                  </p:subTnLst>
                                </p:cTn>
                              </p:par>
                            </p:childTnLst>
                          </p:cTn>
                        </p:par>
                        <p:par>
                          <p:cTn id="168" fill="hold">
                            <p:stCondLst>
                              <p:cond delay="10900"/>
                            </p:stCondLst>
                            <p:childTnLst>
                              <p:par>
                                <p:cTn id="169" presetID="9" presetClass="emph" presetSubtype="0" nodeType="afterEffect">
                                  <p:stCondLst>
                                    <p:cond delay="200"/>
                                  </p:stCondLst>
                                  <p:childTnLst>
                                    <p:set>
                                      <p:cBhvr>
                                        <p:cTn id="170" dur="indefinite"/>
                                        <p:tgtEl>
                                          <p:spTgt spid="119"/>
                                        </p:tgtEl>
                                        <p:attrNameLst>
                                          <p:attrName>style.opacity</p:attrName>
                                        </p:attrNameLst>
                                      </p:cBhvr>
                                      <p:to>
                                        <p:strVal val="1"/>
                                      </p:to>
                                    </p:set>
                                    <p:animEffect filter="image" prLst="opacity: 1">
                                      <p:cBhvr rctx="IE">
                                        <p:cTn id="171" dur="indefinite"/>
                                        <p:tgtEl>
                                          <p:spTgt spid="119"/>
                                        </p:tgtEl>
                                      </p:cBhvr>
                                    </p:animEffect>
                                  </p:childTnLst>
                                  <p:subTnLst>
                                    <p:animClr clrSpc="rgb" dir="cw">
                                      <p:cBhvr override="childStyle">
                                        <p:cTn dur="1" fill="hold" display="0" masterRel="nextClick" afterEffect="1"/>
                                        <p:tgtEl>
                                          <p:spTgt spid="119"/>
                                        </p:tgtEl>
                                        <p:attrNameLst>
                                          <p:attrName>ppt_c</p:attrName>
                                        </p:attrNameLst>
                                      </p:cBhvr>
                                      <p:to>
                                        <a:srgbClr val="33CC33"/>
                                      </p:to>
                                    </p:animClr>
                                  </p:subTnLst>
                                </p:cTn>
                              </p:par>
                            </p:childTnLst>
                          </p:cTn>
                        </p:par>
                        <p:par>
                          <p:cTn id="172" fill="hold">
                            <p:stCondLst>
                              <p:cond delay="11100"/>
                            </p:stCondLst>
                            <p:childTnLst>
                              <p:par>
                                <p:cTn id="173" presetID="9" presetClass="emph" presetSubtype="0" nodeType="afterEffect">
                                  <p:stCondLst>
                                    <p:cond delay="200"/>
                                  </p:stCondLst>
                                  <p:childTnLst>
                                    <p:set>
                                      <p:cBhvr>
                                        <p:cTn id="174" dur="indefinite"/>
                                        <p:tgtEl>
                                          <p:spTgt spid="121"/>
                                        </p:tgtEl>
                                        <p:attrNameLst>
                                          <p:attrName>style.opacity</p:attrName>
                                        </p:attrNameLst>
                                      </p:cBhvr>
                                      <p:to>
                                        <p:strVal val="1"/>
                                      </p:to>
                                    </p:set>
                                    <p:animEffect filter="image" prLst="opacity: 1">
                                      <p:cBhvr rctx="IE">
                                        <p:cTn id="175" dur="indefinite"/>
                                        <p:tgtEl>
                                          <p:spTgt spid="121"/>
                                        </p:tgtEl>
                                      </p:cBhvr>
                                    </p:animEffect>
                                  </p:childTnLst>
                                  <p:subTnLst>
                                    <p:animClr clrSpc="rgb" dir="cw">
                                      <p:cBhvr override="childStyle">
                                        <p:cTn dur="1" fill="hold" display="0" masterRel="nextClick" afterEffect="1"/>
                                        <p:tgtEl>
                                          <p:spTgt spid="121"/>
                                        </p:tgtEl>
                                        <p:attrNameLst>
                                          <p:attrName>ppt_c</p:attrName>
                                        </p:attrNameLst>
                                      </p:cBhvr>
                                      <p:to>
                                        <a:srgbClr val="33CC33"/>
                                      </p:to>
                                    </p:animClr>
                                  </p:subTnLst>
                                </p:cTn>
                              </p:par>
                            </p:childTnLst>
                          </p:cTn>
                        </p:par>
                        <p:par>
                          <p:cTn id="176" fill="hold">
                            <p:stCondLst>
                              <p:cond delay="11300"/>
                            </p:stCondLst>
                            <p:childTnLst>
                              <p:par>
                                <p:cTn id="177" presetID="9" presetClass="emph" presetSubtype="0" nodeType="afterEffect">
                                  <p:stCondLst>
                                    <p:cond delay="200"/>
                                  </p:stCondLst>
                                  <p:childTnLst>
                                    <p:set>
                                      <p:cBhvr>
                                        <p:cTn id="178" dur="indefinite"/>
                                        <p:tgtEl>
                                          <p:spTgt spid="123"/>
                                        </p:tgtEl>
                                        <p:attrNameLst>
                                          <p:attrName>style.opacity</p:attrName>
                                        </p:attrNameLst>
                                      </p:cBhvr>
                                      <p:to>
                                        <p:strVal val="1"/>
                                      </p:to>
                                    </p:set>
                                    <p:animEffect filter="image" prLst="opacity: 1">
                                      <p:cBhvr rctx="IE">
                                        <p:cTn id="179" dur="indefinite"/>
                                        <p:tgtEl>
                                          <p:spTgt spid="123"/>
                                        </p:tgtEl>
                                      </p:cBhvr>
                                    </p:animEffect>
                                  </p:childTnLst>
                                  <p:subTnLst>
                                    <p:animClr clrSpc="rgb" dir="cw">
                                      <p:cBhvr override="childStyle">
                                        <p:cTn dur="1" fill="hold" display="0" masterRel="nextClick" afterEffect="1"/>
                                        <p:tgtEl>
                                          <p:spTgt spid="123"/>
                                        </p:tgtEl>
                                        <p:attrNameLst>
                                          <p:attrName>ppt_c</p:attrName>
                                        </p:attrNameLst>
                                      </p:cBhvr>
                                      <p:to>
                                        <a:srgbClr val="33CC33"/>
                                      </p:to>
                                    </p:animClr>
                                  </p:subTnLst>
                                </p:cTn>
                              </p:par>
                            </p:childTnLst>
                          </p:cTn>
                        </p:par>
                        <p:par>
                          <p:cTn id="180" fill="hold">
                            <p:stCondLst>
                              <p:cond delay="11500"/>
                            </p:stCondLst>
                            <p:childTnLst>
                              <p:par>
                                <p:cTn id="181" presetID="9" presetClass="emph" presetSubtype="0" nodeType="afterEffect">
                                  <p:stCondLst>
                                    <p:cond delay="200"/>
                                  </p:stCondLst>
                                  <p:childTnLst>
                                    <p:set>
                                      <p:cBhvr>
                                        <p:cTn id="182" dur="indefinite"/>
                                        <p:tgtEl>
                                          <p:spTgt spid="125"/>
                                        </p:tgtEl>
                                        <p:attrNameLst>
                                          <p:attrName>style.opacity</p:attrName>
                                        </p:attrNameLst>
                                      </p:cBhvr>
                                      <p:to>
                                        <p:strVal val="1"/>
                                      </p:to>
                                    </p:set>
                                    <p:animEffect filter="image" prLst="opacity: 1">
                                      <p:cBhvr rctx="IE">
                                        <p:cTn id="183" dur="indefinite"/>
                                        <p:tgtEl>
                                          <p:spTgt spid="125"/>
                                        </p:tgtEl>
                                      </p:cBhvr>
                                    </p:animEffect>
                                  </p:childTnLst>
                                  <p:subTnLst>
                                    <p:animClr clrSpc="rgb" dir="cw">
                                      <p:cBhvr override="childStyle">
                                        <p:cTn dur="1" fill="hold" display="0" masterRel="nextClick" afterEffect="1"/>
                                        <p:tgtEl>
                                          <p:spTgt spid="125"/>
                                        </p:tgtEl>
                                        <p:attrNameLst>
                                          <p:attrName>ppt_c</p:attrName>
                                        </p:attrNameLst>
                                      </p:cBhvr>
                                      <p:to>
                                        <a:srgbClr val="33CC33"/>
                                      </p:to>
                                    </p:animClr>
                                  </p:subTnLst>
                                </p:cTn>
                              </p:par>
                            </p:childTnLst>
                          </p:cTn>
                        </p:par>
                        <p:par>
                          <p:cTn id="184" fill="hold">
                            <p:stCondLst>
                              <p:cond delay="11700"/>
                            </p:stCondLst>
                            <p:childTnLst>
                              <p:par>
                                <p:cTn id="185" presetID="9" presetClass="emph" presetSubtype="0" nodeType="afterEffect">
                                  <p:stCondLst>
                                    <p:cond delay="200"/>
                                  </p:stCondLst>
                                  <p:childTnLst>
                                    <p:set>
                                      <p:cBhvr>
                                        <p:cTn id="186" dur="indefinite"/>
                                        <p:tgtEl>
                                          <p:spTgt spid="127"/>
                                        </p:tgtEl>
                                        <p:attrNameLst>
                                          <p:attrName>style.opacity</p:attrName>
                                        </p:attrNameLst>
                                      </p:cBhvr>
                                      <p:to>
                                        <p:strVal val="1"/>
                                      </p:to>
                                    </p:set>
                                    <p:animEffect filter="image" prLst="opacity: 1">
                                      <p:cBhvr rctx="IE">
                                        <p:cTn id="187" dur="indefinite"/>
                                        <p:tgtEl>
                                          <p:spTgt spid="127"/>
                                        </p:tgtEl>
                                      </p:cBhvr>
                                    </p:animEffect>
                                  </p:childTnLst>
                                  <p:subTnLst>
                                    <p:animClr clrSpc="rgb" dir="cw">
                                      <p:cBhvr override="childStyle">
                                        <p:cTn dur="1" fill="hold" display="0" masterRel="nextClick" afterEffect="1"/>
                                        <p:tgtEl>
                                          <p:spTgt spid="127"/>
                                        </p:tgtEl>
                                        <p:attrNameLst>
                                          <p:attrName>ppt_c</p:attrName>
                                        </p:attrNameLst>
                                      </p:cBhvr>
                                      <p:to>
                                        <a:srgbClr val="33CC33"/>
                                      </p:to>
                                    </p:animClr>
                                  </p:subTnLst>
                                </p:cTn>
                              </p:par>
                            </p:childTnLst>
                          </p:cTn>
                        </p:par>
                        <p:par>
                          <p:cTn id="188" fill="hold">
                            <p:stCondLst>
                              <p:cond delay="11900"/>
                            </p:stCondLst>
                            <p:childTnLst>
                              <p:par>
                                <p:cTn id="189" presetID="9" presetClass="emph" presetSubtype="0" nodeType="afterEffect">
                                  <p:stCondLst>
                                    <p:cond delay="200"/>
                                  </p:stCondLst>
                                  <p:childTnLst>
                                    <p:set>
                                      <p:cBhvr>
                                        <p:cTn id="190" dur="indefinite"/>
                                        <p:tgtEl>
                                          <p:spTgt spid="129"/>
                                        </p:tgtEl>
                                        <p:attrNameLst>
                                          <p:attrName>style.opacity</p:attrName>
                                        </p:attrNameLst>
                                      </p:cBhvr>
                                      <p:to>
                                        <p:strVal val="1"/>
                                      </p:to>
                                    </p:set>
                                    <p:animEffect filter="image" prLst="opacity: 1">
                                      <p:cBhvr rctx="IE">
                                        <p:cTn id="191" dur="indefinite"/>
                                        <p:tgtEl>
                                          <p:spTgt spid="129"/>
                                        </p:tgtEl>
                                      </p:cBhvr>
                                    </p:animEffect>
                                  </p:childTnLst>
                                  <p:subTnLst>
                                    <p:animClr clrSpc="rgb" dir="cw">
                                      <p:cBhvr override="childStyle">
                                        <p:cTn dur="1" fill="hold" display="0" masterRel="nextClick" afterEffect="1"/>
                                        <p:tgtEl>
                                          <p:spTgt spid="129"/>
                                        </p:tgtEl>
                                        <p:attrNameLst>
                                          <p:attrName>ppt_c</p:attrName>
                                        </p:attrNameLst>
                                      </p:cBhvr>
                                      <p:to>
                                        <a:srgbClr val="33CC33"/>
                                      </p:to>
                                    </p:animClr>
                                  </p:subTnLst>
                                </p:cTn>
                              </p:par>
                            </p:childTnLst>
                          </p:cTn>
                        </p:par>
                        <p:par>
                          <p:cTn id="192" fill="hold">
                            <p:stCondLst>
                              <p:cond delay="12100"/>
                            </p:stCondLst>
                            <p:childTnLst>
                              <p:par>
                                <p:cTn id="193" presetID="9" presetClass="emph" presetSubtype="0" nodeType="afterEffect">
                                  <p:stCondLst>
                                    <p:cond delay="200"/>
                                  </p:stCondLst>
                                  <p:childTnLst>
                                    <p:set>
                                      <p:cBhvr>
                                        <p:cTn id="194" dur="indefinite"/>
                                        <p:tgtEl>
                                          <p:spTgt spid="377"/>
                                        </p:tgtEl>
                                        <p:attrNameLst>
                                          <p:attrName>style.opacity</p:attrName>
                                        </p:attrNameLst>
                                      </p:cBhvr>
                                      <p:to>
                                        <p:strVal val="1"/>
                                      </p:to>
                                    </p:set>
                                    <p:animEffect filter="image" prLst="opacity: 1">
                                      <p:cBhvr rctx="IE">
                                        <p:cTn id="195" dur="indefinite"/>
                                        <p:tgtEl>
                                          <p:spTgt spid="377"/>
                                        </p:tgtEl>
                                      </p:cBhvr>
                                    </p:animEffect>
                                  </p:childTnLst>
                                  <p:subTnLst>
                                    <p:animClr clrSpc="rgb" dir="cw">
                                      <p:cBhvr override="childStyle">
                                        <p:cTn dur="1" fill="hold" display="0" masterRel="nextClick" afterEffect="1"/>
                                        <p:tgtEl>
                                          <p:spTgt spid="377"/>
                                        </p:tgtEl>
                                        <p:attrNameLst>
                                          <p:attrName>ppt_c</p:attrName>
                                        </p:attrNameLst>
                                      </p:cBhvr>
                                      <p:to>
                                        <a:srgbClr val="33CC33"/>
                                      </p:to>
                                    </p:animClr>
                                  </p:subTnLst>
                                </p:cTn>
                              </p:par>
                            </p:childTnLst>
                          </p:cTn>
                        </p:par>
                        <p:par>
                          <p:cTn id="196" fill="hold">
                            <p:stCondLst>
                              <p:cond delay="12300"/>
                            </p:stCondLst>
                            <p:childTnLst>
                              <p:par>
                                <p:cTn id="197" presetID="9" presetClass="emph" presetSubtype="0" nodeType="afterEffect">
                                  <p:stCondLst>
                                    <p:cond delay="200"/>
                                  </p:stCondLst>
                                  <p:childTnLst>
                                    <p:set>
                                      <p:cBhvr>
                                        <p:cTn id="198" dur="indefinite"/>
                                        <p:tgtEl>
                                          <p:spTgt spid="398"/>
                                        </p:tgtEl>
                                        <p:attrNameLst>
                                          <p:attrName>style.opacity</p:attrName>
                                        </p:attrNameLst>
                                      </p:cBhvr>
                                      <p:to>
                                        <p:strVal val="1"/>
                                      </p:to>
                                    </p:set>
                                    <p:animEffect filter="image" prLst="opacity: 1">
                                      <p:cBhvr rctx="IE">
                                        <p:cTn id="199" dur="indefinite"/>
                                        <p:tgtEl>
                                          <p:spTgt spid="398"/>
                                        </p:tgtEl>
                                      </p:cBhvr>
                                    </p:animEffect>
                                  </p:childTnLst>
                                  <p:subTnLst>
                                    <p:animClr clrSpc="rgb" dir="cw">
                                      <p:cBhvr override="childStyle">
                                        <p:cTn dur="1" fill="hold" display="0" masterRel="nextClick" afterEffect="1"/>
                                        <p:tgtEl>
                                          <p:spTgt spid="398"/>
                                        </p:tgtEl>
                                        <p:attrNameLst>
                                          <p:attrName>ppt_c</p:attrName>
                                        </p:attrNameLst>
                                      </p:cBhvr>
                                      <p:to>
                                        <a:srgbClr val="33CC33"/>
                                      </p:to>
                                    </p:animClr>
                                  </p:subTnLst>
                                </p:cTn>
                              </p:par>
                            </p:childTnLst>
                          </p:cTn>
                        </p:par>
                        <p:par>
                          <p:cTn id="200" fill="hold">
                            <p:stCondLst>
                              <p:cond delay="12500"/>
                            </p:stCondLst>
                            <p:childTnLst>
                              <p:par>
                                <p:cTn id="201" presetID="9" presetClass="emph" presetSubtype="0" nodeType="afterEffect">
                                  <p:stCondLst>
                                    <p:cond delay="200"/>
                                  </p:stCondLst>
                                  <p:childTnLst>
                                    <p:set>
                                      <p:cBhvr>
                                        <p:cTn id="202" dur="indefinite"/>
                                        <p:tgtEl>
                                          <p:spTgt spid="399"/>
                                        </p:tgtEl>
                                        <p:attrNameLst>
                                          <p:attrName>style.opacity</p:attrName>
                                        </p:attrNameLst>
                                      </p:cBhvr>
                                      <p:to>
                                        <p:strVal val="1"/>
                                      </p:to>
                                    </p:set>
                                    <p:animEffect filter="image" prLst="opacity: 1">
                                      <p:cBhvr rctx="IE">
                                        <p:cTn id="203" dur="indefinite"/>
                                        <p:tgtEl>
                                          <p:spTgt spid="399"/>
                                        </p:tgtEl>
                                      </p:cBhvr>
                                    </p:animEffect>
                                  </p:childTnLst>
                                  <p:subTnLst>
                                    <p:animClr clrSpc="rgb" dir="cw">
                                      <p:cBhvr override="childStyle">
                                        <p:cTn dur="1" fill="hold" display="0" masterRel="nextClick" afterEffect="1"/>
                                        <p:tgtEl>
                                          <p:spTgt spid="399"/>
                                        </p:tgtEl>
                                        <p:attrNameLst>
                                          <p:attrName>ppt_c</p:attrName>
                                        </p:attrNameLst>
                                      </p:cBhvr>
                                      <p:to>
                                        <a:srgbClr val="33CC33"/>
                                      </p:to>
                                    </p:animClr>
                                  </p:subTnLst>
                                </p:cTn>
                              </p:par>
                            </p:childTnLst>
                          </p:cTn>
                        </p:par>
                        <p:par>
                          <p:cTn id="204" fill="hold">
                            <p:stCondLst>
                              <p:cond delay="12700"/>
                            </p:stCondLst>
                            <p:childTnLst>
                              <p:par>
                                <p:cTn id="205" presetID="9" presetClass="emph" presetSubtype="0" nodeType="afterEffect">
                                  <p:stCondLst>
                                    <p:cond delay="200"/>
                                  </p:stCondLst>
                                  <p:childTnLst>
                                    <p:set>
                                      <p:cBhvr>
                                        <p:cTn id="206" dur="indefinite"/>
                                        <p:tgtEl>
                                          <p:spTgt spid="400"/>
                                        </p:tgtEl>
                                        <p:attrNameLst>
                                          <p:attrName>style.opacity</p:attrName>
                                        </p:attrNameLst>
                                      </p:cBhvr>
                                      <p:to>
                                        <p:strVal val="1"/>
                                      </p:to>
                                    </p:set>
                                    <p:animEffect filter="image" prLst="opacity: 1">
                                      <p:cBhvr rctx="IE">
                                        <p:cTn id="207" dur="indefinite"/>
                                        <p:tgtEl>
                                          <p:spTgt spid="400"/>
                                        </p:tgtEl>
                                      </p:cBhvr>
                                    </p:animEffect>
                                  </p:childTnLst>
                                  <p:subTnLst>
                                    <p:animClr clrSpc="rgb" dir="cw">
                                      <p:cBhvr override="childStyle">
                                        <p:cTn dur="1" fill="hold" display="0" masterRel="nextClick" afterEffect="1"/>
                                        <p:tgtEl>
                                          <p:spTgt spid="400"/>
                                        </p:tgtEl>
                                        <p:attrNameLst>
                                          <p:attrName>ppt_c</p:attrName>
                                        </p:attrNameLst>
                                      </p:cBhvr>
                                      <p:to>
                                        <a:srgbClr val="33CC33"/>
                                      </p:to>
                                    </p:animClr>
                                  </p:subTnLst>
                                </p:cTn>
                              </p:par>
                            </p:childTnLst>
                          </p:cTn>
                        </p:par>
                        <p:par>
                          <p:cTn id="208" fill="hold">
                            <p:stCondLst>
                              <p:cond delay="12900"/>
                            </p:stCondLst>
                            <p:childTnLst>
                              <p:par>
                                <p:cTn id="209" presetID="9" presetClass="emph" presetSubtype="0" nodeType="afterEffect">
                                  <p:stCondLst>
                                    <p:cond delay="200"/>
                                  </p:stCondLst>
                                  <p:childTnLst>
                                    <p:set>
                                      <p:cBhvr>
                                        <p:cTn id="210" dur="indefinite"/>
                                        <p:tgtEl>
                                          <p:spTgt spid="401"/>
                                        </p:tgtEl>
                                        <p:attrNameLst>
                                          <p:attrName>style.opacity</p:attrName>
                                        </p:attrNameLst>
                                      </p:cBhvr>
                                      <p:to>
                                        <p:strVal val="1"/>
                                      </p:to>
                                    </p:set>
                                    <p:animEffect filter="image" prLst="opacity: 1">
                                      <p:cBhvr rctx="IE">
                                        <p:cTn id="211" dur="indefinite"/>
                                        <p:tgtEl>
                                          <p:spTgt spid="401"/>
                                        </p:tgtEl>
                                      </p:cBhvr>
                                    </p:animEffect>
                                  </p:childTnLst>
                                  <p:subTnLst>
                                    <p:animClr clrSpc="rgb" dir="cw">
                                      <p:cBhvr override="childStyle">
                                        <p:cTn dur="1" fill="hold" display="0" masterRel="nextClick" afterEffect="1"/>
                                        <p:tgtEl>
                                          <p:spTgt spid="401"/>
                                        </p:tgtEl>
                                        <p:attrNameLst>
                                          <p:attrName>ppt_c</p:attrName>
                                        </p:attrNameLst>
                                      </p:cBhvr>
                                      <p:to>
                                        <a:srgbClr val="33CC33"/>
                                      </p:to>
                                    </p:animClr>
                                  </p:subTnLst>
                                </p:cTn>
                              </p:par>
                            </p:childTnLst>
                          </p:cTn>
                        </p:par>
                        <p:par>
                          <p:cTn id="212" fill="hold">
                            <p:stCondLst>
                              <p:cond delay="13100"/>
                            </p:stCondLst>
                            <p:childTnLst>
                              <p:par>
                                <p:cTn id="213" presetID="9" presetClass="emph" presetSubtype="0" nodeType="afterEffect">
                                  <p:stCondLst>
                                    <p:cond delay="200"/>
                                  </p:stCondLst>
                                  <p:childTnLst>
                                    <p:set>
                                      <p:cBhvr>
                                        <p:cTn id="214" dur="indefinite"/>
                                        <p:tgtEl>
                                          <p:spTgt spid="402"/>
                                        </p:tgtEl>
                                        <p:attrNameLst>
                                          <p:attrName>style.opacity</p:attrName>
                                        </p:attrNameLst>
                                      </p:cBhvr>
                                      <p:to>
                                        <p:strVal val="1"/>
                                      </p:to>
                                    </p:set>
                                    <p:animEffect filter="image" prLst="opacity: 1">
                                      <p:cBhvr rctx="IE">
                                        <p:cTn id="215" dur="indefinite"/>
                                        <p:tgtEl>
                                          <p:spTgt spid="402"/>
                                        </p:tgtEl>
                                      </p:cBhvr>
                                    </p:animEffect>
                                  </p:childTnLst>
                                  <p:subTnLst>
                                    <p:animClr clrSpc="rgb" dir="cw">
                                      <p:cBhvr override="childStyle">
                                        <p:cTn dur="1" fill="hold" display="0" masterRel="nextClick" afterEffect="1"/>
                                        <p:tgtEl>
                                          <p:spTgt spid="402"/>
                                        </p:tgtEl>
                                        <p:attrNameLst>
                                          <p:attrName>ppt_c</p:attrName>
                                        </p:attrNameLst>
                                      </p:cBhvr>
                                      <p:to>
                                        <a:srgbClr val="33CC33"/>
                                      </p:to>
                                    </p:animClr>
                                  </p:subTnLst>
                                </p:cTn>
                              </p:par>
                            </p:childTnLst>
                          </p:cTn>
                        </p:par>
                        <p:par>
                          <p:cTn id="216" fill="hold">
                            <p:stCondLst>
                              <p:cond delay="13300"/>
                            </p:stCondLst>
                            <p:childTnLst>
                              <p:par>
                                <p:cTn id="217" presetID="9" presetClass="emph" presetSubtype="0" nodeType="afterEffect">
                                  <p:stCondLst>
                                    <p:cond delay="200"/>
                                  </p:stCondLst>
                                  <p:childTnLst>
                                    <p:set>
                                      <p:cBhvr>
                                        <p:cTn id="218" dur="indefinite"/>
                                        <p:tgtEl>
                                          <p:spTgt spid="403"/>
                                        </p:tgtEl>
                                        <p:attrNameLst>
                                          <p:attrName>style.opacity</p:attrName>
                                        </p:attrNameLst>
                                      </p:cBhvr>
                                      <p:to>
                                        <p:strVal val="1"/>
                                      </p:to>
                                    </p:set>
                                    <p:animEffect filter="image" prLst="opacity: 1">
                                      <p:cBhvr rctx="IE">
                                        <p:cTn id="219" dur="indefinite"/>
                                        <p:tgtEl>
                                          <p:spTgt spid="403"/>
                                        </p:tgtEl>
                                      </p:cBhvr>
                                    </p:animEffect>
                                  </p:childTnLst>
                                  <p:subTnLst>
                                    <p:animClr clrSpc="rgb" dir="cw">
                                      <p:cBhvr override="childStyle">
                                        <p:cTn dur="1" fill="hold" display="0" masterRel="nextClick" afterEffect="1"/>
                                        <p:tgtEl>
                                          <p:spTgt spid="403"/>
                                        </p:tgtEl>
                                        <p:attrNameLst>
                                          <p:attrName>ppt_c</p:attrName>
                                        </p:attrNameLst>
                                      </p:cBhvr>
                                      <p:to>
                                        <a:srgbClr val="33CC33"/>
                                      </p:to>
                                    </p:animClr>
                                  </p:subTnLst>
                                </p:cTn>
                              </p:par>
                            </p:childTnLst>
                          </p:cTn>
                        </p:par>
                        <p:par>
                          <p:cTn id="220" fill="hold">
                            <p:stCondLst>
                              <p:cond delay="13500"/>
                            </p:stCondLst>
                            <p:childTnLst>
                              <p:par>
                                <p:cTn id="221" presetID="9" presetClass="emph" presetSubtype="0" nodeType="afterEffect">
                                  <p:stCondLst>
                                    <p:cond delay="200"/>
                                  </p:stCondLst>
                                  <p:childTnLst>
                                    <p:set>
                                      <p:cBhvr>
                                        <p:cTn id="222" dur="indefinite"/>
                                        <p:tgtEl>
                                          <p:spTgt spid="404"/>
                                        </p:tgtEl>
                                        <p:attrNameLst>
                                          <p:attrName>style.opacity</p:attrName>
                                        </p:attrNameLst>
                                      </p:cBhvr>
                                      <p:to>
                                        <p:strVal val="1"/>
                                      </p:to>
                                    </p:set>
                                    <p:animEffect filter="image" prLst="opacity: 1">
                                      <p:cBhvr rctx="IE">
                                        <p:cTn id="223" dur="indefinite"/>
                                        <p:tgtEl>
                                          <p:spTgt spid="404"/>
                                        </p:tgtEl>
                                      </p:cBhvr>
                                    </p:animEffect>
                                  </p:childTnLst>
                                  <p:subTnLst>
                                    <p:animClr clrSpc="rgb" dir="cw">
                                      <p:cBhvr override="childStyle">
                                        <p:cTn dur="1" fill="hold" display="0" masterRel="nextClick" afterEffect="1"/>
                                        <p:tgtEl>
                                          <p:spTgt spid="404"/>
                                        </p:tgtEl>
                                        <p:attrNameLst>
                                          <p:attrName>ppt_c</p:attrName>
                                        </p:attrNameLst>
                                      </p:cBhvr>
                                      <p:to>
                                        <a:srgbClr val="33CC33"/>
                                      </p:to>
                                    </p:animClr>
                                  </p:subTnLst>
                                </p:cTn>
                              </p:par>
                            </p:childTnLst>
                          </p:cTn>
                        </p:par>
                        <p:par>
                          <p:cTn id="224" fill="hold">
                            <p:stCondLst>
                              <p:cond delay="13700"/>
                            </p:stCondLst>
                            <p:childTnLst>
                              <p:par>
                                <p:cTn id="225" presetID="9" presetClass="emph" presetSubtype="0" nodeType="afterEffect">
                                  <p:stCondLst>
                                    <p:cond delay="200"/>
                                  </p:stCondLst>
                                  <p:childTnLst>
                                    <p:set>
                                      <p:cBhvr>
                                        <p:cTn id="226" dur="indefinite"/>
                                        <p:tgtEl>
                                          <p:spTgt spid="405"/>
                                        </p:tgtEl>
                                        <p:attrNameLst>
                                          <p:attrName>style.opacity</p:attrName>
                                        </p:attrNameLst>
                                      </p:cBhvr>
                                      <p:to>
                                        <p:strVal val="1"/>
                                      </p:to>
                                    </p:set>
                                    <p:animEffect filter="image" prLst="opacity: 1">
                                      <p:cBhvr rctx="IE">
                                        <p:cTn id="227" dur="indefinite"/>
                                        <p:tgtEl>
                                          <p:spTgt spid="405"/>
                                        </p:tgtEl>
                                      </p:cBhvr>
                                    </p:animEffect>
                                  </p:childTnLst>
                                  <p:subTnLst>
                                    <p:animClr clrSpc="rgb" dir="cw">
                                      <p:cBhvr override="childStyle">
                                        <p:cTn dur="1" fill="hold" display="0" masterRel="nextClick" afterEffect="1"/>
                                        <p:tgtEl>
                                          <p:spTgt spid="405"/>
                                        </p:tgtEl>
                                        <p:attrNameLst>
                                          <p:attrName>ppt_c</p:attrName>
                                        </p:attrNameLst>
                                      </p:cBhvr>
                                      <p:to>
                                        <a:srgbClr val="33CC33"/>
                                      </p:to>
                                    </p:animClr>
                                  </p:subTnLst>
                                </p:cTn>
                              </p:par>
                            </p:childTnLst>
                          </p:cTn>
                        </p:par>
                        <p:par>
                          <p:cTn id="228" fill="hold">
                            <p:stCondLst>
                              <p:cond delay="13900"/>
                            </p:stCondLst>
                            <p:childTnLst>
                              <p:par>
                                <p:cTn id="229" presetID="9" presetClass="emph" presetSubtype="0" nodeType="afterEffect">
                                  <p:stCondLst>
                                    <p:cond delay="200"/>
                                  </p:stCondLst>
                                  <p:childTnLst>
                                    <p:set>
                                      <p:cBhvr>
                                        <p:cTn id="230" dur="indefinite"/>
                                        <p:tgtEl>
                                          <p:spTgt spid="406"/>
                                        </p:tgtEl>
                                        <p:attrNameLst>
                                          <p:attrName>style.opacity</p:attrName>
                                        </p:attrNameLst>
                                      </p:cBhvr>
                                      <p:to>
                                        <p:strVal val="1"/>
                                      </p:to>
                                    </p:set>
                                    <p:animEffect filter="image" prLst="opacity: 1">
                                      <p:cBhvr rctx="IE">
                                        <p:cTn id="231" dur="indefinite"/>
                                        <p:tgtEl>
                                          <p:spTgt spid="406"/>
                                        </p:tgtEl>
                                      </p:cBhvr>
                                    </p:animEffect>
                                  </p:childTnLst>
                                  <p:subTnLst>
                                    <p:animClr clrSpc="rgb" dir="cw">
                                      <p:cBhvr override="childStyle">
                                        <p:cTn dur="1" fill="hold" display="0" masterRel="nextClick" afterEffect="1"/>
                                        <p:tgtEl>
                                          <p:spTgt spid="406"/>
                                        </p:tgtEl>
                                        <p:attrNameLst>
                                          <p:attrName>ppt_c</p:attrName>
                                        </p:attrNameLst>
                                      </p:cBhvr>
                                      <p:to>
                                        <a:srgbClr val="33CC33"/>
                                      </p:to>
                                    </p:animClr>
                                  </p:subTnLst>
                                </p:cTn>
                              </p:par>
                            </p:childTnLst>
                          </p:cTn>
                        </p:par>
                        <p:par>
                          <p:cTn id="232" fill="hold">
                            <p:stCondLst>
                              <p:cond delay="14100"/>
                            </p:stCondLst>
                            <p:childTnLst>
                              <p:par>
                                <p:cTn id="233" presetID="9" presetClass="emph" presetSubtype="0" nodeType="afterEffect">
                                  <p:stCondLst>
                                    <p:cond delay="200"/>
                                  </p:stCondLst>
                                  <p:childTnLst>
                                    <p:set>
                                      <p:cBhvr>
                                        <p:cTn id="234" dur="indefinite"/>
                                        <p:tgtEl>
                                          <p:spTgt spid="407"/>
                                        </p:tgtEl>
                                        <p:attrNameLst>
                                          <p:attrName>style.opacity</p:attrName>
                                        </p:attrNameLst>
                                      </p:cBhvr>
                                      <p:to>
                                        <p:strVal val="1"/>
                                      </p:to>
                                    </p:set>
                                    <p:animEffect filter="image" prLst="opacity: 1">
                                      <p:cBhvr rctx="IE">
                                        <p:cTn id="235" dur="indefinite"/>
                                        <p:tgtEl>
                                          <p:spTgt spid="407"/>
                                        </p:tgtEl>
                                      </p:cBhvr>
                                    </p:animEffect>
                                  </p:childTnLst>
                                  <p:subTnLst>
                                    <p:animClr clrSpc="rgb" dir="cw">
                                      <p:cBhvr override="childStyle">
                                        <p:cTn dur="1" fill="hold" display="0" masterRel="nextClick" afterEffect="1"/>
                                        <p:tgtEl>
                                          <p:spTgt spid="407"/>
                                        </p:tgtEl>
                                        <p:attrNameLst>
                                          <p:attrName>ppt_c</p:attrName>
                                        </p:attrNameLst>
                                      </p:cBhvr>
                                      <p:to>
                                        <a:srgbClr val="33CC33"/>
                                      </p:to>
                                    </p:animClr>
                                  </p:subTnLst>
                                </p:cTn>
                              </p:par>
                            </p:childTnLst>
                          </p:cTn>
                        </p:par>
                        <p:par>
                          <p:cTn id="236" fill="hold">
                            <p:stCondLst>
                              <p:cond delay="14300"/>
                            </p:stCondLst>
                            <p:childTnLst>
                              <p:par>
                                <p:cTn id="237" presetID="9" presetClass="emph" presetSubtype="0" nodeType="afterEffect">
                                  <p:stCondLst>
                                    <p:cond delay="200"/>
                                  </p:stCondLst>
                                  <p:childTnLst>
                                    <p:set>
                                      <p:cBhvr>
                                        <p:cTn id="238" dur="indefinite"/>
                                        <p:tgtEl>
                                          <p:spTgt spid="408"/>
                                        </p:tgtEl>
                                        <p:attrNameLst>
                                          <p:attrName>style.opacity</p:attrName>
                                        </p:attrNameLst>
                                      </p:cBhvr>
                                      <p:to>
                                        <p:strVal val="1"/>
                                      </p:to>
                                    </p:set>
                                    <p:animEffect filter="image" prLst="opacity: 1">
                                      <p:cBhvr rctx="IE">
                                        <p:cTn id="239" dur="indefinite"/>
                                        <p:tgtEl>
                                          <p:spTgt spid="408"/>
                                        </p:tgtEl>
                                      </p:cBhvr>
                                    </p:animEffect>
                                  </p:childTnLst>
                                  <p:subTnLst>
                                    <p:animClr clrSpc="rgb" dir="cw">
                                      <p:cBhvr override="childStyle">
                                        <p:cTn dur="1" fill="hold" display="0" masterRel="nextClick" afterEffect="1"/>
                                        <p:tgtEl>
                                          <p:spTgt spid="408"/>
                                        </p:tgtEl>
                                        <p:attrNameLst>
                                          <p:attrName>ppt_c</p:attrName>
                                        </p:attrNameLst>
                                      </p:cBhvr>
                                      <p:to>
                                        <a:srgbClr val="33CC33"/>
                                      </p:to>
                                    </p:animClr>
                                  </p:subTnLst>
                                </p:cTn>
                              </p:par>
                            </p:childTnLst>
                          </p:cTn>
                        </p:par>
                        <p:par>
                          <p:cTn id="240" fill="hold">
                            <p:stCondLst>
                              <p:cond delay="14500"/>
                            </p:stCondLst>
                            <p:childTnLst>
                              <p:par>
                                <p:cTn id="241" presetID="9" presetClass="emph" presetSubtype="0" nodeType="afterEffect">
                                  <p:stCondLst>
                                    <p:cond delay="200"/>
                                  </p:stCondLst>
                                  <p:childTnLst>
                                    <p:set>
                                      <p:cBhvr>
                                        <p:cTn id="242" dur="indefinite"/>
                                        <p:tgtEl>
                                          <p:spTgt spid="409"/>
                                        </p:tgtEl>
                                        <p:attrNameLst>
                                          <p:attrName>style.opacity</p:attrName>
                                        </p:attrNameLst>
                                      </p:cBhvr>
                                      <p:to>
                                        <p:strVal val="1"/>
                                      </p:to>
                                    </p:set>
                                    <p:animEffect filter="image" prLst="opacity: 1">
                                      <p:cBhvr rctx="IE">
                                        <p:cTn id="243" dur="indefinite"/>
                                        <p:tgtEl>
                                          <p:spTgt spid="409"/>
                                        </p:tgtEl>
                                      </p:cBhvr>
                                    </p:animEffect>
                                  </p:childTnLst>
                                  <p:subTnLst>
                                    <p:animClr clrSpc="rgb" dir="cw">
                                      <p:cBhvr override="childStyle">
                                        <p:cTn dur="1" fill="hold" display="0" masterRel="nextClick" afterEffect="1"/>
                                        <p:tgtEl>
                                          <p:spTgt spid="409"/>
                                        </p:tgtEl>
                                        <p:attrNameLst>
                                          <p:attrName>ppt_c</p:attrName>
                                        </p:attrNameLst>
                                      </p:cBhvr>
                                      <p:to>
                                        <a:srgbClr val="33CC33"/>
                                      </p:to>
                                    </p:animClr>
                                  </p:subTnLst>
                                </p:cTn>
                              </p:par>
                            </p:childTnLst>
                          </p:cTn>
                        </p:par>
                        <p:par>
                          <p:cTn id="244" fill="hold">
                            <p:stCondLst>
                              <p:cond delay="14700"/>
                            </p:stCondLst>
                            <p:childTnLst>
                              <p:par>
                                <p:cTn id="245" presetID="9" presetClass="emph" presetSubtype="0" nodeType="afterEffect">
                                  <p:stCondLst>
                                    <p:cond delay="200"/>
                                  </p:stCondLst>
                                  <p:childTnLst>
                                    <p:set>
                                      <p:cBhvr>
                                        <p:cTn id="246" dur="indefinite"/>
                                        <p:tgtEl>
                                          <p:spTgt spid="410"/>
                                        </p:tgtEl>
                                        <p:attrNameLst>
                                          <p:attrName>style.opacity</p:attrName>
                                        </p:attrNameLst>
                                      </p:cBhvr>
                                      <p:to>
                                        <p:strVal val="1"/>
                                      </p:to>
                                    </p:set>
                                    <p:animEffect filter="image" prLst="opacity: 1">
                                      <p:cBhvr rctx="IE">
                                        <p:cTn id="247" dur="indefinite"/>
                                        <p:tgtEl>
                                          <p:spTgt spid="410"/>
                                        </p:tgtEl>
                                      </p:cBhvr>
                                    </p:animEffect>
                                  </p:childTnLst>
                                  <p:subTnLst>
                                    <p:animClr clrSpc="rgb" dir="cw">
                                      <p:cBhvr override="childStyle">
                                        <p:cTn dur="1" fill="hold" display="0" masterRel="nextClick" afterEffect="1"/>
                                        <p:tgtEl>
                                          <p:spTgt spid="410"/>
                                        </p:tgtEl>
                                        <p:attrNameLst>
                                          <p:attrName>ppt_c</p:attrName>
                                        </p:attrNameLst>
                                      </p:cBhvr>
                                      <p:to>
                                        <a:srgbClr val="33CC33"/>
                                      </p:to>
                                    </p:animClr>
                                  </p:subTnLst>
                                </p:cTn>
                              </p:par>
                            </p:childTnLst>
                          </p:cTn>
                        </p:par>
                        <p:par>
                          <p:cTn id="248" fill="hold">
                            <p:stCondLst>
                              <p:cond delay="14900"/>
                            </p:stCondLst>
                            <p:childTnLst>
                              <p:par>
                                <p:cTn id="249" presetID="9" presetClass="emph" presetSubtype="0" nodeType="afterEffect">
                                  <p:stCondLst>
                                    <p:cond delay="200"/>
                                  </p:stCondLst>
                                  <p:childTnLst>
                                    <p:set>
                                      <p:cBhvr>
                                        <p:cTn id="250" dur="indefinite"/>
                                        <p:tgtEl>
                                          <p:spTgt spid="411"/>
                                        </p:tgtEl>
                                        <p:attrNameLst>
                                          <p:attrName>style.opacity</p:attrName>
                                        </p:attrNameLst>
                                      </p:cBhvr>
                                      <p:to>
                                        <p:strVal val="1"/>
                                      </p:to>
                                    </p:set>
                                    <p:animEffect filter="image" prLst="opacity: 1">
                                      <p:cBhvr rctx="IE">
                                        <p:cTn id="251" dur="indefinite"/>
                                        <p:tgtEl>
                                          <p:spTgt spid="411"/>
                                        </p:tgtEl>
                                      </p:cBhvr>
                                    </p:animEffect>
                                  </p:childTnLst>
                                  <p:subTnLst>
                                    <p:animClr clrSpc="rgb" dir="cw">
                                      <p:cBhvr override="childStyle">
                                        <p:cTn dur="1" fill="hold" display="0" masterRel="nextClick" afterEffect="1"/>
                                        <p:tgtEl>
                                          <p:spTgt spid="411"/>
                                        </p:tgtEl>
                                        <p:attrNameLst>
                                          <p:attrName>ppt_c</p:attrName>
                                        </p:attrNameLst>
                                      </p:cBhvr>
                                      <p:to>
                                        <a:srgbClr val="33CC33"/>
                                      </p:to>
                                    </p:animClr>
                                  </p:subTnLst>
                                </p:cTn>
                              </p:par>
                            </p:childTnLst>
                          </p:cTn>
                        </p:par>
                        <p:par>
                          <p:cTn id="252" fill="hold">
                            <p:stCondLst>
                              <p:cond delay="15100"/>
                            </p:stCondLst>
                            <p:childTnLst>
                              <p:par>
                                <p:cTn id="253" presetID="9" presetClass="emph" presetSubtype="0" nodeType="afterEffect">
                                  <p:stCondLst>
                                    <p:cond delay="200"/>
                                  </p:stCondLst>
                                  <p:childTnLst>
                                    <p:set>
                                      <p:cBhvr>
                                        <p:cTn id="254" dur="indefinite"/>
                                        <p:tgtEl>
                                          <p:spTgt spid="412"/>
                                        </p:tgtEl>
                                        <p:attrNameLst>
                                          <p:attrName>style.opacity</p:attrName>
                                        </p:attrNameLst>
                                      </p:cBhvr>
                                      <p:to>
                                        <p:strVal val="1"/>
                                      </p:to>
                                    </p:set>
                                    <p:animEffect filter="image" prLst="opacity: 1">
                                      <p:cBhvr rctx="IE">
                                        <p:cTn id="255" dur="indefinite"/>
                                        <p:tgtEl>
                                          <p:spTgt spid="412"/>
                                        </p:tgtEl>
                                      </p:cBhvr>
                                    </p:animEffect>
                                  </p:childTnLst>
                                  <p:subTnLst>
                                    <p:animClr clrSpc="rgb" dir="cw">
                                      <p:cBhvr override="childStyle">
                                        <p:cTn dur="1" fill="hold" display="0" masterRel="nextClick" afterEffect="1"/>
                                        <p:tgtEl>
                                          <p:spTgt spid="412"/>
                                        </p:tgtEl>
                                        <p:attrNameLst>
                                          <p:attrName>ppt_c</p:attrName>
                                        </p:attrNameLst>
                                      </p:cBhvr>
                                      <p:to>
                                        <a:srgbClr val="33CC33"/>
                                      </p:to>
                                    </p:animClr>
                                  </p:subTnLst>
                                </p:cTn>
                              </p:par>
                            </p:childTnLst>
                          </p:cTn>
                        </p:par>
                        <p:par>
                          <p:cTn id="256" fill="hold">
                            <p:stCondLst>
                              <p:cond delay="15300"/>
                            </p:stCondLst>
                            <p:childTnLst>
                              <p:par>
                                <p:cTn id="257" presetID="9" presetClass="emph" presetSubtype="0" nodeType="afterEffect">
                                  <p:stCondLst>
                                    <p:cond delay="100"/>
                                  </p:stCondLst>
                                  <p:childTnLst>
                                    <p:set>
                                      <p:cBhvr>
                                        <p:cTn id="258" dur="indefinite"/>
                                        <p:tgtEl>
                                          <p:spTgt spid="413"/>
                                        </p:tgtEl>
                                        <p:attrNameLst>
                                          <p:attrName>style.opacity</p:attrName>
                                        </p:attrNameLst>
                                      </p:cBhvr>
                                      <p:to>
                                        <p:strVal val="1"/>
                                      </p:to>
                                    </p:set>
                                    <p:animEffect filter="image" prLst="opacity: 1">
                                      <p:cBhvr rctx="IE">
                                        <p:cTn id="259" dur="indefinite"/>
                                        <p:tgtEl>
                                          <p:spTgt spid="413"/>
                                        </p:tgtEl>
                                      </p:cBhvr>
                                    </p:animEffect>
                                  </p:childTnLst>
                                  <p:subTnLst>
                                    <p:animClr clrSpc="rgb" dir="cw">
                                      <p:cBhvr override="childStyle">
                                        <p:cTn dur="1" fill="hold" display="0" masterRel="nextClick" afterEffect="1"/>
                                        <p:tgtEl>
                                          <p:spTgt spid="413"/>
                                        </p:tgtEl>
                                        <p:attrNameLst>
                                          <p:attrName>ppt_c</p:attrName>
                                        </p:attrNameLst>
                                      </p:cBhvr>
                                      <p:to>
                                        <a:srgbClr val="33CC33"/>
                                      </p:to>
                                    </p:animClr>
                                  </p:subTnLst>
                                </p:cTn>
                              </p:par>
                            </p:childTnLst>
                          </p:cTn>
                        </p:par>
                        <p:par>
                          <p:cTn id="260" fill="hold">
                            <p:stCondLst>
                              <p:cond delay="15400"/>
                            </p:stCondLst>
                            <p:childTnLst>
                              <p:par>
                                <p:cTn id="261" presetID="9" presetClass="emph" presetSubtype="0" nodeType="afterEffect">
                                  <p:stCondLst>
                                    <p:cond delay="100"/>
                                  </p:stCondLst>
                                  <p:childTnLst>
                                    <p:set>
                                      <p:cBhvr>
                                        <p:cTn id="262" dur="indefinite"/>
                                        <p:tgtEl>
                                          <p:spTgt spid="414"/>
                                        </p:tgtEl>
                                        <p:attrNameLst>
                                          <p:attrName>style.opacity</p:attrName>
                                        </p:attrNameLst>
                                      </p:cBhvr>
                                      <p:to>
                                        <p:strVal val="1"/>
                                      </p:to>
                                    </p:set>
                                    <p:animEffect filter="image" prLst="opacity: 1">
                                      <p:cBhvr rctx="IE">
                                        <p:cTn id="263" dur="indefinite"/>
                                        <p:tgtEl>
                                          <p:spTgt spid="414"/>
                                        </p:tgtEl>
                                      </p:cBhvr>
                                    </p:animEffect>
                                  </p:childTnLst>
                                  <p:subTnLst>
                                    <p:animClr clrSpc="rgb" dir="cw">
                                      <p:cBhvr override="childStyle">
                                        <p:cTn dur="1" fill="hold" display="0" masterRel="nextClick" afterEffect="1"/>
                                        <p:tgtEl>
                                          <p:spTgt spid="414"/>
                                        </p:tgtEl>
                                        <p:attrNameLst>
                                          <p:attrName>ppt_c</p:attrName>
                                        </p:attrNameLst>
                                      </p:cBhvr>
                                      <p:to>
                                        <a:srgbClr val="33CC33"/>
                                      </p:to>
                                    </p:animClr>
                                  </p:subTnLst>
                                </p:cTn>
                              </p:par>
                            </p:childTnLst>
                          </p:cTn>
                        </p:par>
                        <p:par>
                          <p:cTn id="264" fill="hold">
                            <p:stCondLst>
                              <p:cond delay="15500"/>
                            </p:stCondLst>
                            <p:childTnLst>
                              <p:par>
                                <p:cTn id="265" presetID="9" presetClass="emph" presetSubtype="0" nodeType="afterEffect">
                                  <p:stCondLst>
                                    <p:cond delay="0"/>
                                  </p:stCondLst>
                                  <p:childTnLst>
                                    <p:set>
                                      <p:cBhvr>
                                        <p:cTn id="266" dur="indefinite"/>
                                        <p:tgtEl>
                                          <p:spTgt spid="422"/>
                                        </p:tgtEl>
                                        <p:attrNameLst>
                                          <p:attrName>style.opacity</p:attrName>
                                        </p:attrNameLst>
                                      </p:cBhvr>
                                      <p:to>
                                        <p:strVal val="1"/>
                                      </p:to>
                                    </p:set>
                                    <p:animEffect filter="image" prLst="opacity: 1">
                                      <p:cBhvr rctx="IE">
                                        <p:cTn id="267" dur="indefinite"/>
                                        <p:tgtEl>
                                          <p:spTgt spid="422"/>
                                        </p:tgtEl>
                                      </p:cBhvr>
                                    </p:animEffect>
                                  </p:childTnLst>
                                  <p:subTnLst>
                                    <p:animClr clrSpc="rgb" dir="cw">
                                      <p:cBhvr override="childStyle">
                                        <p:cTn dur="1" fill="hold" display="0" masterRel="nextClick" afterEffect="1"/>
                                        <p:tgtEl>
                                          <p:spTgt spid="422"/>
                                        </p:tgtEl>
                                        <p:attrNameLst>
                                          <p:attrName>ppt_c</p:attrName>
                                        </p:attrNameLst>
                                      </p:cBhvr>
                                      <p:to>
                                        <a:srgbClr val="33CC33"/>
                                      </p:to>
                                    </p:animClr>
                                  </p:subTnLst>
                                </p:cTn>
                              </p:par>
                            </p:childTnLst>
                          </p:cTn>
                        </p:par>
                        <p:par>
                          <p:cTn id="268" fill="hold">
                            <p:stCondLst>
                              <p:cond delay="15500"/>
                            </p:stCondLst>
                            <p:childTnLst>
                              <p:par>
                                <p:cTn id="269" presetID="9" presetClass="emph" presetSubtype="0" nodeType="afterEffect">
                                  <p:stCondLst>
                                    <p:cond delay="100"/>
                                  </p:stCondLst>
                                  <p:childTnLst>
                                    <p:set>
                                      <p:cBhvr>
                                        <p:cTn id="270" dur="indefinite"/>
                                        <p:tgtEl>
                                          <p:spTgt spid="415"/>
                                        </p:tgtEl>
                                        <p:attrNameLst>
                                          <p:attrName>style.opacity</p:attrName>
                                        </p:attrNameLst>
                                      </p:cBhvr>
                                      <p:to>
                                        <p:strVal val="1"/>
                                      </p:to>
                                    </p:set>
                                    <p:animEffect filter="image" prLst="opacity: 1">
                                      <p:cBhvr rctx="IE">
                                        <p:cTn id="271" dur="indefinite"/>
                                        <p:tgtEl>
                                          <p:spTgt spid="415"/>
                                        </p:tgtEl>
                                      </p:cBhvr>
                                    </p:animEffect>
                                  </p:childTnLst>
                                  <p:subTnLst>
                                    <p:animClr clrSpc="rgb" dir="cw">
                                      <p:cBhvr override="childStyle">
                                        <p:cTn dur="1" fill="hold" display="0" masterRel="nextClick" afterEffect="1"/>
                                        <p:tgtEl>
                                          <p:spTgt spid="415"/>
                                        </p:tgtEl>
                                        <p:attrNameLst>
                                          <p:attrName>ppt_c</p:attrName>
                                        </p:attrNameLst>
                                      </p:cBhvr>
                                      <p:to>
                                        <a:srgbClr val="33CC33"/>
                                      </p:to>
                                    </p:animClr>
                                  </p:subTnLst>
                                </p:cTn>
                              </p:par>
                            </p:childTnLst>
                          </p:cTn>
                        </p:par>
                        <p:par>
                          <p:cTn id="272" fill="hold">
                            <p:stCondLst>
                              <p:cond delay="15600"/>
                            </p:stCondLst>
                            <p:childTnLst>
                              <p:par>
                                <p:cTn id="273" presetID="9" presetClass="emph" presetSubtype="0" nodeType="afterEffect">
                                  <p:stCondLst>
                                    <p:cond delay="100"/>
                                  </p:stCondLst>
                                  <p:childTnLst>
                                    <p:set>
                                      <p:cBhvr>
                                        <p:cTn id="274" dur="indefinite"/>
                                        <p:tgtEl>
                                          <p:spTgt spid="416"/>
                                        </p:tgtEl>
                                        <p:attrNameLst>
                                          <p:attrName>style.opacity</p:attrName>
                                        </p:attrNameLst>
                                      </p:cBhvr>
                                      <p:to>
                                        <p:strVal val="1"/>
                                      </p:to>
                                    </p:set>
                                    <p:animEffect filter="image" prLst="opacity: 1">
                                      <p:cBhvr rctx="IE">
                                        <p:cTn id="275" dur="indefinite"/>
                                        <p:tgtEl>
                                          <p:spTgt spid="416"/>
                                        </p:tgtEl>
                                      </p:cBhvr>
                                    </p:animEffect>
                                  </p:childTnLst>
                                  <p:subTnLst>
                                    <p:animClr clrSpc="rgb" dir="cw">
                                      <p:cBhvr override="childStyle">
                                        <p:cTn dur="1" fill="hold" display="0" masterRel="nextClick" afterEffect="1"/>
                                        <p:tgtEl>
                                          <p:spTgt spid="416"/>
                                        </p:tgtEl>
                                        <p:attrNameLst>
                                          <p:attrName>ppt_c</p:attrName>
                                        </p:attrNameLst>
                                      </p:cBhvr>
                                      <p:to>
                                        <a:srgbClr val="33CC33"/>
                                      </p:to>
                                    </p:animClr>
                                  </p:subTnLst>
                                </p:cTn>
                              </p:par>
                            </p:childTnLst>
                          </p:cTn>
                        </p:par>
                        <p:par>
                          <p:cTn id="276" fill="hold">
                            <p:stCondLst>
                              <p:cond delay="15700"/>
                            </p:stCondLst>
                            <p:childTnLst>
                              <p:par>
                                <p:cTn id="277" presetID="9" presetClass="emph" presetSubtype="0" nodeType="afterEffect">
                                  <p:stCondLst>
                                    <p:cond delay="100"/>
                                  </p:stCondLst>
                                  <p:childTnLst>
                                    <p:set>
                                      <p:cBhvr>
                                        <p:cTn id="278" dur="indefinite"/>
                                        <p:tgtEl>
                                          <p:spTgt spid="417"/>
                                        </p:tgtEl>
                                        <p:attrNameLst>
                                          <p:attrName>style.opacity</p:attrName>
                                        </p:attrNameLst>
                                      </p:cBhvr>
                                      <p:to>
                                        <p:strVal val="1"/>
                                      </p:to>
                                    </p:set>
                                    <p:animEffect filter="image" prLst="opacity: 1">
                                      <p:cBhvr rctx="IE">
                                        <p:cTn id="279" dur="indefinite"/>
                                        <p:tgtEl>
                                          <p:spTgt spid="417"/>
                                        </p:tgtEl>
                                      </p:cBhvr>
                                    </p:animEffect>
                                  </p:childTnLst>
                                  <p:subTnLst>
                                    <p:animClr clrSpc="rgb" dir="cw">
                                      <p:cBhvr override="childStyle">
                                        <p:cTn dur="1" fill="hold" display="0" masterRel="nextClick" afterEffect="1"/>
                                        <p:tgtEl>
                                          <p:spTgt spid="417"/>
                                        </p:tgtEl>
                                        <p:attrNameLst>
                                          <p:attrName>ppt_c</p:attrName>
                                        </p:attrNameLst>
                                      </p:cBhvr>
                                      <p:to>
                                        <a:srgbClr val="33CC33"/>
                                      </p:to>
                                    </p:animClr>
                                  </p:subTnLst>
                                </p:cTn>
                              </p:par>
                            </p:childTnLst>
                          </p:cTn>
                        </p:par>
                        <p:par>
                          <p:cTn id="280" fill="hold">
                            <p:stCondLst>
                              <p:cond delay="15800"/>
                            </p:stCondLst>
                            <p:childTnLst>
                              <p:par>
                                <p:cTn id="281" presetID="9" presetClass="emph" presetSubtype="0" nodeType="afterEffect">
                                  <p:stCondLst>
                                    <p:cond delay="100"/>
                                  </p:stCondLst>
                                  <p:childTnLst>
                                    <p:set>
                                      <p:cBhvr>
                                        <p:cTn id="282" dur="indefinite"/>
                                        <p:tgtEl>
                                          <p:spTgt spid="467"/>
                                        </p:tgtEl>
                                        <p:attrNameLst>
                                          <p:attrName>style.opacity</p:attrName>
                                        </p:attrNameLst>
                                      </p:cBhvr>
                                      <p:to>
                                        <p:strVal val="1"/>
                                      </p:to>
                                    </p:set>
                                    <p:animEffect filter="image" prLst="opacity: 1">
                                      <p:cBhvr rctx="IE">
                                        <p:cTn id="283" dur="indefinite"/>
                                        <p:tgtEl>
                                          <p:spTgt spid="467"/>
                                        </p:tgtEl>
                                      </p:cBhvr>
                                    </p:animEffect>
                                  </p:childTnLst>
                                  <p:subTnLst>
                                    <p:animClr clrSpc="rgb" dir="cw">
                                      <p:cBhvr override="childStyle">
                                        <p:cTn dur="1" fill="hold" display="0" masterRel="nextClick" afterEffect="1"/>
                                        <p:tgtEl>
                                          <p:spTgt spid="467"/>
                                        </p:tgtEl>
                                        <p:attrNameLst>
                                          <p:attrName>ppt_c</p:attrName>
                                        </p:attrNameLst>
                                      </p:cBhvr>
                                      <p:to>
                                        <a:srgbClr val="33CC33"/>
                                      </p:to>
                                    </p:animClr>
                                  </p:subTnLst>
                                </p:cTn>
                              </p:par>
                            </p:childTnLst>
                          </p:cTn>
                        </p:par>
                        <p:par>
                          <p:cTn id="284" fill="hold">
                            <p:stCondLst>
                              <p:cond delay="15900"/>
                            </p:stCondLst>
                            <p:childTnLst>
                              <p:par>
                                <p:cTn id="285" presetID="9" presetClass="emph" presetSubtype="0" nodeType="afterEffect">
                                  <p:stCondLst>
                                    <p:cond delay="100"/>
                                  </p:stCondLst>
                                  <p:childTnLst>
                                    <p:set>
                                      <p:cBhvr>
                                        <p:cTn id="286" dur="indefinite"/>
                                        <p:tgtEl>
                                          <p:spTgt spid="488"/>
                                        </p:tgtEl>
                                        <p:attrNameLst>
                                          <p:attrName>style.opacity</p:attrName>
                                        </p:attrNameLst>
                                      </p:cBhvr>
                                      <p:to>
                                        <p:strVal val="1"/>
                                      </p:to>
                                    </p:set>
                                    <p:animEffect filter="image" prLst="opacity: 1">
                                      <p:cBhvr rctx="IE">
                                        <p:cTn id="287" dur="indefinite"/>
                                        <p:tgtEl>
                                          <p:spTgt spid="488"/>
                                        </p:tgtEl>
                                      </p:cBhvr>
                                    </p:animEffect>
                                  </p:childTnLst>
                                  <p:subTnLst>
                                    <p:animClr clrSpc="rgb" dir="cw">
                                      <p:cBhvr override="childStyle">
                                        <p:cTn dur="1" fill="hold" display="0" masterRel="nextClick" afterEffect="1"/>
                                        <p:tgtEl>
                                          <p:spTgt spid="488"/>
                                        </p:tgtEl>
                                        <p:attrNameLst>
                                          <p:attrName>ppt_c</p:attrName>
                                        </p:attrNameLst>
                                      </p:cBhvr>
                                      <p:to>
                                        <a:srgbClr val="33CC33"/>
                                      </p:to>
                                    </p:animClr>
                                  </p:subTnLst>
                                </p:cTn>
                              </p:par>
                            </p:childTnLst>
                          </p:cTn>
                        </p:par>
                        <p:par>
                          <p:cTn id="288" fill="hold">
                            <p:stCondLst>
                              <p:cond delay="16000"/>
                            </p:stCondLst>
                            <p:childTnLst>
                              <p:par>
                                <p:cTn id="289" presetID="9" presetClass="emph" presetSubtype="0" nodeType="afterEffect">
                                  <p:stCondLst>
                                    <p:cond delay="100"/>
                                  </p:stCondLst>
                                  <p:childTnLst>
                                    <p:set>
                                      <p:cBhvr>
                                        <p:cTn id="290" dur="indefinite"/>
                                        <p:tgtEl>
                                          <p:spTgt spid="489"/>
                                        </p:tgtEl>
                                        <p:attrNameLst>
                                          <p:attrName>style.opacity</p:attrName>
                                        </p:attrNameLst>
                                      </p:cBhvr>
                                      <p:to>
                                        <p:strVal val="1"/>
                                      </p:to>
                                    </p:set>
                                    <p:animEffect filter="image" prLst="opacity: 1">
                                      <p:cBhvr rctx="IE">
                                        <p:cTn id="291" dur="indefinite"/>
                                        <p:tgtEl>
                                          <p:spTgt spid="489"/>
                                        </p:tgtEl>
                                      </p:cBhvr>
                                    </p:animEffect>
                                  </p:childTnLst>
                                  <p:subTnLst>
                                    <p:animClr clrSpc="rgb" dir="cw">
                                      <p:cBhvr override="childStyle">
                                        <p:cTn dur="1" fill="hold" display="0" masterRel="nextClick" afterEffect="1"/>
                                        <p:tgtEl>
                                          <p:spTgt spid="489"/>
                                        </p:tgtEl>
                                        <p:attrNameLst>
                                          <p:attrName>ppt_c</p:attrName>
                                        </p:attrNameLst>
                                      </p:cBhvr>
                                      <p:to>
                                        <a:srgbClr val="33CC33"/>
                                      </p:to>
                                    </p:animClr>
                                  </p:subTnLst>
                                </p:cTn>
                              </p:par>
                            </p:childTnLst>
                          </p:cTn>
                        </p:par>
                        <p:par>
                          <p:cTn id="292" fill="hold">
                            <p:stCondLst>
                              <p:cond delay="16100"/>
                            </p:stCondLst>
                            <p:childTnLst>
                              <p:par>
                                <p:cTn id="293" presetID="9" presetClass="emph" presetSubtype="0" nodeType="afterEffect">
                                  <p:stCondLst>
                                    <p:cond delay="100"/>
                                  </p:stCondLst>
                                  <p:childTnLst>
                                    <p:set>
                                      <p:cBhvr>
                                        <p:cTn id="294" dur="indefinite"/>
                                        <p:tgtEl>
                                          <p:spTgt spid="490"/>
                                        </p:tgtEl>
                                        <p:attrNameLst>
                                          <p:attrName>style.opacity</p:attrName>
                                        </p:attrNameLst>
                                      </p:cBhvr>
                                      <p:to>
                                        <p:strVal val="1"/>
                                      </p:to>
                                    </p:set>
                                    <p:animEffect filter="image" prLst="opacity: 1">
                                      <p:cBhvr rctx="IE">
                                        <p:cTn id="295" dur="indefinite"/>
                                        <p:tgtEl>
                                          <p:spTgt spid="490"/>
                                        </p:tgtEl>
                                      </p:cBhvr>
                                    </p:animEffect>
                                  </p:childTnLst>
                                  <p:subTnLst>
                                    <p:animClr clrSpc="rgb" dir="cw">
                                      <p:cBhvr override="childStyle">
                                        <p:cTn dur="1" fill="hold" display="0" masterRel="nextClick" afterEffect="1"/>
                                        <p:tgtEl>
                                          <p:spTgt spid="490"/>
                                        </p:tgtEl>
                                        <p:attrNameLst>
                                          <p:attrName>ppt_c</p:attrName>
                                        </p:attrNameLst>
                                      </p:cBhvr>
                                      <p:to>
                                        <a:srgbClr val="33CC33"/>
                                      </p:to>
                                    </p:animClr>
                                  </p:subTnLst>
                                </p:cTn>
                              </p:par>
                            </p:childTnLst>
                          </p:cTn>
                        </p:par>
                        <p:par>
                          <p:cTn id="296" fill="hold">
                            <p:stCondLst>
                              <p:cond delay="16200"/>
                            </p:stCondLst>
                            <p:childTnLst>
                              <p:par>
                                <p:cTn id="297" presetID="9" presetClass="emph" presetSubtype="0" nodeType="afterEffect">
                                  <p:stCondLst>
                                    <p:cond delay="100"/>
                                  </p:stCondLst>
                                  <p:childTnLst>
                                    <p:set>
                                      <p:cBhvr>
                                        <p:cTn id="298" dur="indefinite"/>
                                        <p:tgtEl>
                                          <p:spTgt spid="491"/>
                                        </p:tgtEl>
                                        <p:attrNameLst>
                                          <p:attrName>style.opacity</p:attrName>
                                        </p:attrNameLst>
                                      </p:cBhvr>
                                      <p:to>
                                        <p:strVal val="1"/>
                                      </p:to>
                                    </p:set>
                                    <p:animEffect filter="image" prLst="opacity: 1">
                                      <p:cBhvr rctx="IE">
                                        <p:cTn id="299" dur="indefinite"/>
                                        <p:tgtEl>
                                          <p:spTgt spid="491"/>
                                        </p:tgtEl>
                                      </p:cBhvr>
                                    </p:animEffect>
                                  </p:childTnLst>
                                  <p:subTnLst>
                                    <p:animClr clrSpc="rgb" dir="cw">
                                      <p:cBhvr override="childStyle">
                                        <p:cTn dur="1" fill="hold" display="0" masterRel="nextClick" afterEffect="1"/>
                                        <p:tgtEl>
                                          <p:spTgt spid="491"/>
                                        </p:tgtEl>
                                        <p:attrNameLst>
                                          <p:attrName>ppt_c</p:attrName>
                                        </p:attrNameLst>
                                      </p:cBhvr>
                                      <p:to>
                                        <a:srgbClr val="33CC33"/>
                                      </p:to>
                                    </p:animClr>
                                  </p:subTnLst>
                                </p:cTn>
                              </p:par>
                            </p:childTnLst>
                          </p:cTn>
                        </p:par>
                        <p:par>
                          <p:cTn id="300" fill="hold">
                            <p:stCondLst>
                              <p:cond delay="16300"/>
                            </p:stCondLst>
                            <p:childTnLst>
                              <p:par>
                                <p:cTn id="301" presetID="9" presetClass="emph" presetSubtype="0" nodeType="afterEffect">
                                  <p:stCondLst>
                                    <p:cond delay="100"/>
                                  </p:stCondLst>
                                  <p:childTnLst>
                                    <p:set>
                                      <p:cBhvr>
                                        <p:cTn id="302" dur="indefinite"/>
                                        <p:tgtEl>
                                          <p:spTgt spid="492"/>
                                        </p:tgtEl>
                                        <p:attrNameLst>
                                          <p:attrName>style.opacity</p:attrName>
                                        </p:attrNameLst>
                                      </p:cBhvr>
                                      <p:to>
                                        <p:strVal val="1"/>
                                      </p:to>
                                    </p:set>
                                    <p:animEffect filter="image" prLst="opacity: 1">
                                      <p:cBhvr rctx="IE">
                                        <p:cTn id="303" dur="indefinite"/>
                                        <p:tgtEl>
                                          <p:spTgt spid="492"/>
                                        </p:tgtEl>
                                      </p:cBhvr>
                                    </p:animEffect>
                                  </p:childTnLst>
                                  <p:subTnLst>
                                    <p:animClr clrSpc="rgb" dir="cw">
                                      <p:cBhvr override="childStyle">
                                        <p:cTn dur="1" fill="hold" display="0" masterRel="nextClick" afterEffect="1"/>
                                        <p:tgtEl>
                                          <p:spTgt spid="492"/>
                                        </p:tgtEl>
                                        <p:attrNameLst>
                                          <p:attrName>ppt_c</p:attrName>
                                        </p:attrNameLst>
                                      </p:cBhvr>
                                      <p:to>
                                        <a:srgbClr val="33CC33"/>
                                      </p:to>
                                    </p:animClr>
                                  </p:subTnLst>
                                </p:cTn>
                              </p:par>
                            </p:childTnLst>
                          </p:cTn>
                        </p:par>
                        <p:par>
                          <p:cTn id="304" fill="hold">
                            <p:stCondLst>
                              <p:cond delay="16400"/>
                            </p:stCondLst>
                            <p:childTnLst>
                              <p:par>
                                <p:cTn id="305" presetID="9" presetClass="emph" presetSubtype="0" nodeType="afterEffect">
                                  <p:stCondLst>
                                    <p:cond delay="100"/>
                                  </p:stCondLst>
                                  <p:childTnLst>
                                    <p:set>
                                      <p:cBhvr>
                                        <p:cTn id="306" dur="indefinite"/>
                                        <p:tgtEl>
                                          <p:spTgt spid="493"/>
                                        </p:tgtEl>
                                        <p:attrNameLst>
                                          <p:attrName>style.opacity</p:attrName>
                                        </p:attrNameLst>
                                      </p:cBhvr>
                                      <p:to>
                                        <p:strVal val="1"/>
                                      </p:to>
                                    </p:set>
                                    <p:animEffect filter="image" prLst="opacity: 1">
                                      <p:cBhvr rctx="IE">
                                        <p:cTn id="307" dur="indefinite"/>
                                        <p:tgtEl>
                                          <p:spTgt spid="493"/>
                                        </p:tgtEl>
                                      </p:cBhvr>
                                    </p:animEffect>
                                  </p:childTnLst>
                                  <p:subTnLst>
                                    <p:animClr clrSpc="rgb" dir="cw">
                                      <p:cBhvr override="childStyle">
                                        <p:cTn dur="1" fill="hold" display="0" masterRel="nextClick" afterEffect="1"/>
                                        <p:tgtEl>
                                          <p:spTgt spid="493"/>
                                        </p:tgtEl>
                                        <p:attrNameLst>
                                          <p:attrName>ppt_c</p:attrName>
                                        </p:attrNameLst>
                                      </p:cBhvr>
                                      <p:to>
                                        <a:srgbClr val="33CC33"/>
                                      </p:to>
                                    </p:animClr>
                                  </p:subTnLst>
                                </p:cTn>
                              </p:par>
                            </p:childTnLst>
                          </p:cTn>
                        </p:par>
                        <p:par>
                          <p:cTn id="308" fill="hold">
                            <p:stCondLst>
                              <p:cond delay="16500"/>
                            </p:stCondLst>
                            <p:childTnLst>
                              <p:par>
                                <p:cTn id="309" presetID="9" presetClass="emph" presetSubtype="0" nodeType="afterEffect">
                                  <p:stCondLst>
                                    <p:cond delay="100"/>
                                  </p:stCondLst>
                                  <p:childTnLst>
                                    <p:set>
                                      <p:cBhvr>
                                        <p:cTn id="310" dur="indefinite"/>
                                        <p:tgtEl>
                                          <p:spTgt spid="494"/>
                                        </p:tgtEl>
                                        <p:attrNameLst>
                                          <p:attrName>style.opacity</p:attrName>
                                        </p:attrNameLst>
                                      </p:cBhvr>
                                      <p:to>
                                        <p:strVal val="1"/>
                                      </p:to>
                                    </p:set>
                                    <p:animEffect filter="image" prLst="opacity: 1">
                                      <p:cBhvr rctx="IE">
                                        <p:cTn id="311" dur="indefinite"/>
                                        <p:tgtEl>
                                          <p:spTgt spid="494"/>
                                        </p:tgtEl>
                                      </p:cBhvr>
                                    </p:animEffect>
                                  </p:childTnLst>
                                  <p:subTnLst>
                                    <p:animClr clrSpc="rgb" dir="cw">
                                      <p:cBhvr override="childStyle">
                                        <p:cTn dur="1" fill="hold" display="0" masterRel="nextClick" afterEffect="1"/>
                                        <p:tgtEl>
                                          <p:spTgt spid="494"/>
                                        </p:tgtEl>
                                        <p:attrNameLst>
                                          <p:attrName>ppt_c</p:attrName>
                                        </p:attrNameLst>
                                      </p:cBhvr>
                                      <p:to>
                                        <a:srgbClr val="33CC33"/>
                                      </p:to>
                                    </p:animClr>
                                  </p:subTnLst>
                                </p:cTn>
                              </p:par>
                            </p:childTnLst>
                          </p:cTn>
                        </p:par>
                        <p:par>
                          <p:cTn id="312" fill="hold">
                            <p:stCondLst>
                              <p:cond delay="16600"/>
                            </p:stCondLst>
                            <p:childTnLst>
                              <p:par>
                                <p:cTn id="313" presetID="9" presetClass="emph" presetSubtype="0" nodeType="afterEffect">
                                  <p:stCondLst>
                                    <p:cond delay="100"/>
                                  </p:stCondLst>
                                  <p:childTnLst>
                                    <p:set>
                                      <p:cBhvr>
                                        <p:cTn id="314" dur="indefinite"/>
                                        <p:tgtEl>
                                          <p:spTgt spid="495"/>
                                        </p:tgtEl>
                                        <p:attrNameLst>
                                          <p:attrName>style.opacity</p:attrName>
                                        </p:attrNameLst>
                                      </p:cBhvr>
                                      <p:to>
                                        <p:strVal val="1"/>
                                      </p:to>
                                    </p:set>
                                    <p:animEffect filter="image" prLst="opacity: 1">
                                      <p:cBhvr rctx="IE">
                                        <p:cTn id="315" dur="indefinite"/>
                                        <p:tgtEl>
                                          <p:spTgt spid="495"/>
                                        </p:tgtEl>
                                      </p:cBhvr>
                                    </p:animEffect>
                                  </p:childTnLst>
                                  <p:subTnLst>
                                    <p:animClr clrSpc="rgb" dir="cw">
                                      <p:cBhvr override="childStyle">
                                        <p:cTn dur="1" fill="hold" display="0" masterRel="nextClick" afterEffect="1"/>
                                        <p:tgtEl>
                                          <p:spTgt spid="495"/>
                                        </p:tgtEl>
                                        <p:attrNameLst>
                                          <p:attrName>ppt_c</p:attrName>
                                        </p:attrNameLst>
                                      </p:cBhvr>
                                      <p:to>
                                        <a:srgbClr val="33CC33"/>
                                      </p:to>
                                    </p:animClr>
                                  </p:subTnLst>
                                </p:cTn>
                              </p:par>
                            </p:childTnLst>
                          </p:cTn>
                        </p:par>
                        <p:par>
                          <p:cTn id="316" fill="hold">
                            <p:stCondLst>
                              <p:cond delay="16700"/>
                            </p:stCondLst>
                            <p:childTnLst>
                              <p:par>
                                <p:cTn id="317" presetID="9" presetClass="emph" presetSubtype="0" nodeType="afterEffect">
                                  <p:stCondLst>
                                    <p:cond delay="100"/>
                                  </p:stCondLst>
                                  <p:childTnLst>
                                    <p:set>
                                      <p:cBhvr>
                                        <p:cTn id="318" dur="indefinite"/>
                                        <p:tgtEl>
                                          <p:spTgt spid="496"/>
                                        </p:tgtEl>
                                        <p:attrNameLst>
                                          <p:attrName>style.opacity</p:attrName>
                                        </p:attrNameLst>
                                      </p:cBhvr>
                                      <p:to>
                                        <p:strVal val="1"/>
                                      </p:to>
                                    </p:set>
                                    <p:animEffect filter="image" prLst="opacity: 1">
                                      <p:cBhvr rctx="IE">
                                        <p:cTn id="319" dur="indefinite"/>
                                        <p:tgtEl>
                                          <p:spTgt spid="496"/>
                                        </p:tgtEl>
                                      </p:cBhvr>
                                    </p:animEffect>
                                  </p:childTnLst>
                                  <p:subTnLst>
                                    <p:animClr clrSpc="rgb" dir="cw">
                                      <p:cBhvr override="childStyle">
                                        <p:cTn dur="1" fill="hold" display="0" masterRel="nextClick" afterEffect="1"/>
                                        <p:tgtEl>
                                          <p:spTgt spid="496"/>
                                        </p:tgtEl>
                                        <p:attrNameLst>
                                          <p:attrName>ppt_c</p:attrName>
                                        </p:attrNameLst>
                                      </p:cBhvr>
                                      <p:to>
                                        <a:srgbClr val="33CC33"/>
                                      </p:to>
                                    </p:animClr>
                                  </p:subTnLst>
                                </p:cTn>
                              </p:par>
                            </p:childTnLst>
                          </p:cTn>
                        </p:par>
                        <p:par>
                          <p:cTn id="320" fill="hold">
                            <p:stCondLst>
                              <p:cond delay="16800"/>
                            </p:stCondLst>
                            <p:childTnLst>
                              <p:par>
                                <p:cTn id="321" presetID="9" presetClass="emph" presetSubtype="0" nodeType="afterEffect">
                                  <p:stCondLst>
                                    <p:cond delay="100"/>
                                  </p:stCondLst>
                                  <p:childTnLst>
                                    <p:set>
                                      <p:cBhvr>
                                        <p:cTn id="322" dur="indefinite"/>
                                        <p:tgtEl>
                                          <p:spTgt spid="497"/>
                                        </p:tgtEl>
                                        <p:attrNameLst>
                                          <p:attrName>style.opacity</p:attrName>
                                        </p:attrNameLst>
                                      </p:cBhvr>
                                      <p:to>
                                        <p:strVal val="1"/>
                                      </p:to>
                                    </p:set>
                                    <p:animEffect filter="image" prLst="opacity: 1">
                                      <p:cBhvr rctx="IE">
                                        <p:cTn id="323" dur="indefinite"/>
                                        <p:tgtEl>
                                          <p:spTgt spid="497"/>
                                        </p:tgtEl>
                                      </p:cBhvr>
                                    </p:animEffect>
                                  </p:childTnLst>
                                  <p:subTnLst>
                                    <p:animClr clrSpc="rgb" dir="cw">
                                      <p:cBhvr override="childStyle">
                                        <p:cTn dur="1" fill="hold" display="0" masterRel="nextClick" afterEffect="1"/>
                                        <p:tgtEl>
                                          <p:spTgt spid="497"/>
                                        </p:tgtEl>
                                        <p:attrNameLst>
                                          <p:attrName>ppt_c</p:attrName>
                                        </p:attrNameLst>
                                      </p:cBhvr>
                                      <p:to>
                                        <a:srgbClr val="33CC33"/>
                                      </p:to>
                                    </p:animClr>
                                  </p:subTnLst>
                                </p:cTn>
                              </p:par>
                            </p:childTnLst>
                          </p:cTn>
                        </p:par>
                        <p:par>
                          <p:cTn id="324" fill="hold">
                            <p:stCondLst>
                              <p:cond delay="16900"/>
                            </p:stCondLst>
                            <p:childTnLst>
                              <p:par>
                                <p:cTn id="325" presetID="9" presetClass="emph" presetSubtype="0" nodeType="afterEffect">
                                  <p:stCondLst>
                                    <p:cond delay="100"/>
                                  </p:stCondLst>
                                  <p:childTnLst>
                                    <p:set>
                                      <p:cBhvr>
                                        <p:cTn id="326" dur="indefinite"/>
                                        <p:tgtEl>
                                          <p:spTgt spid="464"/>
                                        </p:tgtEl>
                                        <p:attrNameLst>
                                          <p:attrName>style.opacity</p:attrName>
                                        </p:attrNameLst>
                                      </p:cBhvr>
                                      <p:to>
                                        <p:strVal val="1"/>
                                      </p:to>
                                    </p:set>
                                    <p:animEffect filter="image" prLst="opacity: 1">
                                      <p:cBhvr rctx="IE">
                                        <p:cTn id="327" dur="indefinite"/>
                                        <p:tgtEl>
                                          <p:spTgt spid="464"/>
                                        </p:tgtEl>
                                      </p:cBhvr>
                                    </p:animEffect>
                                  </p:childTnLst>
                                  <p:subTnLst>
                                    <p:animClr clrSpc="rgb" dir="cw">
                                      <p:cBhvr override="childStyle">
                                        <p:cTn dur="1" fill="hold" display="0" masterRel="nextClick" afterEffect="1"/>
                                        <p:tgtEl>
                                          <p:spTgt spid="464"/>
                                        </p:tgtEl>
                                        <p:attrNameLst>
                                          <p:attrName>ppt_c</p:attrName>
                                        </p:attrNameLst>
                                      </p:cBhvr>
                                      <p:to>
                                        <a:srgbClr val="33CC33"/>
                                      </p:to>
                                    </p:animClr>
                                  </p:subTnLst>
                                </p:cTn>
                              </p:par>
                            </p:childTnLst>
                          </p:cTn>
                        </p:par>
                        <p:par>
                          <p:cTn id="328" fill="hold">
                            <p:stCondLst>
                              <p:cond delay="17000"/>
                            </p:stCondLst>
                            <p:childTnLst>
                              <p:par>
                                <p:cTn id="329" presetID="9" presetClass="emph" presetSubtype="0" nodeType="afterEffect">
                                  <p:stCondLst>
                                    <p:cond delay="100"/>
                                  </p:stCondLst>
                                  <p:childTnLst>
                                    <p:set>
                                      <p:cBhvr>
                                        <p:cTn id="330" dur="indefinite"/>
                                        <p:tgtEl>
                                          <p:spTgt spid="465"/>
                                        </p:tgtEl>
                                        <p:attrNameLst>
                                          <p:attrName>style.opacity</p:attrName>
                                        </p:attrNameLst>
                                      </p:cBhvr>
                                      <p:to>
                                        <p:strVal val="1"/>
                                      </p:to>
                                    </p:set>
                                    <p:animEffect filter="image" prLst="opacity: 1">
                                      <p:cBhvr rctx="IE">
                                        <p:cTn id="331" dur="indefinite"/>
                                        <p:tgtEl>
                                          <p:spTgt spid="465"/>
                                        </p:tgtEl>
                                      </p:cBhvr>
                                    </p:animEffect>
                                  </p:childTnLst>
                                  <p:subTnLst>
                                    <p:animClr clrSpc="rgb" dir="cw">
                                      <p:cBhvr override="childStyle">
                                        <p:cTn dur="1" fill="hold" display="0" masterRel="nextClick" afterEffect="1"/>
                                        <p:tgtEl>
                                          <p:spTgt spid="465"/>
                                        </p:tgtEl>
                                        <p:attrNameLst>
                                          <p:attrName>ppt_c</p:attrName>
                                        </p:attrNameLst>
                                      </p:cBhvr>
                                      <p:to>
                                        <a:srgbClr val="33CC33"/>
                                      </p:to>
                                    </p:animClr>
                                  </p:subTnLst>
                                </p:cTn>
                              </p:par>
                            </p:childTnLst>
                          </p:cTn>
                        </p:par>
                        <p:par>
                          <p:cTn id="332" fill="hold">
                            <p:stCondLst>
                              <p:cond delay="17100"/>
                            </p:stCondLst>
                            <p:childTnLst>
                              <p:par>
                                <p:cTn id="333" presetID="9" presetClass="emph" presetSubtype="0" nodeType="afterEffect">
                                  <p:stCondLst>
                                    <p:cond delay="100"/>
                                  </p:stCondLst>
                                  <p:childTnLst>
                                    <p:set>
                                      <p:cBhvr>
                                        <p:cTn id="334" dur="indefinite"/>
                                        <p:tgtEl>
                                          <p:spTgt spid="468"/>
                                        </p:tgtEl>
                                        <p:attrNameLst>
                                          <p:attrName>style.opacity</p:attrName>
                                        </p:attrNameLst>
                                      </p:cBhvr>
                                      <p:to>
                                        <p:strVal val="1"/>
                                      </p:to>
                                    </p:set>
                                    <p:animEffect filter="image" prLst="opacity: 1">
                                      <p:cBhvr rctx="IE">
                                        <p:cTn id="335" dur="indefinite"/>
                                        <p:tgtEl>
                                          <p:spTgt spid="468"/>
                                        </p:tgtEl>
                                      </p:cBhvr>
                                    </p:animEffect>
                                  </p:childTnLst>
                                  <p:subTnLst>
                                    <p:animClr clrSpc="rgb" dir="cw">
                                      <p:cBhvr override="childStyle">
                                        <p:cTn dur="1" fill="hold" display="0" masterRel="nextClick" afterEffect="1"/>
                                        <p:tgtEl>
                                          <p:spTgt spid="468"/>
                                        </p:tgtEl>
                                        <p:attrNameLst>
                                          <p:attrName>ppt_c</p:attrName>
                                        </p:attrNameLst>
                                      </p:cBhvr>
                                      <p:to>
                                        <a:srgbClr val="33CC33"/>
                                      </p:to>
                                    </p:animClr>
                                  </p:subTnLst>
                                </p:cTn>
                              </p:par>
                            </p:childTnLst>
                          </p:cTn>
                        </p:par>
                        <p:par>
                          <p:cTn id="336" fill="hold">
                            <p:stCondLst>
                              <p:cond delay="17200"/>
                            </p:stCondLst>
                            <p:childTnLst>
                              <p:par>
                                <p:cTn id="337" presetID="9" presetClass="emph" presetSubtype="0" nodeType="afterEffect">
                                  <p:stCondLst>
                                    <p:cond delay="100"/>
                                  </p:stCondLst>
                                  <p:childTnLst>
                                    <p:set>
                                      <p:cBhvr>
                                        <p:cTn id="338" dur="indefinite"/>
                                        <p:tgtEl>
                                          <p:spTgt spid="469"/>
                                        </p:tgtEl>
                                        <p:attrNameLst>
                                          <p:attrName>style.opacity</p:attrName>
                                        </p:attrNameLst>
                                      </p:cBhvr>
                                      <p:to>
                                        <p:strVal val="1"/>
                                      </p:to>
                                    </p:set>
                                    <p:animEffect filter="image" prLst="opacity: 1">
                                      <p:cBhvr rctx="IE">
                                        <p:cTn id="339" dur="indefinite"/>
                                        <p:tgtEl>
                                          <p:spTgt spid="469"/>
                                        </p:tgtEl>
                                      </p:cBhvr>
                                    </p:animEffect>
                                  </p:childTnLst>
                                  <p:subTnLst>
                                    <p:animClr clrSpc="rgb" dir="cw">
                                      <p:cBhvr override="childStyle">
                                        <p:cTn dur="1" fill="hold" display="0" masterRel="nextClick" afterEffect="1"/>
                                        <p:tgtEl>
                                          <p:spTgt spid="469"/>
                                        </p:tgtEl>
                                        <p:attrNameLst>
                                          <p:attrName>ppt_c</p:attrName>
                                        </p:attrNameLst>
                                      </p:cBhvr>
                                      <p:to>
                                        <a:srgbClr val="33CC33"/>
                                      </p:to>
                                    </p:animClr>
                                  </p:subTnLst>
                                </p:cTn>
                              </p:par>
                            </p:childTnLst>
                          </p:cTn>
                        </p:par>
                        <p:par>
                          <p:cTn id="340" fill="hold">
                            <p:stCondLst>
                              <p:cond delay="17300"/>
                            </p:stCondLst>
                            <p:childTnLst>
                              <p:par>
                                <p:cTn id="341" presetID="9" presetClass="emph" presetSubtype="0" nodeType="afterEffect">
                                  <p:stCondLst>
                                    <p:cond delay="100"/>
                                  </p:stCondLst>
                                  <p:childTnLst>
                                    <p:set>
                                      <p:cBhvr>
                                        <p:cTn id="342" dur="indefinite"/>
                                        <p:tgtEl>
                                          <p:spTgt spid="470"/>
                                        </p:tgtEl>
                                        <p:attrNameLst>
                                          <p:attrName>style.opacity</p:attrName>
                                        </p:attrNameLst>
                                      </p:cBhvr>
                                      <p:to>
                                        <p:strVal val="1"/>
                                      </p:to>
                                    </p:set>
                                    <p:animEffect filter="image" prLst="opacity: 1">
                                      <p:cBhvr rctx="IE">
                                        <p:cTn id="343" dur="indefinite"/>
                                        <p:tgtEl>
                                          <p:spTgt spid="470"/>
                                        </p:tgtEl>
                                      </p:cBhvr>
                                    </p:animEffect>
                                  </p:childTnLst>
                                  <p:subTnLst>
                                    <p:animClr clrSpc="rgb" dir="cw">
                                      <p:cBhvr override="childStyle">
                                        <p:cTn dur="1" fill="hold" display="0" masterRel="nextClick" afterEffect="1"/>
                                        <p:tgtEl>
                                          <p:spTgt spid="470"/>
                                        </p:tgtEl>
                                        <p:attrNameLst>
                                          <p:attrName>ppt_c</p:attrName>
                                        </p:attrNameLst>
                                      </p:cBhvr>
                                      <p:to>
                                        <a:srgbClr val="33CC33"/>
                                      </p:to>
                                    </p:animClr>
                                  </p:subTnLst>
                                </p:cTn>
                              </p:par>
                            </p:childTnLst>
                          </p:cTn>
                        </p:par>
                        <p:par>
                          <p:cTn id="344" fill="hold">
                            <p:stCondLst>
                              <p:cond delay="17400"/>
                            </p:stCondLst>
                            <p:childTnLst>
                              <p:par>
                                <p:cTn id="345" presetID="9" presetClass="emph" presetSubtype="0" nodeType="afterEffect">
                                  <p:stCondLst>
                                    <p:cond delay="100"/>
                                  </p:stCondLst>
                                  <p:childTnLst>
                                    <p:set>
                                      <p:cBhvr>
                                        <p:cTn id="346" dur="indefinite"/>
                                        <p:tgtEl>
                                          <p:spTgt spid="471"/>
                                        </p:tgtEl>
                                        <p:attrNameLst>
                                          <p:attrName>style.opacity</p:attrName>
                                        </p:attrNameLst>
                                      </p:cBhvr>
                                      <p:to>
                                        <p:strVal val="1"/>
                                      </p:to>
                                    </p:set>
                                    <p:animEffect filter="image" prLst="opacity: 1">
                                      <p:cBhvr rctx="IE">
                                        <p:cTn id="347" dur="indefinite"/>
                                        <p:tgtEl>
                                          <p:spTgt spid="471"/>
                                        </p:tgtEl>
                                      </p:cBhvr>
                                    </p:animEffect>
                                  </p:childTnLst>
                                  <p:subTnLst>
                                    <p:animClr clrSpc="rgb" dir="cw">
                                      <p:cBhvr override="childStyle">
                                        <p:cTn dur="1" fill="hold" display="0" masterRel="nextClick" afterEffect="1"/>
                                        <p:tgtEl>
                                          <p:spTgt spid="471"/>
                                        </p:tgtEl>
                                        <p:attrNameLst>
                                          <p:attrName>ppt_c</p:attrName>
                                        </p:attrNameLst>
                                      </p:cBhvr>
                                      <p:to>
                                        <a:srgbClr val="33CC33"/>
                                      </p:to>
                                    </p:animClr>
                                  </p:subTnLst>
                                </p:cTn>
                              </p:par>
                            </p:childTnLst>
                          </p:cTn>
                        </p:par>
                        <p:par>
                          <p:cTn id="348" fill="hold">
                            <p:stCondLst>
                              <p:cond delay="17500"/>
                            </p:stCondLst>
                            <p:childTnLst>
                              <p:par>
                                <p:cTn id="349" presetID="9" presetClass="emph" presetSubtype="0" nodeType="afterEffect">
                                  <p:stCondLst>
                                    <p:cond delay="100"/>
                                  </p:stCondLst>
                                  <p:childTnLst>
                                    <p:set>
                                      <p:cBhvr>
                                        <p:cTn id="350" dur="indefinite"/>
                                        <p:tgtEl>
                                          <p:spTgt spid="472"/>
                                        </p:tgtEl>
                                        <p:attrNameLst>
                                          <p:attrName>style.opacity</p:attrName>
                                        </p:attrNameLst>
                                      </p:cBhvr>
                                      <p:to>
                                        <p:strVal val="1"/>
                                      </p:to>
                                    </p:set>
                                    <p:animEffect filter="image" prLst="opacity: 1">
                                      <p:cBhvr rctx="IE">
                                        <p:cTn id="351" dur="indefinite"/>
                                        <p:tgtEl>
                                          <p:spTgt spid="472"/>
                                        </p:tgtEl>
                                      </p:cBhvr>
                                    </p:animEffect>
                                  </p:childTnLst>
                                  <p:subTnLst>
                                    <p:animClr clrSpc="rgb" dir="cw">
                                      <p:cBhvr override="childStyle">
                                        <p:cTn dur="1" fill="hold" display="0" masterRel="nextClick" afterEffect="1"/>
                                        <p:tgtEl>
                                          <p:spTgt spid="472"/>
                                        </p:tgtEl>
                                        <p:attrNameLst>
                                          <p:attrName>ppt_c</p:attrName>
                                        </p:attrNameLst>
                                      </p:cBhvr>
                                      <p:to>
                                        <a:srgbClr val="33CC33"/>
                                      </p:to>
                                    </p:animClr>
                                  </p:subTnLst>
                                </p:cTn>
                              </p:par>
                            </p:childTnLst>
                          </p:cTn>
                        </p:par>
                        <p:par>
                          <p:cTn id="352" fill="hold">
                            <p:stCondLst>
                              <p:cond delay="17600"/>
                            </p:stCondLst>
                            <p:childTnLst>
                              <p:par>
                                <p:cTn id="353" presetID="9" presetClass="emph" presetSubtype="0" nodeType="afterEffect">
                                  <p:stCondLst>
                                    <p:cond delay="100"/>
                                  </p:stCondLst>
                                  <p:childTnLst>
                                    <p:set>
                                      <p:cBhvr>
                                        <p:cTn id="354" dur="indefinite"/>
                                        <p:tgtEl>
                                          <p:spTgt spid="473"/>
                                        </p:tgtEl>
                                        <p:attrNameLst>
                                          <p:attrName>style.opacity</p:attrName>
                                        </p:attrNameLst>
                                      </p:cBhvr>
                                      <p:to>
                                        <p:strVal val="1"/>
                                      </p:to>
                                    </p:set>
                                    <p:animEffect filter="image" prLst="opacity: 1">
                                      <p:cBhvr rctx="IE">
                                        <p:cTn id="355" dur="indefinite"/>
                                        <p:tgtEl>
                                          <p:spTgt spid="473"/>
                                        </p:tgtEl>
                                      </p:cBhvr>
                                    </p:animEffect>
                                  </p:childTnLst>
                                  <p:subTnLst>
                                    <p:animClr clrSpc="rgb" dir="cw">
                                      <p:cBhvr override="childStyle">
                                        <p:cTn dur="1" fill="hold" display="0" masterRel="nextClick" afterEffect="1"/>
                                        <p:tgtEl>
                                          <p:spTgt spid="473"/>
                                        </p:tgtEl>
                                        <p:attrNameLst>
                                          <p:attrName>ppt_c</p:attrName>
                                        </p:attrNameLst>
                                      </p:cBhvr>
                                      <p:to>
                                        <a:srgbClr val="33CC33"/>
                                      </p:to>
                                    </p:animClr>
                                  </p:subTnLst>
                                </p:cTn>
                              </p:par>
                            </p:childTnLst>
                          </p:cTn>
                        </p:par>
                        <p:par>
                          <p:cTn id="356" fill="hold">
                            <p:stCondLst>
                              <p:cond delay="17700"/>
                            </p:stCondLst>
                            <p:childTnLst>
                              <p:par>
                                <p:cTn id="357" presetID="9" presetClass="emph" presetSubtype="0" nodeType="afterEffect">
                                  <p:stCondLst>
                                    <p:cond delay="100"/>
                                  </p:stCondLst>
                                  <p:childTnLst>
                                    <p:set>
                                      <p:cBhvr>
                                        <p:cTn id="358" dur="indefinite"/>
                                        <p:tgtEl>
                                          <p:spTgt spid="474"/>
                                        </p:tgtEl>
                                        <p:attrNameLst>
                                          <p:attrName>style.opacity</p:attrName>
                                        </p:attrNameLst>
                                      </p:cBhvr>
                                      <p:to>
                                        <p:strVal val="1"/>
                                      </p:to>
                                    </p:set>
                                    <p:animEffect filter="image" prLst="opacity: 1">
                                      <p:cBhvr rctx="IE">
                                        <p:cTn id="359" dur="indefinite"/>
                                        <p:tgtEl>
                                          <p:spTgt spid="474"/>
                                        </p:tgtEl>
                                      </p:cBhvr>
                                    </p:animEffect>
                                  </p:childTnLst>
                                  <p:subTnLst>
                                    <p:animClr clrSpc="rgb" dir="cw">
                                      <p:cBhvr override="childStyle">
                                        <p:cTn dur="1" fill="hold" display="0" masterRel="nextClick" afterEffect="1"/>
                                        <p:tgtEl>
                                          <p:spTgt spid="474"/>
                                        </p:tgtEl>
                                        <p:attrNameLst>
                                          <p:attrName>ppt_c</p:attrName>
                                        </p:attrNameLst>
                                      </p:cBhvr>
                                      <p:to>
                                        <a:srgbClr val="33CC33"/>
                                      </p:to>
                                    </p:animClr>
                                  </p:subTnLst>
                                </p:cTn>
                              </p:par>
                            </p:childTnLst>
                          </p:cTn>
                        </p:par>
                        <p:par>
                          <p:cTn id="360" fill="hold">
                            <p:stCondLst>
                              <p:cond delay="17800"/>
                            </p:stCondLst>
                            <p:childTnLst>
                              <p:par>
                                <p:cTn id="361" presetID="9" presetClass="emph" presetSubtype="0" nodeType="afterEffect">
                                  <p:stCondLst>
                                    <p:cond delay="100"/>
                                  </p:stCondLst>
                                  <p:childTnLst>
                                    <p:set>
                                      <p:cBhvr>
                                        <p:cTn id="362" dur="indefinite"/>
                                        <p:tgtEl>
                                          <p:spTgt spid="475"/>
                                        </p:tgtEl>
                                        <p:attrNameLst>
                                          <p:attrName>style.opacity</p:attrName>
                                        </p:attrNameLst>
                                      </p:cBhvr>
                                      <p:to>
                                        <p:strVal val="1"/>
                                      </p:to>
                                    </p:set>
                                    <p:animEffect filter="image" prLst="opacity: 1">
                                      <p:cBhvr rctx="IE">
                                        <p:cTn id="363" dur="indefinite"/>
                                        <p:tgtEl>
                                          <p:spTgt spid="475"/>
                                        </p:tgtEl>
                                      </p:cBhvr>
                                    </p:animEffect>
                                  </p:childTnLst>
                                  <p:subTnLst>
                                    <p:animClr clrSpc="rgb" dir="cw">
                                      <p:cBhvr override="childStyle">
                                        <p:cTn dur="1" fill="hold" display="0" masterRel="nextClick" afterEffect="1"/>
                                        <p:tgtEl>
                                          <p:spTgt spid="475"/>
                                        </p:tgtEl>
                                        <p:attrNameLst>
                                          <p:attrName>ppt_c</p:attrName>
                                        </p:attrNameLst>
                                      </p:cBhvr>
                                      <p:to>
                                        <a:srgbClr val="33CC33"/>
                                      </p:to>
                                    </p:animClr>
                                  </p:subTnLst>
                                </p:cTn>
                              </p:par>
                            </p:childTnLst>
                          </p:cTn>
                        </p:par>
                        <p:par>
                          <p:cTn id="364" fill="hold">
                            <p:stCondLst>
                              <p:cond delay="17900"/>
                            </p:stCondLst>
                            <p:childTnLst>
                              <p:par>
                                <p:cTn id="365" presetID="9" presetClass="emph" presetSubtype="0" nodeType="afterEffect">
                                  <p:stCondLst>
                                    <p:cond delay="100"/>
                                  </p:stCondLst>
                                  <p:childTnLst>
                                    <p:set>
                                      <p:cBhvr>
                                        <p:cTn id="366" dur="indefinite"/>
                                        <p:tgtEl>
                                          <p:spTgt spid="476"/>
                                        </p:tgtEl>
                                        <p:attrNameLst>
                                          <p:attrName>style.opacity</p:attrName>
                                        </p:attrNameLst>
                                      </p:cBhvr>
                                      <p:to>
                                        <p:strVal val="1"/>
                                      </p:to>
                                    </p:set>
                                    <p:animEffect filter="image" prLst="opacity: 1">
                                      <p:cBhvr rctx="IE">
                                        <p:cTn id="367" dur="indefinite"/>
                                        <p:tgtEl>
                                          <p:spTgt spid="476"/>
                                        </p:tgtEl>
                                      </p:cBhvr>
                                    </p:animEffect>
                                  </p:childTnLst>
                                  <p:subTnLst>
                                    <p:animClr clrSpc="rgb" dir="cw">
                                      <p:cBhvr override="childStyle">
                                        <p:cTn dur="1" fill="hold" display="0" masterRel="nextClick" afterEffect="1"/>
                                        <p:tgtEl>
                                          <p:spTgt spid="476"/>
                                        </p:tgtEl>
                                        <p:attrNameLst>
                                          <p:attrName>ppt_c</p:attrName>
                                        </p:attrNameLst>
                                      </p:cBhvr>
                                      <p:to>
                                        <a:srgbClr val="33CC33"/>
                                      </p:to>
                                    </p:animClr>
                                  </p:subTnLst>
                                </p:cTn>
                              </p:par>
                            </p:childTnLst>
                          </p:cTn>
                        </p:par>
                        <p:par>
                          <p:cTn id="368" fill="hold">
                            <p:stCondLst>
                              <p:cond delay="18000"/>
                            </p:stCondLst>
                            <p:childTnLst>
                              <p:par>
                                <p:cTn id="369" presetID="9" presetClass="emph" presetSubtype="0" nodeType="afterEffect">
                                  <p:stCondLst>
                                    <p:cond delay="100"/>
                                  </p:stCondLst>
                                  <p:childTnLst>
                                    <p:set>
                                      <p:cBhvr>
                                        <p:cTn id="370" dur="indefinite"/>
                                        <p:tgtEl>
                                          <p:spTgt spid="477"/>
                                        </p:tgtEl>
                                        <p:attrNameLst>
                                          <p:attrName>style.opacity</p:attrName>
                                        </p:attrNameLst>
                                      </p:cBhvr>
                                      <p:to>
                                        <p:strVal val="1"/>
                                      </p:to>
                                    </p:set>
                                    <p:animEffect filter="image" prLst="opacity: 1">
                                      <p:cBhvr rctx="IE">
                                        <p:cTn id="371" dur="indefinite"/>
                                        <p:tgtEl>
                                          <p:spTgt spid="477"/>
                                        </p:tgtEl>
                                      </p:cBhvr>
                                    </p:animEffect>
                                  </p:childTnLst>
                                  <p:subTnLst>
                                    <p:animClr clrSpc="rgb" dir="cw">
                                      <p:cBhvr override="childStyle">
                                        <p:cTn dur="1" fill="hold" display="0" masterRel="nextClick" afterEffect="1"/>
                                        <p:tgtEl>
                                          <p:spTgt spid="477"/>
                                        </p:tgtEl>
                                        <p:attrNameLst>
                                          <p:attrName>ppt_c</p:attrName>
                                        </p:attrNameLst>
                                      </p:cBhvr>
                                      <p:to>
                                        <a:srgbClr val="33CC33"/>
                                      </p:to>
                                    </p:animClr>
                                  </p:subTnLst>
                                </p:cTn>
                              </p:par>
                            </p:childTnLst>
                          </p:cTn>
                        </p:par>
                        <p:par>
                          <p:cTn id="372" fill="hold">
                            <p:stCondLst>
                              <p:cond delay="18100"/>
                            </p:stCondLst>
                            <p:childTnLst>
                              <p:par>
                                <p:cTn id="373" presetID="9" presetClass="emph" presetSubtype="0" nodeType="afterEffect">
                                  <p:stCondLst>
                                    <p:cond delay="100"/>
                                  </p:stCondLst>
                                  <p:childTnLst>
                                    <p:set>
                                      <p:cBhvr>
                                        <p:cTn id="374" dur="indefinite"/>
                                        <p:tgtEl>
                                          <p:spTgt spid="478"/>
                                        </p:tgtEl>
                                        <p:attrNameLst>
                                          <p:attrName>style.opacity</p:attrName>
                                        </p:attrNameLst>
                                      </p:cBhvr>
                                      <p:to>
                                        <p:strVal val="1"/>
                                      </p:to>
                                    </p:set>
                                    <p:animEffect filter="image" prLst="opacity: 1">
                                      <p:cBhvr rctx="IE">
                                        <p:cTn id="375" dur="indefinite"/>
                                        <p:tgtEl>
                                          <p:spTgt spid="478"/>
                                        </p:tgtEl>
                                      </p:cBhvr>
                                    </p:animEffect>
                                  </p:childTnLst>
                                  <p:subTnLst>
                                    <p:animClr clrSpc="rgb" dir="cw">
                                      <p:cBhvr override="childStyle">
                                        <p:cTn dur="1" fill="hold" display="0" masterRel="nextClick" afterEffect="1"/>
                                        <p:tgtEl>
                                          <p:spTgt spid="478"/>
                                        </p:tgtEl>
                                        <p:attrNameLst>
                                          <p:attrName>ppt_c</p:attrName>
                                        </p:attrNameLst>
                                      </p:cBhvr>
                                      <p:to>
                                        <a:srgbClr val="33CC33"/>
                                      </p:to>
                                    </p:animClr>
                                  </p:subTnLst>
                                </p:cTn>
                              </p:par>
                            </p:childTnLst>
                          </p:cTn>
                        </p:par>
                        <p:par>
                          <p:cTn id="376" fill="hold">
                            <p:stCondLst>
                              <p:cond delay="18200"/>
                            </p:stCondLst>
                            <p:childTnLst>
                              <p:par>
                                <p:cTn id="377" presetID="9" presetClass="emph" presetSubtype="0" nodeType="afterEffect">
                                  <p:stCondLst>
                                    <p:cond delay="100"/>
                                  </p:stCondLst>
                                  <p:childTnLst>
                                    <p:set>
                                      <p:cBhvr>
                                        <p:cTn id="378" dur="indefinite"/>
                                        <p:tgtEl>
                                          <p:spTgt spid="479"/>
                                        </p:tgtEl>
                                        <p:attrNameLst>
                                          <p:attrName>style.opacity</p:attrName>
                                        </p:attrNameLst>
                                      </p:cBhvr>
                                      <p:to>
                                        <p:strVal val="1"/>
                                      </p:to>
                                    </p:set>
                                    <p:animEffect filter="image" prLst="opacity: 1">
                                      <p:cBhvr rctx="IE">
                                        <p:cTn id="379" dur="indefinite"/>
                                        <p:tgtEl>
                                          <p:spTgt spid="479"/>
                                        </p:tgtEl>
                                      </p:cBhvr>
                                    </p:animEffect>
                                  </p:childTnLst>
                                  <p:subTnLst>
                                    <p:animClr clrSpc="rgb" dir="cw">
                                      <p:cBhvr override="childStyle">
                                        <p:cTn dur="1" fill="hold" display="0" masterRel="nextClick" afterEffect="1"/>
                                        <p:tgtEl>
                                          <p:spTgt spid="479"/>
                                        </p:tgtEl>
                                        <p:attrNameLst>
                                          <p:attrName>ppt_c</p:attrName>
                                        </p:attrNameLst>
                                      </p:cBhvr>
                                      <p:to>
                                        <a:srgbClr val="33CC33"/>
                                      </p:to>
                                    </p:animClr>
                                  </p:subTnLst>
                                </p:cTn>
                              </p:par>
                            </p:childTnLst>
                          </p:cTn>
                        </p:par>
                        <p:par>
                          <p:cTn id="380" fill="hold">
                            <p:stCondLst>
                              <p:cond delay="18300"/>
                            </p:stCondLst>
                            <p:childTnLst>
                              <p:par>
                                <p:cTn id="381" presetID="9" presetClass="emph" presetSubtype="0" nodeType="afterEffect">
                                  <p:stCondLst>
                                    <p:cond delay="100"/>
                                  </p:stCondLst>
                                  <p:childTnLst>
                                    <p:set>
                                      <p:cBhvr>
                                        <p:cTn id="382" dur="indefinite"/>
                                        <p:tgtEl>
                                          <p:spTgt spid="480"/>
                                        </p:tgtEl>
                                        <p:attrNameLst>
                                          <p:attrName>style.opacity</p:attrName>
                                        </p:attrNameLst>
                                      </p:cBhvr>
                                      <p:to>
                                        <p:strVal val="1"/>
                                      </p:to>
                                    </p:set>
                                    <p:animEffect filter="image" prLst="opacity: 1">
                                      <p:cBhvr rctx="IE">
                                        <p:cTn id="383" dur="indefinite"/>
                                        <p:tgtEl>
                                          <p:spTgt spid="480"/>
                                        </p:tgtEl>
                                      </p:cBhvr>
                                    </p:animEffect>
                                  </p:childTnLst>
                                  <p:subTnLst>
                                    <p:animClr clrSpc="rgb" dir="cw">
                                      <p:cBhvr override="childStyle">
                                        <p:cTn dur="1" fill="hold" display="0" masterRel="nextClick" afterEffect="1"/>
                                        <p:tgtEl>
                                          <p:spTgt spid="480"/>
                                        </p:tgtEl>
                                        <p:attrNameLst>
                                          <p:attrName>ppt_c</p:attrName>
                                        </p:attrNameLst>
                                      </p:cBhvr>
                                      <p:to>
                                        <a:srgbClr val="33CC33"/>
                                      </p:to>
                                    </p:animClr>
                                  </p:subTnLst>
                                </p:cTn>
                              </p:par>
                            </p:childTnLst>
                          </p:cTn>
                        </p:par>
                        <p:par>
                          <p:cTn id="384" fill="hold">
                            <p:stCondLst>
                              <p:cond delay="18400"/>
                            </p:stCondLst>
                            <p:childTnLst>
                              <p:par>
                                <p:cTn id="385" presetID="9" presetClass="emph" presetSubtype="0" nodeType="afterEffect">
                                  <p:stCondLst>
                                    <p:cond delay="100"/>
                                  </p:stCondLst>
                                  <p:childTnLst>
                                    <p:set>
                                      <p:cBhvr>
                                        <p:cTn id="386" dur="indefinite"/>
                                        <p:tgtEl>
                                          <p:spTgt spid="481"/>
                                        </p:tgtEl>
                                        <p:attrNameLst>
                                          <p:attrName>style.opacity</p:attrName>
                                        </p:attrNameLst>
                                      </p:cBhvr>
                                      <p:to>
                                        <p:strVal val="1"/>
                                      </p:to>
                                    </p:set>
                                    <p:animEffect filter="image" prLst="opacity: 1">
                                      <p:cBhvr rctx="IE">
                                        <p:cTn id="387" dur="indefinite"/>
                                        <p:tgtEl>
                                          <p:spTgt spid="481"/>
                                        </p:tgtEl>
                                      </p:cBhvr>
                                    </p:animEffect>
                                  </p:childTnLst>
                                  <p:subTnLst>
                                    <p:animClr clrSpc="rgb" dir="cw">
                                      <p:cBhvr override="childStyle">
                                        <p:cTn dur="1" fill="hold" display="0" masterRel="nextClick" afterEffect="1"/>
                                        <p:tgtEl>
                                          <p:spTgt spid="481"/>
                                        </p:tgtEl>
                                        <p:attrNameLst>
                                          <p:attrName>ppt_c</p:attrName>
                                        </p:attrNameLst>
                                      </p:cBhvr>
                                      <p:to>
                                        <a:srgbClr val="33CC33"/>
                                      </p:to>
                                    </p:animClr>
                                  </p:subTnLst>
                                </p:cTn>
                              </p:par>
                            </p:childTnLst>
                          </p:cTn>
                        </p:par>
                        <p:par>
                          <p:cTn id="388" fill="hold">
                            <p:stCondLst>
                              <p:cond delay="18500"/>
                            </p:stCondLst>
                            <p:childTnLst>
                              <p:par>
                                <p:cTn id="389" presetID="9" presetClass="emph" presetSubtype="0" nodeType="afterEffect">
                                  <p:stCondLst>
                                    <p:cond delay="100"/>
                                  </p:stCondLst>
                                  <p:childTnLst>
                                    <p:set>
                                      <p:cBhvr>
                                        <p:cTn id="390" dur="indefinite"/>
                                        <p:tgtEl>
                                          <p:spTgt spid="482"/>
                                        </p:tgtEl>
                                        <p:attrNameLst>
                                          <p:attrName>style.opacity</p:attrName>
                                        </p:attrNameLst>
                                      </p:cBhvr>
                                      <p:to>
                                        <p:strVal val="1"/>
                                      </p:to>
                                    </p:set>
                                    <p:animEffect filter="image" prLst="opacity: 1">
                                      <p:cBhvr rctx="IE">
                                        <p:cTn id="391" dur="indefinite"/>
                                        <p:tgtEl>
                                          <p:spTgt spid="482"/>
                                        </p:tgtEl>
                                      </p:cBhvr>
                                    </p:animEffect>
                                  </p:childTnLst>
                                  <p:subTnLst>
                                    <p:animClr clrSpc="rgb" dir="cw">
                                      <p:cBhvr override="childStyle">
                                        <p:cTn dur="1" fill="hold" display="0" masterRel="nextClick" afterEffect="1"/>
                                        <p:tgtEl>
                                          <p:spTgt spid="482"/>
                                        </p:tgtEl>
                                        <p:attrNameLst>
                                          <p:attrName>ppt_c</p:attrName>
                                        </p:attrNameLst>
                                      </p:cBhvr>
                                      <p:to>
                                        <a:srgbClr val="33CC33"/>
                                      </p:to>
                                    </p:animClr>
                                  </p:subTnLst>
                                </p:cTn>
                              </p:par>
                            </p:childTnLst>
                          </p:cTn>
                        </p:par>
                        <p:par>
                          <p:cTn id="392" fill="hold">
                            <p:stCondLst>
                              <p:cond delay="18600"/>
                            </p:stCondLst>
                            <p:childTnLst>
                              <p:par>
                                <p:cTn id="393" presetID="9" presetClass="emph" presetSubtype="0" nodeType="afterEffect">
                                  <p:stCondLst>
                                    <p:cond delay="100"/>
                                  </p:stCondLst>
                                  <p:childTnLst>
                                    <p:set>
                                      <p:cBhvr>
                                        <p:cTn id="394" dur="indefinite"/>
                                        <p:tgtEl>
                                          <p:spTgt spid="483"/>
                                        </p:tgtEl>
                                        <p:attrNameLst>
                                          <p:attrName>style.opacity</p:attrName>
                                        </p:attrNameLst>
                                      </p:cBhvr>
                                      <p:to>
                                        <p:strVal val="1"/>
                                      </p:to>
                                    </p:set>
                                    <p:animEffect filter="image" prLst="opacity: 1">
                                      <p:cBhvr rctx="IE">
                                        <p:cTn id="395" dur="indefinite"/>
                                        <p:tgtEl>
                                          <p:spTgt spid="483"/>
                                        </p:tgtEl>
                                      </p:cBhvr>
                                    </p:animEffect>
                                  </p:childTnLst>
                                  <p:subTnLst>
                                    <p:animClr clrSpc="rgb" dir="cw">
                                      <p:cBhvr override="childStyle">
                                        <p:cTn dur="1" fill="hold" display="0" masterRel="nextClick" afterEffect="1"/>
                                        <p:tgtEl>
                                          <p:spTgt spid="483"/>
                                        </p:tgtEl>
                                        <p:attrNameLst>
                                          <p:attrName>ppt_c</p:attrName>
                                        </p:attrNameLst>
                                      </p:cBhvr>
                                      <p:to>
                                        <a:srgbClr val="33CC33"/>
                                      </p:to>
                                    </p:animClr>
                                  </p:subTnLst>
                                </p:cTn>
                              </p:par>
                            </p:childTnLst>
                          </p:cTn>
                        </p:par>
                        <p:par>
                          <p:cTn id="396" fill="hold">
                            <p:stCondLst>
                              <p:cond delay="18700"/>
                            </p:stCondLst>
                            <p:childTnLst>
                              <p:par>
                                <p:cTn id="397" presetID="9" presetClass="emph" presetSubtype="0" nodeType="afterEffect">
                                  <p:stCondLst>
                                    <p:cond delay="100"/>
                                  </p:stCondLst>
                                  <p:childTnLst>
                                    <p:set>
                                      <p:cBhvr>
                                        <p:cTn id="398" dur="indefinite"/>
                                        <p:tgtEl>
                                          <p:spTgt spid="484"/>
                                        </p:tgtEl>
                                        <p:attrNameLst>
                                          <p:attrName>style.opacity</p:attrName>
                                        </p:attrNameLst>
                                      </p:cBhvr>
                                      <p:to>
                                        <p:strVal val="1"/>
                                      </p:to>
                                    </p:set>
                                    <p:animEffect filter="image" prLst="opacity: 1">
                                      <p:cBhvr rctx="IE">
                                        <p:cTn id="399" dur="indefinite"/>
                                        <p:tgtEl>
                                          <p:spTgt spid="484"/>
                                        </p:tgtEl>
                                      </p:cBhvr>
                                    </p:animEffect>
                                  </p:childTnLst>
                                  <p:subTnLst>
                                    <p:animClr clrSpc="rgb" dir="cw">
                                      <p:cBhvr override="childStyle">
                                        <p:cTn dur="1" fill="hold" display="0" masterRel="nextClick" afterEffect="1"/>
                                        <p:tgtEl>
                                          <p:spTgt spid="484"/>
                                        </p:tgtEl>
                                        <p:attrNameLst>
                                          <p:attrName>ppt_c</p:attrName>
                                        </p:attrNameLst>
                                      </p:cBhvr>
                                      <p:to>
                                        <a:srgbClr val="33CC33"/>
                                      </p:to>
                                    </p:animClr>
                                  </p:subTnLst>
                                </p:cTn>
                              </p:par>
                            </p:childTnLst>
                          </p:cTn>
                        </p:par>
                        <p:par>
                          <p:cTn id="400" fill="hold">
                            <p:stCondLst>
                              <p:cond delay="18800"/>
                            </p:stCondLst>
                            <p:childTnLst>
                              <p:par>
                                <p:cTn id="401" presetID="9" presetClass="emph" presetSubtype="0" nodeType="afterEffect">
                                  <p:stCondLst>
                                    <p:cond delay="100"/>
                                  </p:stCondLst>
                                  <p:childTnLst>
                                    <p:set>
                                      <p:cBhvr>
                                        <p:cTn id="402" dur="indefinite"/>
                                        <p:tgtEl>
                                          <p:spTgt spid="485"/>
                                        </p:tgtEl>
                                        <p:attrNameLst>
                                          <p:attrName>style.opacity</p:attrName>
                                        </p:attrNameLst>
                                      </p:cBhvr>
                                      <p:to>
                                        <p:strVal val="1"/>
                                      </p:to>
                                    </p:set>
                                    <p:animEffect filter="image" prLst="opacity: 1">
                                      <p:cBhvr rctx="IE">
                                        <p:cTn id="403" dur="indefinite"/>
                                        <p:tgtEl>
                                          <p:spTgt spid="485"/>
                                        </p:tgtEl>
                                      </p:cBhvr>
                                    </p:animEffect>
                                  </p:childTnLst>
                                  <p:subTnLst>
                                    <p:animClr clrSpc="rgb" dir="cw">
                                      <p:cBhvr override="childStyle">
                                        <p:cTn dur="1" fill="hold" display="0" masterRel="nextClick" afterEffect="1"/>
                                        <p:tgtEl>
                                          <p:spTgt spid="485"/>
                                        </p:tgtEl>
                                        <p:attrNameLst>
                                          <p:attrName>ppt_c</p:attrName>
                                        </p:attrNameLst>
                                      </p:cBhvr>
                                      <p:to>
                                        <a:srgbClr val="33CC33"/>
                                      </p:to>
                                    </p:animClr>
                                  </p:subTnLst>
                                </p:cTn>
                              </p:par>
                            </p:childTnLst>
                          </p:cTn>
                        </p:par>
                        <p:par>
                          <p:cTn id="404" fill="hold">
                            <p:stCondLst>
                              <p:cond delay="18900"/>
                            </p:stCondLst>
                            <p:childTnLst>
                              <p:par>
                                <p:cTn id="405" presetID="9" presetClass="emph" presetSubtype="0" nodeType="afterEffect">
                                  <p:stCondLst>
                                    <p:cond delay="100"/>
                                  </p:stCondLst>
                                  <p:childTnLst>
                                    <p:set>
                                      <p:cBhvr>
                                        <p:cTn id="406" dur="indefinite"/>
                                        <p:tgtEl>
                                          <p:spTgt spid="486"/>
                                        </p:tgtEl>
                                        <p:attrNameLst>
                                          <p:attrName>style.opacity</p:attrName>
                                        </p:attrNameLst>
                                      </p:cBhvr>
                                      <p:to>
                                        <p:strVal val="1"/>
                                      </p:to>
                                    </p:set>
                                    <p:animEffect filter="image" prLst="opacity: 1">
                                      <p:cBhvr rctx="IE">
                                        <p:cTn id="407" dur="indefinite"/>
                                        <p:tgtEl>
                                          <p:spTgt spid="486"/>
                                        </p:tgtEl>
                                      </p:cBhvr>
                                    </p:animEffect>
                                  </p:childTnLst>
                                  <p:subTnLst>
                                    <p:animClr clrSpc="rgb" dir="cw">
                                      <p:cBhvr override="childStyle">
                                        <p:cTn dur="1" fill="hold" display="0" masterRel="nextClick" afterEffect="1"/>
                                        <p:tgtEl>
                                          <p:spTgt spid="486"/>
                                        </p:tgtEl>
                                        <p:attrNameLst>
                                          <p:attrName>ppt_c</p:attrName>
                                        </p:attrNameLst>
                                      </p:cBhvr>
                                      <p:to>
                                        <a:srgbClr val="33CC33"/>
                                      </p:to>
                                    </p:animClr>
                                  </p:subTnLst>
                                </p:cTn>
                              </p:par>
                            </p:childTnLst>
                          </p:cTn>
                        </p:par>
                        <p:par>
                          <p:cTn id="408" fill="hold">
                            <p:stCondLst>
                              <p:cond delay="19000"/>
                            </p:stCondLst>
                            <p:childTnLst>
                              <p:par>
                                <p:cTn id="409" presetID="9" presetClass="emph" presetSubtype="0" nodeType="afterEffect">
                                  <p:stCondLst>
                                    <p:cond delay="50"/>
                                  </p:stCondLst>
                                  <p:childTnLst>
                                    <p:set>
                                      <p:cBhvr>
                                        <p:cTn id="410" dur="indefinite"/>
                                        <p:tgtEl>
                                          <p:spTgt spid="487"/>
                                        </p:tgtEl>
                                        <p:attrNameLst>
                                          <p:attrName>style.opacity</p:attrName>
                                        </p:attrNameLst>
                                      </p:cBhvr>
                                      <p:to>
                                        <p:strVal val="1"/>
                                      </p:to>
                                    </p:set>
                                    <p:animEffect filter="image" prLst="opacity: 1">
                                      <p:cBhvr rctx="IE">
                                        <p:cTn id="411" dur="indefinite"/>
                                        <p:tgtEl>
                                          <p:spTgt spid="487"/>
                                        </p:tgtEl>
                                      </p:cBhvr>
                                    </p:animEffect>
                                  </p:childTnLst>
                                  <p:subTnLst>
                                    <p:animClr clrSpc="rgb" dir="cw">
                                      <p:cBhvr override="childStyle">
                                        <p:cTn dur="1" fill="hold" display="0" masterRel="nextClick" afterEffect="1"/>
                                        <p:tgtEl>
                                          <p:spTgt spid="487"/>
                                        </p:tgtEl>
                                        <p:attrNameLst>
                                          <p:attrName>ppt_c</p:attrName>
                                        </p:attrNameLst>
                                      </p:cBhvr>
                                      <p:to>
                                        <a:srgbClr val="33CC33"/>
                                      </p:to>
                                    </p:animClr>
                                  </p:subTnLst>
                                </p:cTn>
                              </p:par>
                            </p:childTnLst>
                          </p:cTn>
                        </p:par>
                        <p:par>
                          <p:cTn id="412" fill="hold">
                            <p:stCondLst>
                              <p:cond delay="19050"/>
                            </p:stCondLst>
                            <p:childTnLst>
                              <p:par>
                                <p:cTn id="413" presetID="9" presetClass="emph" presetSubtype="0" nodeType="afterEffect">
                                  <p:stCondLst>
                                    <p:cond delay="50"/>
                                  </p:stCondLst>
                                  <p:childTnLst>
                                    <p:set>
                                      <p:cBhvr>
                                        <p:cTn id="414" dur="indefinite"/>
                                        <p:tgtEl>
                                          <p:spTgt spid="420"/>
                                        </p:tgtEl>
                                        <p:attrNameLst>
                                          <p:attrName>style.opacity</p:attrName>
                                        </p:attrNameLst>
                                      </p:cBhvr>
                                      <p:to>
                                        <p:strVal val="1"/>
                                      </p:to>
                                    </p:set>
                                    <p:animEffect filter="image" prLst="opacity: 1">
                                      <p:cBhvr rctx="IE">
                                        <p:cTn id="415" dur="indefinite"/>
                                        <p:tgtEl>
                                          <p:spTgt spid="420"/>
                                        </p:tgtEl>
                                      </p:cBhvr>
                                    </p:animEffect>
                                  </p:childTnLst>
                                  <p:subTnLst>
                                    <p:animClr clrSpc="rgb" dir="cw">
                                      <p:cBhvr override="childStyle">
                                        <p:cTn dur="1" fill="hold" display="0" masterRel="nextClick" afterEffect="1"/>
                                        <p:tgtEl>
                                          <p:spTgt spid="420"/>
                                        </p:tgtEl>
                                        <p:attrNameLst>
                                          <p:attrName>ppt_c</p:attrName>
                                        </p:attrNameLst>
                                      </p:cBhvr>
                                      <p:to>
                                        <a:srgbClr val="33CC33"/>
                                      </p:to>
                                    </p:animClr>
                                  </p:subTnLst>
                                </p:cTn>
                              </p:par>
                            </p:childTnLst>
                          </p:cTn>
                        </p:par>
                        <p:par>
                          <p:cTn id="416" fill="hold">
                            <p:stCondLst>
                              <p:cond delay="19100"/>
                            </p:stCondLst>
                            <p:childTnLst>
                              <p:par>
                                <p:cTn id="417" presetID="9" presetClass="emph" presetSubtype="0" nodeType="afterEffect">
                                  <p:stCondLst>
                                    <p:cond delay="50"/>
                                  </p:stCondLst>
                                  <p:childTnLst>
                                    <p:set>
                                      <p:cBhvr>
                                        <p:cTn id="418" dur="indefinite"/>
                                        <p:tgtEl>
                                          <p:spTgt spid="443"/>
                                        </p:tgtEl>
                                        <p:attrNameLst>
                                          <p:attrName>style.opacity</p:attrName>
                                        </p:attrNameLst>
                                      </p:cBhvr>
                                      <p:to>
                                        <p:strVal val="1"/>
                                      </p:to>
                                    </p:set>
                                    <p:animEffect filter="image" prLst="opacity: 1">
                                      <p:cBhvr rctx="IE">
                                        <p:cTn id="419" dur="indefinite"/>
                                        <p:tgtEl>
                                          <p:spTgt spid="443"/>
                                        </p:tgtEl>
                                      </p:cBhvr>
                                    </p:animEffect>
                                  </p:childTnLst>
                                  <p:subTnLst>
                                    <p:animClr clrSpc="rgb" dir="cw">
                                      <p:cBhvr override="childStyle">
                                        <p:cTn dur="1" fill="hold" display="0" masterRel="nextClick" afterEffect="1"/>
                                        <p:tgtEl>
                                          <p:spTgt spid="443"/>
                                        </p:tgtEl>
                                        <p:attrNameLst>
                                          <p:attrName>ppt_c</p:attrName>
                                        </p:attrNameLst>
                                      </p:cBhvr>
                                      <p:to>
                                        <a:srgbClr val="33CC33"/>
                                      </p:to>
                                    </p:animClr>
                                  </p:subTnLst>
                                </p:cTn>
                              </p:par>
                            </p:childTnLst>
                          </p:cTn>
                        </p:par>
                        <p:par>
                          <p:cTn id="420" fill="hold">
                            <p:stCondLst>
                              <p:cond delay="19150"/>
                            </p:stCondLst>
                            <p:childTnLst>
                              <p:par>
                                <p:cTn id="421" presetID="9" presetClass="emph" presetSubtype="0" nodeType="afterEffect">
                                  <p:stCondLst>
                                    <p:cond delay="50"/>
                                  </p:stCondLst>
                                  <p:childTnLst>
                                    <p:set>
                                      <p:cBhvr>
                                        <p:cTn id="422" dur="indefinite"/>
                                        <p:tgtEl>
                                          <p:spTgt spid="444"/>
                                        </p:tgtEl>
                                        <p:attrNameLst>
                                          <p:attrName>style.opacity</p:attrName>
                                        </p:attrNameLst>
                                      </p:cBhvr>
                                      <p:to>
                                        <p:strVal val="1"/>
                                      </p:to>
                                    </p:set>
                                    <p:animEffect filter="image" prLst="opacity: 1">
                                      <p:cBhvr rctx="IE">
                                        <p:cTn id="423" dur="indefinite"/>
                                        <p:tgtEl>
                                          <p:spTgt spid="444"/>
                                        </p:tgtEl>
                                      </p:cBhvr>
                                    </p:animEffect>
                                  </p:childTnLst>
                                  <p:subTnLst>
                                    <p:animClr clrSpc="rgb" dir="cw">
                                      <p:cBhvr override="childStyle">
                                        <p:cTn dur="1" fill="hold" display="0" masterRel="nextClick" afterEffect="1"/>
                                        <p:tgtEl>
                                          <p:spTgt spid="444"/>
                                        </p:tgtEl>
                                        <p:attrNameLst>
                                          <p:attrName>ppt_c</p:attrName>
                                        </p:attrNameLst>
                                      </p:cBhvr>
                                      <p:to>
                                        <a:srgbClr val="33CC33"/>
                                      </p:to>
                                    </p:animClr>
                                  </p:subTnLst>
                                </p:cTn>
                              </p:par>
                            </p:childTnLst>
                          </p:cTn>
                        </p:par>
                        <p:par>
                          <p:cTn id="424" fill="hold">
                            <p:stCondLst>
                              <p:cond delay="19200"/>
                            </p:stCondLst>
                            <p:childTnLst>
                              <p:par>
                                <p:cTn id="425" presetID="9" presetClass="emph" presetSubtype="0" nodeType="afterEffect">
                                  <p:stCondLst>
                                    <p:cond delay="50"/>
                                  </p:stCondLst>
                                  <p:childTnLst>
                                    <p:set>
                                      <p:cBhvr>
                                        <p:cTn id="426" dur="indefinite"/>
                                        <p:tgtEl>
                                          <p:spTgt spid="445"/>
                                        </p:tgtEl>
                                        <p:attrNameLst>
                                          <p:attrName>style.opacity</p:attrName>
                                        </p:attrNameLst>
                                      </p:cBhvr>
                                      <p:to>
                                        <p:strVal val="1"/>
                                      </p:to>
                                    </p:set>
                                    <p:animEffect filter="image" prLst="opacity: 1">
                                      <p:cBhvr rctx="IE">
                                        <p:cTn id="427" dur="indefinite"/>
                                        <p:tgtEl>
                                          <p:spTgt spid="445"/>
                                        </p:tgtEl>
                                      </p:cBhvr>
                                    </p:animEffect>
                                  </p:childTnLst>
                                  <p:subTnLst>
                                    <p:animClr clrSpc="rgb" dir="cw">
                                      <p:cBhvr override="childStyle">
                                        <p:cTn dur="1" fill="hold" display="0" masterRel="nextClick" afterEffect="1"/>
                                        <p:tgtEl>
                                          <p:spTgt spid="445"/>
                                        </p:tgtEl>
                                        <p:attrNameLst>
                                          <p:attrName>ppt_c</p:attrName>
                                        </p:attrNameLst>
                                      </p:cBhvr>
                                      <p:to>
                                        <a:srgbClr val="33CC33"/>
                                      </p:to>
                                    </p:animClr>
                                  </p:subTnLst>
                                </p:cTn>
                              </p:par>
                            </p:childTnLst>
                          </p:cTn>
                        </p:par>
                        <p:par>
                          <p:cTn id="428" fill="hold">
                            <p:stCondLst>
                              <p:cond delay="19250"/>
                            </p:stCondLst>
                            <p:childTnLst>
                              <p:par>
                                <p:cTn id="429" presetID="9" presetClass="emph" presetSubtype="0" nodeType="afterEffect">
                                  <p:stCondLst>
                                    <p:cond delay="50"/>
                                  </p:stCondLst>
                                  <p:childTnLst>
                                    <p:set>
                                      <p:cBhvr>
                                        <p:cTn id="430" dur="indefinite"/>
                                        <p:tgtEl>
                                          <p:spTgt spid="446"/>
                                        </p:tgtEl>
                                        <p:attrNameLst>
                                          <p:attrName>style.opacity</p:attrName>
                                        </p:attrNameLst>
                                      </p:cBhvr>
                                      <p:to>
                                        <p:strVal val="1"/>
                                      </p:to>
                                    </p:set>
                                    <p:animEffect filter="image" prLst="opacity: 1">
                                      <p:cBhvr rctx="IE">
                                        <p:cTn id="431" dur="indefinite"/>
                                        <p:tgtEl>
                                          <p:spTgt spid="446"/>
                                        </p:tgtEl>
                                      </p:cBhvr>
                                    </p:animEffect>
                                  </p:childTnLst>
                                  <p:subTnLst>
                                    <p:animClr clrSpc="rgb" dir="cw">
                                      <p:cBhvr override="childStyle">
                                        <p:cTn dur="1" fill="hold" display="0" masterRel="nextClick" afterEffect="1"/>
                                        <p:tgtEl>
                                          <p:spTgt spid="446"/>
                                        </p:tgtEl>
                                        <p:attrNameLst>
                                          <p:attrName>ppt_c</p:attrName>
                                        </p:attrNameLst>
                                      </p:cBhvr>
                                      <p:to>
                                        <a:srgbClr val="33CC33"/>
                                      </p:to>
                                    </p:animClr>
                                  </p:subTnLst>
                                </p:cTn>
                              </p:par>
                            </p:childTnLst>
                          </p:cTn>
                        </p:par>
                        <p:par>
                          <p:cTn id="432" fill="hold">
                            <p:stCondLst>
                              <p:cond delay="19300"/>
                            </p:stCondLst>
                            <p:childTnLst>
                              <p:par>
                                <p:cTn id="433" presetID="9" presetClass="emph" presetSubtype="0" nodeType="afterEffect">
                                  <p:stCondLst>
                                    <p:cond delay="50"/>
                                  </p:stCondLst>
                                  <p:childTnLst>
                                    <p:set>
                                      <p:cBhvr>
                                        <p:cTn id="434" dur="indefinite"/>
                                        <p:tgtEl>
                                          <p:spTgt spid="447"/>
                                        </p:tgtEl>
                                        <p:attrNameLst>
                                          <p:attrName>style.opacity</p:attrName>
                                        </p:attrNameLst>
                                      </p:cBhvr>
                                      <p:to>
                                        <p:strVal val="1"/>
                                      </p:to>
                                    </p:set>
                                    <p:animEffect filter="image" prLst="opacity: 1">
                                      <p:cBhvr rctx="IE">
                                        <p:cTn id="435" dur="indefinite"/>
                                        <p:tgtEl>
                                          <p:spTgt spid="447"/>
                                        </p:tgtEl>
                                      </p:cBhvr>
                                    </p:animEffect>
                                  </p:childTnLst>
                                  <p:subTnLst>
                                    <p:animClr clrSpc="rgb" dir="cw">
                                      <p:cBhvr override="childStyle">
                                        <p:cTn dur="1" fill="hold" display="0" masterRel="nextClick" afterEffect="1"/>
                                        <p:tgtEl>
                                          <p:spTgt spid="447"/>
                                        </p:tgtEl>
                                        <p:attrNameLst>
                                          <p:attrName>ppt_c</p:attrName>
                                        </p:attrNameLst>
                                      </p:cBhvr>
                                      <p:to>
                                        <a:srgbClr val="33CC33"/>
                                      </p:to>
                                    </p:animClr>
                                  </p:subTnLst>
                                </p:cTn>
                              </p:par>
                            </p:childTnLst>
                          </p:cTn>
                        </p:par>
                        <p:par>
                          <p:cTn id="436" fill="hold">
                            <p:stCondLst>
                              <p:cond delay="19350"/>
                            </p:stCondLst>
                            <p:childTnLst>
                              <p:par>
                                <p:cTn id="437" presetID="9" presetClass="emph" presetSubtype="0" nodeType="afterEffect">
                                  <p:stCondLst>
                                    <p:cond delay="0"/>
                                  </p:stCondLst>
                                  <p:childTnLst>
                                    <p:set>
                                      <p:cBhvr>
                                        <p:cTn id="438" dur="indefinite"/>
                                        <p:tgtEl>
                                          <p:spTgt spid="421"/>
                                        </p:tgtEl>
                                        <p:attrNameLst>
                                          <p:attrName>style.opacity</p:attrName>
                                        </p:attrNameLst>
                                      </p:cBhvr>
                                      <p:to>
                                        <p:strVal val="1"/>
                                      </p:to>
                                    </p:set>
                                    <p:animEffect filter="image" prLst="opacity: 1">
                                      <p:cBhvr rctx="IE">
                                        <p:cTn id="439" dur="indefinite"/>
                                        <p:tgtEl>
                                          <p:spTgt spid="421"/>
                                        </p:tgtEl>
                                      </p:cBhvr>
                                    </p:animEffect>
                                  </p:childTnLst>
                                  <p:subTnLst>
                                    <p:animClr clrSpc="rgb" dir="cw">
                                      <p:cBhvr override="childStyle">
                                        <p:cTn dur="1" fill="hold" display="0" masterRel="nextClick" afterEffect="1"/>
                                        <p:tgtEl>
                                          <p:spTgt spid="421"/>
                                        </p:tgtEl>
                                        <p:attrNameLst>
                                          <p:attrName>ppt_c</p:attrName>
                                        </p:attrNameLst>
                                      </p:cBhvr>
                                      <p:to>
                                        <a:srgbClr val="33CC33"/>
                                      </p:to>
                                    </p:animClr>
                                  </p:subTnLst>
                                </p:cTn>
                              </p:par>
                            </p:childTnLst>
                          </p:cTn>
                        </p:par>
                        <p:par>
                          <p:cTn id="440" fill="hold">
                            <p:stCondLst>
                              <p:cond delay="19350"/>
                            </p:stCondLst>
                            <p:childTnLst>
                              <p:par>
                                <p:cTn id="441" presetID="9" presetClass="emph" presetSubtype="0" nodeType="afterEffect">
                                  <p:stCondLst>
                                    <p:cond delay="0"/>
                                  </p:stCondLst>
                                  <p:childTnLst>
                                    <p:set>
                                      <p:cBhvr>
                                        <p:cTn id="442" dur="indefinite"/>
                                        <p:tgtEl>
                                          <p:spTgt spid="418"/>
                                        </p:tgtEl>
                                        <p:attrNameLst>
                                          <p:attrName>style.opacity</p:attrName>
                                        </p:attrNameLst>
                                      </p:cBhvr>
                                      <p:to>
                                        <p:strVal val="1"/>
                                      </p:to>
                                    </p:set>
                                    <p:animEffect filter="image" prLst="opacity: 1">
                                      <p:cBhvr rctx="IE">
                                        <p:cTn id="443" dur="indefinite"/>
                                        <p:tgtEl>
                                          <p:spTgt spid="418"/>
                                        </p:tgtEl>
                                      </p:cBhvr>
                                    </p:animEffect>
                                  </p:childTnLst>
                                  <p:subTnLst>
                                    <p:animClr clrSpc="rgb" dir="cw">
                                      <p:cBhvr override="childStyle">
                                        <p:cTn dur="1" fill="hold" display="0" masterRel="nextClick" afterEffect="1"/>
                                        <p:tgtEl>
                                          <p:spTgt spid="418"/>
                                        </p:tgtEl>
                                        <p:attrNameLst>
                                          <p:attrName>ppt_c</p:attrName>
                                        </p:attrNameLst>
                                      </p:cBhvr>
                                      <p:to>
                                        <a:srgbClr val="33CC33"/>
                                      </p:to>
                                    </p:animClr>
                                  </p:subTnLst>
                                </p:cTn>
                              </p:par>
                            </p:childTnLst>
                          </p:cTn>
                        </p:par>
                        <p:par>
                          <p:cTn id="444" fill="hold">
                            <p:stCondLst>
                              <p:cond delay="19350"/>
                            </p:stCondLst>
                            <p:childTnLst>
                              <p:par>
                                <p:cTn id="445" presetID="9" presetClass="emph" presetSubtype="0" nodeType="afterEffect">
                                  <p:stCondLst>
                                    <p:cond delay="50"/>
                                  </p:stCondLst>
                                  <p:childTnLst>
                                    <p:set>
                                      <p:cBhvr>
                                        <p:cTn id="446" dur="indefinite"/>
                                        <p:tgtEl>
                                          <p:spTgt spid="448"/>
                                        </p:tgtEl>
                                        <p:attrNameLst>
                                          <p:attrName>style.opacity</p:attrName>
                                        </p:attrNameLst>
                                      </p:cBhvr>
                                      <p:to>
                                        <p:strVal val="1"/>
                                      </p:to>
                                    </p:set>
                                    <p:animEffect filter="image" prLst="opacity: 1">
                                      <p:cBhvr rctx="IE">
                                        <p:cTn id="447" dur="indefinite"/>
                                        <p:tgtEl>
                                          <p:spTgt spid="448"/>
                                        </p:tgtEl>
                                      </p:cBhvr>
                                    </p:animEffect>
                                  </p:childTnLst>
                                  <p:subTnLst>
                                    <p:animClr clrSpc="rgb" dir="cw">
                                      <p:cBhvr override="childStyle">
                                        <p:cTn dur="1" fill="hold" display="0" masterRel="nextClick" afterEffect="1"/>
                                        <p:tgtEl>
                                          <p:spTgt spid="448"/>
                                        </p:tgtEl>
                                        <p:attrNameLst>
                                          <p:attrName>ppt_c</p:attrName>
                                        </p:attrNameLst>
                                      </p:cBhvr>
                                      <p:to>
                                        <a:srgbClr val="33CC33"/>
                                      </p:to>
                                    </p:animClr>
                                  </p:subTnLst>
                                </p:cTn>
                              </p:par>
                            </p:childTnLst>
                          </p:cTn>
                        </p:par>
                        <p:par>
                          <p:cTn id="448" fill="hold">
                            <p:stCondLst>
                              <p:cond delay="19400"/>
                            </p:stCondLst>
                            <p:childTnLst>
                              <p:par>
                                <p:cTn id="449" presetID="9" presetClass="emph" presetSubtype="0" nodeType="afterEffect">
                                  <p:stCondLst>
                                    <p:cond delay="50"/>
                                  </p:stCondLst>
                                  <p:childTnLst>
                                    <p:set>
                                      <p:cBhvr>
                                        <p:cTn id="450" dur="indefinite"/>
                                        <p:tgtEl>
                                          <p:spTgt spid="450"/>
                                        </p:tgtEl>
                                        <p:attrNameLst>
                                          <p:attrName>style.opacity</p:attrName>
                                        </p:attrNameLst>
                                      </p:cBhvr>
                                      <p:to>
                                        <p:strVal val="1"/>
                                      </p:to>
                                    </p:set>
                                    <p:animEffect filter="image" prLst="opacity: 1">
                                      <p:cBhvr rctx="IE">
                                        <p:cTn id="451" dur="indefinite"/>
                                        <p:tgtEl>
                                          <p:spTgt spid="450"/>
                                        </p:tgtEl>
                                      </p:cBhvr>
                                    </p:animEffect>
                                  </p:childTnLst>
                                  <p:subTnLst>
                                    <p:animClr clrSpc="rgb" dir="cw">
                                      <p:cBhvr override="childStyle">
                                        <p:cTn dur="1" fill="hold" display="0" masterRel="nextClick" afterEffect="1"/>
                                        <p:tgtEl>
                                          <p:spTgt spid="450"/>
                                        </p:tgtEl>
                                        <p:attrNameLst>
                                          <p:attrName>ppt_c</p:attrName>
                                        </p:attrNameLst>
                                      </p:cBhvr>
                                      <p:to>
                                        <a:srgbClr val="33CC33"/>
                                      </p:to>
                                    </p:animClr>
                                  </p:subTnLst>
                                </p:cTn>
                              </p:par>
                            </p:childTnLst>
                          </p:cTn>
                        </p:par>
                        <p:par>
                          <p:cTn id="452" fill="hold">
                            <p:stCondLst>
                              <p:cond delay="19450"/>
                            </p:stCondLst>
                            <p:childTnLst>
                              <p:par>
                                <p:cTn id="453" presetID="9" presetClass="emph" presetSubtype="0" nodeType="afterEffect">
                                  <p:stCondLst>
                                    <p:cond delay="50"/>
                                  </p:stCondLst>
                                  <p:childTnLst>
                                    <p:set>
                                      <p:cBhvr>
                                        <p:cTn id="454" dur="indefinite"/>
                                        <p:tgtEl>
                                          <p:spTgt spid="451"/>
                                        </p:tgtEl>
                                        <p:attrNameLst>
                                          <p:attrName>style.opacity</p:attrName>
                                        </p:attrNameLst>
                                      </p:cBhvr>
                                      <p:to>
                                        <p:strVal val="1"/>
                                      </p:to>
                                    </p:set>
                                    <p:animEffect filter="image" prLst="opacity: 1">
                                      <p:cBhvr rctx="IE">
                                        <p:cTn id="455" dur="indefinite"/>
                                        <p:tgtEl>
                                          <p:spTgt spid="451"/>
                                        </p:tgtEl>
                                      </p:cBhvr>
                                    </p:animEffect>
                                  </p:childTnLst>
                                  <p:subTnLst>
                                    <p:animClr clrSpc="rgb" dir="cw">
                                      <p:cBhvr override="childStyle">
                                        <p:cTn dur="1" fill="hold" display="0" masterRel="nextClick" afterEffect="1"/>
                                        <p:tgtEl>
                                          <p:spTgt spid="451"/>
                                        </p:tgtEl>
                                        <p:attrNameLst>
                                          <p:attrName>ppt_c</p:attrName>
                                        </p:attrNameLst>
                                      </p:cBhvr>
                                      <p:to>
                                        <a:srgbClr val="33CC33"/>
                                      </p:to>
                                    </p:animClr>
                                  </p:subTnLst>
                                </p:cTn>
                              </p:par>
                            </p:childTnLst>
                          </p:cTn>
                        </p:par>
                        <p:par>
                          <p:cTn id="456" fill="hold">
                            <p:stCondLst>
                              <p:cond delay="19500"/>
                            </p:stCondLst>
                            <p:childTnLst>
                              <p:par>
                                <p:cTn id="457" presetID="9" presetClass="emph" presetSubtype="0" nodeType="afterEffect">
                                  <p:stCondLst>
                                    <p:cond delay="50"/>
                                  </p:stCondLst>
                                  <p:childTnLst>
                                    <p:set>
                                      <p:cBhvr>
                                        <p:cTn id="458" dur="indefinite"/>
                                        <p:tgtEl>
                                          <p:spTgt spid="452"/>
                                        </p:tgtEl>
                                        <p:attrNameLst>
                                          <p:attrName>style.opacity</p:attrName>
                                        </p:attrNameLst>
                                      </p:cBhvr>
                                      <p:to>
                                        <p:strVal val="1"/>
                                      </p:to>
                                    </p:set>
                                    <p:animEffect filter="image" prLst="opacity: 1">
                                      <p:cBhvr rctx="IE">
                                        <p:cTn id="459" dur="indefinite"/>
                                        <p:tgtEl>
                                          <p:spTgt spid="452"/>
                                        </p:tgtEl>
                                      </p:cBhvr>
                                    </p:animEffect>
                                  </p:childTnLst>
                                  <p:subTnLst>
                                    <p:animClr clrSpc="rgb" dir="cw">
                                      <p:cBhvr override="childStyle">
                                        <p:cTn dur="1" fill="hold" display="0" masterRel="nextClick" afterEffect="1"/>
                                        <p:tgtEl>
                                          <p:spTgt spid="452"/>
                                        </p:tgtEl>
                                        <p:attrNameLst>
                                          <p:attrName>ppt_c</p:attrName>
                                        </p:attrNameLst>
                                      </p:cBhvr>
                                      <p:to>
                                        <a:srgbClr val="33CC33"/>
                                      </p:to>
                                    </p:animClr>
                                  </p:subTnLst>
                                </p:cTn>
                              </p:par>
                            </p:childTnLst>
                          </p:cTn>
                        </p:par>
                        <p:par>
                          <p:cTn id="460" fill="hold">
                            <p:stCondLst>
                              <p:cond delay="19550"/>
                            </p:stCondLst>
                            <p:childTnLst>
                              <p:par>
                                <p:cTn id="461" presetID="9" presetClass="emph" presetSubtype="0" nodeType="afterEffect">
                                  <p:stCondLst>
                                    <p:cond delay="50"/>
                                  </p:stCondLst>
                                  <p:childTnLst>
                                    <p:set>
                                      <p:cBhvr>
                                        <p:cTn id="462" dur="indefinite"/>
                                        <p:tgtEl>
                                          <p:spTgt spid="449"/>
                                        </p:tgtEl>
                                        <p:attrNameLst>
                                          <p:attrName>style.opacity</p:attrName>
                                        </p:attrNameLst>
                                      </p:cBhvr>
                                      <p:to>
                                        <p:strVal val="1"/>
                                      </p:to>
                                    </p:set>
                                    <p:animEffect filter="image" prLst="opacity: 1">
                                      <p:cBhvr rctx="IE">
                                        <p:cTn id="463" dur="indefinite"/>
                                        <p:tgtEl>
                                          <p:spTgt spid="449"/>
                                        </p:tgtEl>
                                      </p:cBhvr>
                                    </p:animEffect>
                                  </p:childTnLst>
                                  <p:subTnLst>
                                    <p:animClr clrSpc="rgb" dir="cw">
                                      <p:cBhvr override="childStyle">
                                        <p:cTn dur="1" fill="hold" display="0" masterRel="nextClick" afterEffect="1"/>
                                        <p:tgtEl>
                                          <p:spTgt spid="449"/>
                                        </p:tgtEl>
                                        <p:attrNameLst>
                                          <p:attrName>ppt_c</p:attrName>
                                        </p:attrNameLst>
                                      </p:cBhvr>
                                      <p:to>
                                        <a:srgbClr val="33CC33"/>
                                      </p:to>
                                    </p:animClr>
                                  </p:subTnLst>
                                </p:cTn>
                              </p:par>
                            </p:childTnLst>
                          </p:cTn>
                        </p:par>
                        <p:par>
                          <p:cTn id="464" fill="hold">
                            <p:stCondLst>
                              <p:cond delay="19600"/>
                            </p:stCondLst>
                            <p:childTnLst>
                              <p:par>
                                <p:cTn id="465" presetID="9" presetClass="emph" presetSubtype="0" nodeType="afterEffect">
                                  <p:stCondLst>
                                    <p:cond delay="50"/>
                                  </p:stCondLst>
                                  <p:childTnLst>
                                    <p:set>
                                      <p:cBhvr>
                                        <p:cTn id="466" dur="indefinite"/>
                                        <p:tgtEl>
                                          <p:spTgt spid="33"/>
                                        </p:tgtEl>
                                        <p:attrNameLst>
                                          <p:attrName>style.opacity</p:attrName>
                                        </p:attrNameLst>
                                      </p:cBhvr>
                                      <p:to>
                                        <p:strVal val="1"/>
                                      </p:to>
                                    </p:set>
                                    <p:animEffect filter="image" prLst="opacity: 1">
                                      <p:cBhvr rctx="IE">
                                        <p:cTn id="467" dur="indefinite"/>
                                        <p:tgtEl>
                                          <p:spTgt spid="33"/>
                                        </p:tgtEl>
                                      </p:cBhvr>
                                    </p:animEffect>
                                  </p:childTnLst>
                                  <p:subTnLst>
                                    <p:animClr clrSpc="rgb" dir="cw">
                                      <p:cBhvr override="childStyle">
                                        <p:cTn dur="1" fill="hold" display="0" masterRel="nextClick" afterEffect="1"/>
                                        <p:tgtEl>
                                          <p:spTgt spid="33"/>
                                        </p:tgtEl>
                                        <p:attrNameLst>
                                          <p:attrName>ppt_c</p:attrName>
                                        </p:attrNameLst>
                                      </p:cBhvr>
                                      <p:to>
                                        <a:srgbClr val="33CC33"/>
                                      </p:to>
                                    </p:animClr>
                                  </p:subTnLst>
                                </p:cTn>
                              </p:par>
                            </p:childTnLst>
                          </p:cTn>
                        </p:par>
                        <p:par>
                          <p:cTn id="468" fill="hold">
                            <p:stCondLst>
                              <p:cond delay="19650"/>
                            </p:stCondLst>
                            <p:childTnLst>
                              <p:par>
                                <p:cTn id="469" presetID="9" presetClass="emph" presetSubtype="0" nodeType="afterEffect">
                                  <p:stCondLst>
                                    <p:cond delay="50"/>
                                  </p:stCondLst>
                                  <p:childTnLst>
                                    <p:set>
                                      <p:cBhvr>
                                        <p:cTn id="470" dur="indefinite"/>
                                        <p:tgtEl>
                                          <p:spTgt spid="99"/>
                                        </p:tgtEl>
                                        <p:attrNameLst>
                                          <p:attrName>style.opacity</p:attrName>
                                        </p:attrNameLst>
                                      </p:cBhvr>
                                      <p:to>
                                        <p:strVal val="1"/>
                                      </p:to>
                                    </p:set>
                                    <p:animEffect filter="image" prLst="opacity: 1">
                                      <p:cBhvr rctx="IE">
                                        <p:cTn id="471" dur="indefinite"/>
                                        <p:tgtEl>
                                          <p:spTgt spid="99"/>
                                        </p:tgtEl>
                                      </p:cBhvr>
                                    </p:animEffect>
                                  </p:childTnLst>
                                  <p:subTnLst>
                                    <p:animClr clrSpc="rgb" dir="cw">
                                      <p:cBhvr override="childStyle">
                                        <p:cTn dur="1" fill="hold" display="0" masterRel="nextClick" afterEffect="1"/>
                                        <p:tgtEl>
                                          <p:spTgt spid="99"/>
                                        </p:tgtEl>
                                        <p:attrNameLst>
                                          <p:attrName>ppt_c</p:attrName>
                                        </p:attrNameLst>
                                      </p:cBhvr>
                                      <p:to>
                                        <a:srgbClr val="33CC33"/>
                                      </p:to>
                                    </p:animClr>
                                  </p:subTnLst>
                                </p:cTn>
                              </p:par>
                            </p:childTnLst>
                          </p:cTn>
                        </p:par>
                        <p:par>
                          <p:cTn id="472" fill="hold">
                            <p:stCondLst>
                              <p:cond delay="19700"/>
                            </p:stCondLst>
                            <p:childTnLst>
                              <p:par>
                                <p:cTn id="473" presetID="9" presetClass="emph" presetSubtype="0" nodeType="afterEffect">
                                  <p:stCondLst>
                                    <p:cond delay="50"/>
                                  </p:stCondLst>
                                  <p:childTnLst>
                                    <p:set>
                                      <p:cBhvr>
                                        <p:cTn id="474" dur="indefinite"/>
                                        <p:tgtEl>
                                          <p:spTgt spid="91"/>
                                        </p:tgtEl>
                                        <p:attrNameLst>
                                          <p:attrName>style.opacity</p:attrName>
                                        </p:attrNameLst>
                                      </p:cBhvr>
                                      <p:to>
                                        <p:strVal val="1"/>
                                      </p:to>
                                    </p:set>
                                    <p:animEffect filter="image" prLst="opacity: 1">
                                      <p:cBhvr rctx="IE">
                                        <p:cTn id="475" dur="indefinite"/>
                                        <p:tgtEl>
                                          <p:spTgt spid="91"/>
                                        </p:tgtEl>
                                      </p:cBhvr>
                                    </p:animEffect>
                                  </p:childTnLst>
                                  <p:subTnLst>
                                    <p:animClr clrSpc="rgb" dir="cw">
                                      <p:cBhvr override="childStyle">
                                        <p:cTn dur="1" fill="hold" display="0" masterRel="nextClick" afterEffect="1"/>
                                        <p:tgtEl>
                                          <p:spTgt spid="91"/>
                                        </p:tgtEl>
                                        <p:attrNameLst>
                                          <p:attrName>ppt_c</p:attrName>
                                        </p:attrNameLst>
                                      </p:cBhvr>
                                      <p:to>
                                        <a:srgbClr val="33CC33"/>
                                      </p:to>
                                    </p:animClr>
                                  </p:subTnLst>
                                </p:cTn>
                              </p:par>
                            </p:childTnLst>
                          </p:cTn>
                        </p:par>
                        <p:par>
                          <p:cTn id="476" fill="hold">
                            <p:stCondLst>
                              <p:cond delay="19750"/>
                            </p:stCondLst>
                            <p:childTnLst>
                              <p:par>
                                <p:cTn id="477" presetID="9" presetClass="emph" presetSubtype="0" nodeType="afterEffect">
                                  <p:stCondLst>
                                    <p:cond delay="50"/>
                                  </p:stCondLst>
                                  <p:childTnLst>
                                    <p:set>
                                      <p:cBhvr>
                                        <p:cTn id="478" dur="indefinite"/>
                                        <p:tgtEl>
                                          <p:spTgt spid="97"/>
                                        </p:tgtEl>
                                        <p:attrNameLst>
                                          <p:attrName>style.opacity</p:attrName>
                                        </p:attrNameLst>
                                      </p:cBhvr>
                                      <p:to>
                                        <p:strVal val="1"/>
                                      </p:to>
                                    </p:set>
                                    <p:animEffect filter="image" prLst="opacity: 1">
                                      <p:cBhvr rctx="IE">
                                        <p:cTn id="479" dur="indefinite"/>
                                        <p:tgtEl>
                                          <p:spTgt spid="97"/>
                                        </p:tgtEl>
                                      </p:cBhvr>
                                    </p:animEffect>
                                  </p:childTnLst>
                                  <p:subTnLst>
                                    <p:animClr clrSpc="rgb" dir="cw">
                                      <p:cBhvr override="childStyle">
                                        <p:cTn dur="1" fill="hold" display="0" masterRel="nextClick" afterEffect="1"/>
                                        <p:tgtEl>
                                          <p:spTgt spid="97"/>
                                        </p:tgtEl>
                                        <p:attrNameLst>
                                          <p:attrName>ppt_c</p:attrName>
                                        </p:attrNameLst>
                                      </p:cBhvr>
                                      <p:to>
                                        <a:srgbClr val="33CC33"/>
                                      </p:to>
                                    </p:animClr>
                                  </p:subTnLst>
                                </p:cTn>
                              </p:par>
                            </p:childTnLst>
                          </p:cTn>
                        </p:par>
                        <p:par>
                          <p:cTn id="480" fill="hold">
                            <p:stCondLst>
                              <p:cond delay="19800"/>
                            </p:stCondLst>
                            <p:childTnLst>
                              <p:par>
                                <p:cTn id="481" presetID="9" presetClass="emph" presetSubtype="0" nodeType="afterEffect">
                                  <p:stCondLst>
                                    <p:cond delay="50"/>
                                  </p:stCondLst>
                                  <p:childTnLst>
                                    <p:set>
                                      <p:cBhvr>
                                        <p:cTn id="482" dur="indefinite"/>
                                        <p:tgtEl>
                                          <p:spTgt spid="375"/>
                                        </p:tgtEl>
                                        <p:attrNameLst>
                                          <p:attrName>style.opacity</p:attrName>
                                        </p:attrNameLst>
                                      </p:cBhvr>
                                      <p:to>
                                        <p:strVal val="1"/>
                                      </p:to>
                                    </p:set>
                                    <p:animEffect filter="image" prLst="opacity: 1">
                                      <p:cBhvr rctx="IE">
                                        <p:cTn id="483" dur="indefinite"/>
                                        <p:tgtEl>
                                          <p:spTgt spid="375"/>
                                        </p:tgtEl>
                                      </p:cBhvr>
                                    </p:animEffect>
                                  </p:childTnLst>
                                  <p:subTnLst>
                                    <p:animClr clrSpc="rgb" dir="cw">
                                      <p:cBhvr override="childStyle">
                                        <p:cTn dur="1" fill="hold" display="0" masterRel="nextClick" afterEffect="1"/>
                                        <p:tgtEl>
                                          <p:spTgt spid="375"/>
                                        </p:tgtEl>
                                        <p:attrNameLst>
                                          <p:attrName>ppt_c</p:attrName>
                                        </p:attrNameLst>
                                      </p:cBhvr>
                                      <p:to>
                                        <a:srgbClr val="33CC33"/>
                                      </p:to>
                                    </p:animClr>
                                  </p:subTnLst>
                                </p:cTn>
                              </p:par>
                            </p:childTnLst>
                          </p:cTn>
                        </p:par>
                        <p:par>
                          <p:cTn id="484" fill="hold">
                            <p:stCondLst>
                              <p:cond delay="19850"/>
                            </p:stCondLst>
                            <p:childTnLst>
                              <p:par>
                                <p:cTn id="485" presetID="9" presetClass="emph" presetSubtype="0" nodeType="afterEffect">
                                  <p:stCondLst>
                                    <p:cond delay="50"/>
                                  </p:stCondLst>
                                  <p:childTnLst>
                                    <p:set>
                                      <p:cBhvr>
                                        <p:cTn id="486" dur="indefinite"/>
                                        <p:tgtEl>
                                          <p:spTgt spid="392"/>
                                        </p:tgtEl>
                                        <p:attrNameLst>
                                          <p:attrName>style.opacity</p:attrName>
                                        </p:attrNameLst>
                                      </p:cBhvr>
                                      <p:to>
                                        <p:strVal val="1"/>
                                      </p:to>
                                    </p:set>
                                    <p:animEffect filter="image" prLst="opacity: 1">
                                      <p:cBhvr rctx="IE">
                                        <p:cTn id="487" dur="indefinite"/>
                                        <p:tgtEl>
                                          <p:spTgt spid="392"/>
                                        </p:tgtEl>
                                      </p:cBhvr>
                                    </p:animEffect>
                                  </p:childTnLst>
                                  <p:subTnLst>
                                    <p:animClr clrSpc="rgb" dir="cw">
                                      <p:cBhvr override="childStyle">
                                        <p:cTn dur="1" fill="hold" display="0" masterRel="nextClick" afterEffect="1"/>
                                        <p:tgtEl>
                                          <p:spTgt spid="392"/>
                                        </p:tgtEl>
                                        <p:attrNameLst>
                                          <p:attrName>ppt_c</p:attrName>
                                        </p:attrNameLst>
                                      </p:cBhvr>
                                      <p:to>
                                        <a:srgbClr val="33CC33"/>
                                      </p:to>
                                    </p:animClr>
                                  </p:subTnLst>
                                </p:cTn>
                              </p:par>
                            </p:childTnLst>
                          </p:cTn>
                        </p:par>
                        <p:par>
                          <p:cTn id="488" fill="hold">
                            <p:stCondLst>
                              <p:cond delay="19900"/>
                            </p:stCondLst>
                            <p:childTnLst>
                              <p:par>
                                <p:cTn id="489" presetID="9" presetClass="emph" presetSubtype="0" nodeType="afterEffect">
                                  <p:stCondLst>
                                    <p:cond delay="50"/>
                                  </p:stCondLst>
                                  <p:childTnLst>
                                    <p:set>
                                      <p:cBhvr>
                                        <p:cTn id="490" dur="indefinite"/>
                                        <p:tgtEl>
                                          <p:spTgt spid="388"/>
                                        </p:tgtEl>
                                        <p:attrNameLst>
                                          <p:attrName>style.opacity</p:attrName>
                                        </p:attrNameLst>
                                      </p:cBhvr>
                                      <p:to>
                                        <p:strVal val="1"/>
                                      </p:to>
                                    </p:set>
                                    <p:animEffect filter="image" prLst="opacity: 1">
                                      <p:cBhvr rctx="IE">
                                        <p:cTn id="491" dur="indefinite"/>
                                        <p:tgtEl>
                                          <p:spTgt spid="388"/>
                                        </p:tgtEl>
                                      </p:cBhvr>
                                    </p:animEffect>
                                  </p:childTnLst>
                                  <p:subTnLst>
                                    <p:animClr clrSpc="rgb" dir="cw">
                                      <p:cBhvr override="childStyle">
                                        <p:cTn dur="1" fill="hold" display="0" masterRel="nextClick" afterEffect="1"/>
                                        <p:tgtEl>
                                          <p:spTgt spid="388"/>
                                        </p:tgtEl>
                                        <p:attrNameLst>
                                          <p:attrName>ppt_c</p:attrName>
                                        </p:attrNameLst>
                                      </p:cBhvr>
                                      <p:to>
                                        <a:srgbClr val="33CC33"/>
                                      </p:to>
                                    </p:animClr>
                                  </p:subTnLst>
                                </p:cTn>
                              </p:par>
                            </p:childTnLst>
                          </p:cTn>
                        </p:par>
                        <p:par>
                          <p:cTn id="492" fill="hold">
                            <p:stCondLst>
                              <p:cond delay="19950"/>
                            </p:stCondLst>
                            <p:childTnLst>
                              <p:par>
                                <p:cTn id="493" presetID="9" presetClass="emph" presetSubtype="0" nodeType="afterEffect">
                                  <p:stCondLst>
                                    <p:cond delay="50"/>
                                  </p:stCondLst>
                                  <p:childTnLst>
                                    <p:set>
                                      <p:cBhvr>
                                        <p:cTn id="494" dur="indefinite"/>
                                        <p:tgtEl>
                                          <p:spTgt spid="391"/>
                                        </p:tgtEl>
                                        <p:attrNameLst>
                                          <p:attrName>style.opacity</p:attrName>
                                        </p:attrNameLst>
                                      </p:cBhvr>
                                      <p:to>
                                        <p:strVal val="1"/>
                                      </p:to>
                                    </p:set>
                                    <p:animEffect filter="image" prLst="opacity: 1">
                                      <p:cBhvr rctx="IE">
                                        <p:cTn id="495" dur="indefinite"/>
                                        <p:tgtEl>
                                          <p:spTgt spid="391"/>
                                        </p:tgtEl>
                                      </p:cBhvr>
                                    </p:animEffect>
                                  </p:childTnLst>
                                  <p:subTnLst>
                                    <p:animClr clrSpc="rgb" dir="cw">
                                      <p:cBhvr override="childStyle">
                                        <p:cTn dur="1" fill="hold" display="0" masterRel="nextClick" afterEffect="1"/>
                                        <p:tgtEl>
                                          <p:spTgt spid="391"/>
                                        </p:tgtEl>
                                        <p:attrNameLst>
                                          <p:attrName>ppt_c</p:attrName>
                                        </p:attrNameLst>
                                      </p:cBhvr>
                                      <p:to>
                                        <a:srgbClr val="33CC33"/>
                                      </p:to>
                                    </p:animClr>
                                  </p:subTnLst>
                                </p:cTn>
                              </p:par>
                            </p:childTnLst>
                          </p:cTn>
                        </p:par>
                        <p:par>
                          <p:cTn id="496" fill="hold">
                            <p:stCondLst>
                              <p:cond delay="20000"/>
                            </p:stCondLst>
                            <p:childTnLst>
                              <p:par>
                                <p:cTn id="497" presetID="9" presetClass="emph" presetSubtype="0" nodeType="afterEffect">
                                  <p:stCondLst>
                                    <p:cond delay="50"/>
                                  </p:stCondLst>
                                  <p:childTnLst>
                                    <p:set>
                                      <p:cBhvr>
                                        <p:cTn id="498" dur="indefinite"/>
                                        <p:tgtEl>
                                          <p:spTgt spid="437"/>
                                        </p:tgtEl>
                                        <p:attrNameLst>
                                          <p:attrName>style.opacity</p:attrName>
                                        </p:attrNameLst>
                                      </p:cBhvr>
                                      <p:to>
                                        <p:strVal val="1"/>
                                      </p:to>
                                    </p:set>
                                    <p:animEffect filter="image" prLst="opacity: 1">
                                      <p:cBhvr rctx="IE">
                                        <p:cTn id="499" dur="indefinite"/>
                                        <p:tgtEl>
                                          <p:spTgt spid="437"/>
                                        </p:tgtEl>
                                      </p:cBhvr>
                                    </p:animEffect>
                                  </p:childTnLst>
                                  <p:subTnLst>
                                    <p:animClr clrSpc="rgb" dir="cw">
                                      <p:cBhvr override="childStyle">
                                        <p:cTn dur="1" fill="hold" display="0" masterRel="nextClick" afterEffect="1"/>
                                        <p:tgtEl>
                                          <p:spTgt spid="437"/>
                                        </p:tgtEl>
                                        <p:attrNameLst>
                                          <p:attrName>ppt_c</p:attrName>
                                        </p:attrNameLst>
                                      </p:cBhvr>
                                      <p:to>
                                        <a:srgbClr val="33CC33"/>
                                      </p:to>
                                    </p:animClr>
                                  </p:subTnLst>
                                </p:cTn>
                              </p:par>
                            </p:childTnLst>
                          </p:cTn>
                        </p:par>
                        <p:par>
                          <p:cTn id="500" fill="hold">
                            <p:stCondLst>
                              <p:cond delay="20050"/>
                            </p:stCondLst>
                            <p:childTnLst>
                              <p:par>
                                <p:cTn id="501" presetID="9" presetClass="emph" presetSubtype="0" nodeType="afterEffect">
                                  <p:stCondLst>
                                    <p:cond delay="50"/>
                                  </p:stCondLst>
                                  <p:childTnLst>
                                    <p:set>
                                      <p:cBhvr>
                                        <p:cTn id="502" dur="indefinite"/>
                                        <p:tgtEl>
                                          <p:spTgt spid="433"/>
                                        </p:tgtEl>
                                        <p:attrNameLst>
                                          <p:attrName>style.opacity</p:attrName>
                                        </p:attrNameLst>
                                      </p:cBhvr>
                                      <p:to>
                                        <p:strVal val="1"/>
                                      </p:to>
                                    </p:set>
                                    <p:animEffect filter="image" prLst="opacity: 1">
                                      <p:cBhvr rctx="IE">
                                        <p:cTn id="503" dur="indefinite"/>
                                        <p:tgtEl>
                                          <p:spTgt spid="433"/>
                                        </p:tgtEl>
                                      </p:cBhvr>
                                    </p:animEffect>
                                  </p:childTnLst>
                                  <p:subTnLst>
                                    <p:animClr clrSpc="rgb" dir="cw">
                                      <p:cBhvr override="childStyle">
                                        <p:cTn dur="1" fill="hold" display="0" masterRel="nextClick" afterEffect="1"/>
                                        <p:tgtEl>
                                          <p:spTgt spid="433"/>
                                        </p:tgtEl>
                                        <p:attrNameLst>
                                          <p:attrName>ppt_c</p:attrName>
                                        </p:attrNameLst>
                                      </p:cBhvr>
                                      <p:to>
                                        <a:srgbClr val="33CC33"/>
                                      </p:to>
                                    </p:animClr>
                                  </p:subTnLst>
                                </p:cTn>
                              </p:par>
                            </p:childTnLst>
                          </p:cTn>
                        </p:par>
                        <p:par>
                          <p:cTn id="504" fill="hold">
                            <p:stCondLst>
                              <p:cond delay="20100"/>
                            </p:stCondLst>
                            <p:childTnLst>
                              <p:par>
                                <p:cTn id="505" presetID="9" presetClass="emph" presetSubtype="0" nodeType="afterEffect">
                                  <p:stCondLst>
                                    <p:cond delay="50"/>
                                  </p:stCondLst>
                                  <p:childTnLst>
                                    <p:set>
                                      <p:cBhvr>
                                        <p:cTn id="506" dur="indefinite"/>
                                        <p:tgtEl>
                                          <p:spTgt spid="436"/>
                                        </p:tgtEl>
                                        <p:attrNameLst>
                                          <p:attrName>style.opacity</p:attrName>
                                        </p:attrNameLst>
                                      </p:cBhvr>
                                      <p:to>
                                        <p:strVal val="1"/>
                                      </p:to>
                                    </p:set>
                                    <p:animEffect filter="image" prLst="opacity: 1">
                                      <p:cBhvr rctx="IE">
                                        <p:cTn id="507" dur="indefinite"/>
                                        <p:tgtEl>
                                          <p:spTgt spid="436"/>
                                        </p:tgtEl>
                                      </p:cBhvr>
                                    </p:animEffect>
                                  </p:childTnLst>
                                  <p:subTnLst>
                                    <p:animClr clrSpc="rgb" dir="cw">
                                      <p:cBhvr override="childStyle">
                                        <p:cTn dur="1" fill="hold" display="0" masterRel="nextClick" afterEffect="1"/>
                                        <p:tgtEl>
                                          <p:spTgt spid="436"/>
                                        </p:tgtEl>
                                        <p:attrNameLst>
                                          <p:attrName>ppt_c</p:attrName>
                                        </p:attrNameLst>
                                      </p:cBhvr>
                                      <p:to>
                                        <a:srgbClr val="33CC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Document with solid fill">
            <a:extLst>
              <a:ext uri="{FF2B5EF4-FFF2-40B4-BE49-F238E27FC236}">
                <a16:creationId xmlns:a16="http://schemas.microsoft.com/office/drawing/2014/main" id="{84B331D3-8234-4459-EF47-1BBE6D7133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7082" y="3300998"/>
            <a:ext cx="111815" cy="111815"/>
          </a:xfrm>
          <a:prstGeom prst="rect">
            <a:avLst/>
          </a:prstGeom>
        </p:spPr>
      </p:pic>
      <p:pic>
        <p:nvPicPr>
          <p:cNvPr id="6" name="Graphic 5" descr="Document with solid fill">
            <a:extLst>
              <a:ext uri="{FF2B5EF4-FFF2-40B4-BE49-F238E27FC236}">
                <a16:creationId xmlns:a16="http://schemas.microsoft.com/office/drawing/2014/main" id="{4D6FA369-652B-B94C-5046-4487BD1C9B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549" y="3220595"/>
            <a:ext cx="111815" cy="111815"/>
          </a:xfrm>
          <a:prstGeom prst="rect">
            <a:avLst/>
          </a:prstGeom>
        </p:spPr>
      </p:pic>
      <p:pic>
        <p:nvPicPr>
          <p:cNvPr id="7" name="Graphic 6" descr="Document with solid fill">
            <a:extLst>
              <a:ext uri="{FF2B5EF4-FFF2-40B4-BE49-F238E27FC236}">
                <a16:creationId xmlns:a16="http://schemas.microsoft.com/office/drawing/2014/main" id="{F48FA693-9027-56AF-E04A-0B564AAF67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0949" y="3113383"/>
            <a:ext cx="111815" cy="111815"/>
          </a:xfrm>
          <a:prstGeom prst="rect">
            <a:avLst/>
          </a:prstGeom>
        </p:spPr>
      </p:pic>
      <p:pic>
        <p:nvPicPr>
          <p:cNvPr id="8" name="Graphic 7" descr="Document with solid fill">
            <a:extLst>
              <a:ext uri="{FF2B5EF4-FFF2-40B4-BE49-F238E27FC236}">
                <a16:creationId xmlns:a16="http://schemas.microsoft.com/office/drawing/2014/main" id="{E7A609B5-8F79-DB11-7658-3B3BA6548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000" y="3121200"/>
            <a:ext cx="111815" cy="111815"/>
          </a:xfrm>
          <a:prstGeom prst="rect">
            <a:avLst/>
          </a:prstGeom>
        </p:spPr>
      </p:pic>
      <p:pic>
        <p:nvPicPr>
          <p:cNvPr id="17" name="Graphic 16" descr="Document with solid fill">
            <a:extLst>
              <a:ext uri="{FF2B5EF4-FFF2-40B4-BE49-F238E27FC236}">
                <a16:creationId xmlns:a16="http://schemas.microsoft.com/office/drawing/2014/main" id="{93FF7518-C41E-D9B2-39E3-167DC577AE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9641" y="3349784"/>
            <a:ext cx="108000" cy="108000"/>
          </a:xfrm>
          <a:prstGeom prst="rect">
            <a:avLst/>
          </a:prstGeom>
        </p:spPr>
      </p:pic>
      <p:pic>
        <p:nvPicPr>
          <p:cNvPr id="19" name="Graphic 18" descr="Document with solid fill">
            <a:extLst>
              <a:ext uri="{FF2B5EF4-FFF2-40B4-BE49-F238E27FC236}">
                <a16:creationId xmlns:a16="http://schemas.microsoft.com/office/drawing/2014/main" id="{8CDE2D8F-1075-9BDC-7F8E-EA88F8F47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5143" y="3155429"/>
            <a:ext cx="117782" cy="111815"/>
          </a:xfrm>
          <a:prstGeom prst="rect">
            <a:avLst/>
          </a:prstGeom>
        </p:spPr>
      </p:pic>
      <p:pic>
        <p:nvPicPr>
          <p:cNvPr id="21" name="Graphic 20" descr="Document with solid fill">
            <a:extLst>
              <a:ext uri="{FF2B5EF4-FFF2-40B4-BE49-F238E27FC236}">
                <a16:creationId xmlns:a16="http://schemas.microsoft.com/office/drawing/2014/main" id="{DBC8A0BF-7C4E-C035-45D6-C9986EAC80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6807" y="3239858"/>
            <a:ext cx="111815" cy="111815"/>
          </a:xfrm>
          <a:prstGeom prst="rect">
            <a:avLst/>
          </a:prstGeom>
        </p:spPr>
      </p:pic>
      <p:pic>
        <p:nvPicPr>
          <p:cNvPr id="23" name="Graphic 22" descr="Document with solid fill">
            <a:extLst>
              <a:ext uri="{FF2B5EF4-FFF2-40B4-BE49-F238E27FC236}">
                <a16:creationId xmlns:a16="http://schemas.microsoft.com/office/drawing/2014/main" id="{BB37222C-537C-8EF8-A7D3-712D02A71B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3579" y="3079356"/>
            <a:ext cx="111815" cy="111815"/>
          </a:xfrm>
          <a:prstGeom prst="rect">
            <a:avLst/>
          </a:prstGeom>
        </p:spPr>
      </p:pic>
      <p:pic>
        <p:nvPicPr>
          <p:cNvPr id="25" name="Graphic 24" descr="Document with solid fill">
            <a:extLst>
              <a:ext uri="{FF2B5EF4-FFF2-40B4-BE49-F238E27FC236}">
                <a16:creationId xmlns:a16="http://schemas.microsoft.com/office/drawing/2014/main" id="{FDA5E8DB-AA66-EFB4-45BC-04DC3FBD73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506" y="3297706"/>
            <a:ext cx="111815" cy="111815"/>
          </a:xfrm>
          <a:prstGeom prst="rect">
            <a:avLst/>
          </a:prstGeom>
        </p:spPr>
      </p:pic>
      <p:pic>
        <p:nvPicPr>
          <p:cNvPr id="27" name="Graphic 26" descr="Document with solid fill">
            <a:extLst>
              <a:ext uri="{FF2B5EF4-FFF2-40B4-BE49-F238E27FC236}">
                <a16:creationId xmlns:a16="http://schemas.microsoft.com/office/drawing/2014/main" id="{DE486153-C0E9-4209-657E-56D6751BB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6073" y="3260088"/>
            <a:ext cx="111815" cy="111815"/>
          </a:xfrm>
          <a:prstGeom prst="rect">
            <a:avLst/>
          </a:prstGeom>
        </p:spPr>
      </p:pic>
      <p:pic>
        <p:nvPicPr>
          <p:cNvPr id="29" name="Graphic 28" descr="Open folder outline">
            <a:extLst>
              <a:ext uri="{FF2B5EF4-FFF2-40B4-BE49-F238E27FC236}">
                <a16:creationId xmlns:a16="http://schemas.microsoft.com/office/drawing/2014/main" id="{7F7D615A-DD45-5985-D96D-412272F420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9136" y="3183509"/>
            <a:ext cx="288000" cy="288000"/>
          </a:xfrm>
          <a:prstGeom prst="rect">
            <a:avLst/>
          </a:prstGeom>
        </p:spPr>
      </p:pic>
      <p:pic>
        <p:nvPicPr>
          <p:cNvPr id="31" name="Graphic 30" descr="Open folder outline">
            <a:extLst>
              <a:ext uri="{FF2B5EF4-FFF2-40B4-BE49-F238E27FC236}">
                <a16:creationId xmlns:a16="http://schemas.microsoft.com/office/drawing/2014/main" id="{3B26D666-2AFB-3512-4299-8C4962B0AA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0812" y="3926789"/>
            <a:ext cx="288000" cy="288000"/>
          </a:xfrm>
          <a:prstGeom prst="rect">
            <a:avLst/>
          </a:prstGeom>
        </p:spPr>
      </p:pic>
      <p:pic>
        <p:nvPicPr>
          <p:cNvPr id="33" name="Graphic 32" descr="Open folder outline">
            <a:extLst>
              <a:ext uri="{FF2B5EF4-FFF2-40B4-BE49-F238E27FC236}">
                <a16:creationId xmlns:a16="http://schemas.microsoft.com/office/drawing/2014/main" id="{9F40C76F-004E-761C-C4CD-C589358E26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2164" y="3587422"/>
            <a:ext cx="288000" cy="288000"/>
          </a:xfrm>
          <a:prstGeom prst="rect">
            <a:avLst/>
          </a:prstGeom>
        </p:spPr>
      </p:pic>
      <p:pic>
        <p:nvPicPr>
          <p:cNvPr id="35" name="Graphic 34" descr="Open folder outline">
            <a:extLst>
              <a:ext uri="{FF2B5EF4-FFF2-40B4-BE49-F238E27FC236}">
                <a16:creationId xmlns:a16="http://schemas.microsoft.com/office/drawing/2014/main" id="{C2706AEC-4737-35F6-D2C2-3A95E53120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602" y="2915497"/>
            <a:ext cx="288000" cy="288000"/>
          </a:xfrm>
          <a:prstGeom prst="rect">
            <a:avLst/>
          </a:prstGeom>
        </p:spPr>
      </p:pic>
      <p:pic>
        <p:nvPicPr>
          <p:cNvPr id="37" name="Graphic 36" descr="Open folder outline">
            <a:extLst>
              <a:ext uri="{FF2B5EF4-FFF2-40B4-BE49-F238E27FC236}">
                <a16:creationId xmlns:a16="http://schemas.microsoft.com/office/drawing/2014/main" id="{49A1BBAE-09A3-28F8-397E-B65FFB5D54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089" y="4312344"/>
            <a:ext cx="288000" cy="288000"/>
          </a:xfrm>
          <a:prstGeom prst="rect">
            <a:avLst/>
          </a:prstGeom>
        </p:spPr>
      </p:pic>
      <p:pic>
        <p:nvPicPr>
          <p:cNvPr id="71" name="Graphic 70" descr="Document with solid fill">
            <a:extLst>
              <a:ext uri="{FF2B5EF4-FFF2-40B4-BE49-F238E27FC236}">
                <a16:creationId xmlns:a16="http://schemas.microsoft.com/office/drawing/2014/main" id="{06B83EAA-B82D-1D05-ED61-7DB7FF2527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25001" y="4000008"/>
            <a:ext cx="108000" cy="108000"/>
          </a:xfrm>
          <a:prstGeom prst="rect">
            <a:avLst/>
          </a:prstGeom>
        </p:spPr>
      </p:pic>
      <p:pic>
        <p:nvPicPr>
          <p:cNvPr id="73" name="Graphic 72" descr="Document with solid fill">
            <a:extLst>
              <a:ext uri="{FF2B5EF4-FFF2-40B4-BE49-F238E27FC236}">
                <a16:creationId xmlns:a16="http://schemas.microsoft.com/office/drawing/2014/main" id="{503EEB1D-E21C-1099-3F95-D160F90588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58724" y="3608822"/>
            <a:ext cx="108000" cy="108000"/>
          </a:xfrm>
          <a:prstGeom prst="rect">
            <a:avLst/>
          </a:prstGeom>
        </p:spPr>
      </p:pic>
      <p:pic>
        <p:nvPicPr>
          <p:cNvPr id="75" name="Graphic 74" descr="Document with solid fill">
            <a:extLst>
              <a:ext uri="{FF2B5EF4-FFF2-40B4-BE49-F238E27FC236}">
                <a16:creationId xmlns:a16="http://schemas.microsoft.com/office/drawing/2014/main" id="{461C947F-6865-651F-1FA4-D0A2309140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46865" y="3995378"/>
            <a:ext cx="108000" cy="108000"/>
          </a:xfrm>
          <a:prstGeom prst="rect">
            <a:avLst/>
          </a:prstGeom>
        </p:spPr>
      </p:pic>
      <p:pic>
        <p:nvPicPr>
          <p:cNvPr id="77" name="Graphic 76" descr="Document with solid fill">
            <a:extLst>
              <a:ext uri="{FF2B5EF4-FFF2-40B4-BE49-F238E27FC236}">
                <a16:creationId xmlns:a16="http://schemas.microsoft.com/office/drawing/2014/main" id="{3BD9AE78-4021-3A97-70A2-ED9A8DC536E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70623" y="4142188"/>
            <a:ext cx="108000" cy="108000"/>
          </a:xfrm>
          <a:prstGeom prst="rect">
            <a:avLst/>
          </a:prstGeom>
        </p:spPr>
      </p:pic>
      <p:pic>
        <p:nvPicPr>
          <p:cNvPr id="79" name="Graphic 78" descr="Document with solid fill">
            <a:extLst>
              <a:ext uri="{FF2B5EF4-FFF2-40B4-BE49-F238E27FC236}">
                <a16:creationId xmlns:a16="http://schemas.microsoft.com/office/drawing/2014/main" id="{699FC13A-3279-9054-2062-BD03CB498A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2119" y="4151933"/>
            <a:ext cx="108000" cy="108000"/>
          </a:xfrm>
          <a:prstGeom prst="rect">
            <a:avLst/>
          </a:prstGeom>
        </p:spPr>
      </p:pic>
      <p:pic>
        <p:nvPicPr>
          <p:cNvPr id="81" name="Graphic 80" descr="Document with solid fill">
            <a:extLst>
              <a:ext uri="{FF2B5EF4-FFF2-40B4-BE49-F238E27FC236}">
                <a16:creationId xmlns:a16="http://schemas.microsoft.com/office/drawing/2014/main" id="{077BAAAC-7388-7C70-483C-631FAFE038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273" y="3980037"/>
            <a:ext cx="113763" cy="108000"/>
          </a:xfrm>
          <a:prstGeom prst="rect">
            <a:avLst/>
          </a:prstGeom>
        </p:spPr>
      </p:pic>
      <p:pic>
        <p:nvPicPr>
          <p:cNvPr id="83" name="Graphic 82" descr="Document with solid fill">
            <a:extLst>
              <a:ext uri="{FF2B5EF4-FFF2-40B4-BE49-F238E27FC236}">
                <a16:creationId xmlns:a16="http://schemas.microsoft.com/office/drawing/2014/main" id="{C1FD6304-7F35-7309-B97F-1E1451F5A5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68928" y="4167568"/>
            <a:ext cx="108000" cy="108000"/>
          </a:xfrm>
          <a:prstGeom prst="rect">
            <a:avLst/>
          </a:prstGeom>
        </p:spPr>
      </p:pic>
      <p:pic>
        <p:nvPicPr>
          <p:cNvPr id="85" name="Graphic 84" descr="Document with solid fill">
            <a:extLst>
              <a:ext uri="{FF2B5EF4-FFF2-40B4-BE49-F238E27FC236}">
                <a16:creationId xmlns:a16="http://schemas.microsoft.com/office/drawing/2014/main" id="{E5F6E436-4774-321D-C414-E30AAE6AB3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11093" y="4044363"/>
            <a:ext cx="108000" cy="108000"/>
          </a:xfrm>
          <a:prstGeom prst="rect">
            <a:avLst/>
          </a:prstGeom>
        </p:spPr>
      </p:pic>
      <p:pic>
        <p:nvPicPr>
          <p:cNvPr id="87" name="Graphic 86" descr="Document with solid fill">
            <a:extLst>
              <a:ext uri="{FF2B5EF4-FFF2-40B4-BE49-F238E27FC236}">
                <a16:creationId xmlns:a16="http://schemas.microsoft.com/office/drawing/2014/main" id="{E7C2AC95-F69C-88D7-CEDA-3BB3BE28B0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97143" y="4012229"/>
            <a:ext cx="108000" cy="108000"/>
          </a:xfrm>
          <a:prstGeom prst="rect">
            <a:avLst/>
          </a:prstGeom>
        </p:spPr>
      </p:pic>
      <p:pic>
        <p:nvPicPr>
          <p:cNvPr id="89" name="Graphic 88" descr="Document with solid fill">
            <a:extLst>
              <a:ext uri="{FF2B5EF4-FFF2-40B4-BE49-F238E27FC236}">
                <a16:creationId xmlns:a16="http://schemas.microsoft.com/office/drawing/2014/main" id="{CCEFE349-EC97-42AD-97FF-DD5EED4490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40507" y="3776776"/>
            <a:ext cx="108000" cy="108000"/>
          </a:xfrm>
          <a:prstGeom prst="rect">
            <a:avLst/>
          </a:prstGeom>
        </p:spPr>
      </p:pic>
      <p:pic>
        <p:nvPicPr>
          <p:cNvPr id="91" name="Graphic 90" descr="Document with solid fill">
            <a:extLst>
              <a:ext uri="{FF2B5EF4-FFF2-40B4-BE49-F238E27FC236}">
                <a16:creationId xmlns:a16="http://schemas.microsoft.com/office/drawing/2014/main" id="{37D57E00-D71D-8623-BA5F-98AD38CAE75E}"/>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157490" y="3765575"/>
            <a:ext cx="108000" cy="108000"/>
          </a:xfrm>
          <a:prstGeom prst="rect">
            <a:avLst/>
          </a:prstGeom>
        </p:spPr>
      </p:pic>
      <p:pic>
        <p:nvPicPr>
          <p:cNvPr id="93" name="Graphic 92" descr="Document with solid fill">
            <a:extLst>
              <a:ext uri="{FF2B5EF4-FFF2-40B4-BE49-F238E27FC236}">
                <a16:creationId xmlns:a16="http://schemas.microsoft.com/office/drawing/2014/main" id="{7FB9342B-7E29-73C9-00D8-4002A1071CA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60450" y="3604954"/>
            <a:ext cx="108000" cy="108000"/>
          </a:xfrm>
          <a:prstGeom prst="rect">
            <a:avLst/>
          </a:prstGeom>
        </p:spPr>
      </p:pic>
      <p:pic>
        <p:nvPicPr>
          <p:cNvPr id="95" name="Graphic 94" descr="Document with solid fill">
            <a:extLst>
              <a:ext uri="{FF2B5EF4-FFF2-40B4-BE49-F238E27FC236}">
                <a16:creationId xmlns:a16="http://schemas.microsoft.com/office/drawing/2014/main" id="{54AA2C7A-53A8-ED6B-EC94-4C711CC6C9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7001" y="3589908"/>
            <a:ext cx="108000" cy="108000"/>
          </a:xfrm>
          <a:prstGeom prst="rect">
            <a:avLst/>
          </a:prstGeom>
        </p:spPr>
      </p:pic>
      <p:pic>
        <p:nvPicPr>
          <p:cNvPr id="97" name="Graphic 96" descr="Document with solid fill">
            <a:extLst>
              <a:ext uri="{FF2B5EF4-FFF2-40B4-BE49-F238E27FC236}">
                <a16:creationId xmlns:a16="http://schemas.microsoft.com/office/drawing/2014/main" id="{D56AC1D6-9A58-D322-62FC-A0A7B908B8DD}"/>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433433" y="3574994"/>
            <a:ext cx="108000" cy="108000"/>
          </a:xfrm>
          <a:prstGeom prst="rect">
            <a:avLst/>
          </a:prstGeom>
        </p:spPr>
      </p:pic>
      <p:pic>
        <p:nvPicPr>
          <p:cNvPr id="99" name="Graphic 98" descr="Document with solid fill">
            <a:extLst>
              <a:ext uri="{FF2B5EF4-FFF2-40B4-BE49-F238E27FC236}">
                <a16:creationId xmlns:a16="http://schemas.microsoft.com/office/drawing/2014/main" id="{141E4047-06B5-D387-1AC1-5434E66344BC}"/>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988527" y="3705543"/>
            <a:ext cx="108000" cy="108000"/>
          </a:xfrm>
          <a:prstGeom prst="rect">
            <a:avLst/>
          </a:prstGeom>
        </p:spPr>
      </p:pic>
      <p:pic>
        <p:nvPicPr>
          <p:cNvPr id="101" name="Graphic 100" descr="Document with solid fill">
            <a:extLst>
              <a:ext uri="{FF2B5EF4-FFF2-40B4-BE49-F238E27FC236}">
                <a16:creationId xmlns:a16="http://schemas.microsoft.com/office/drawing/2014/main" id="{070F9536-892D-7A3B-67A0-4C34D02BBC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92914" y="3767895"/>
            <a:ext cx="113763" cy="108000"/>
          </a:xfrm>
          <a:prstGeom prst="rect">
            <a:avLst/>
          </a:prstGeom>
        </p:spPr>
      </p:pic>
      <p:pic>
        <p:nvPicPr>
          <p:cNvPr id="103" name="Graphic 102" descr="Document with solid fill">
            <a:extLst>
              <a:ext uri="{FF2B5EF4-FFF2-40B4-BE49-F238E27FC236}">
                <a16:creationId xmlns:a16="http://schemas.microsoft.com/office/drawing/2014/main" id="{6D5EADA4-AA28-A24C-5A8B-2FA0FA3411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25558" y="3571506"/>
            <a:ext cx="108000" cy="108000"/>
          </a:xfrm>
          <a:prstGeom prst="rect">
            <a:avLst/>
          </a:prstGeom>
        </p:spPr>
      </p:pic>
      <p:pic>
        <p:nvPicPr>
          <p:cNvPr id="105" name="Graphic 104" descr="Document with solid fill">
            <a:extLst>
              <a:ext uri="{FF2B5EF4-FFF2-40B4-BE49-F238E27FC236}">
                <a16:creationId xmlns:a16="http://schemas.microsoft.com/office/drawing/2014/main" id="{F1E1AC98-4A95-A5FB-9473-7353E3BCB8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52831" y="3618312"/>
            <a:ext cx="108000" cy="108000"/>
          </a:xfrm>
          <a:prstGeom prst="rect">
            <a:avLst/>
          </a:prstGeom>
        </p:spPr>
      </p:pic>
      <p:pic>
        <p:nvPicPr>
          <p:cNvPr id="107" name="Graphic 106" descr="Document with solid fill">
            <a:extLst>
              <a:ext uri="{FF2B5EF4-FFF2-40B4-BE49-F238E27FC236}">
                <a16:creationId xmlns:a16="http://schemas.microsoft.com/office/drawing/2014/main" id="{96241BF2-BDA0-2CCB-7F9B-46D9C760E1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18168" y="3756687"/>
            <a:ext cx="108000" cy="108000"/>
          </a:xfrm>
          <a:prstGeom prst="rect">
            <a:avLst/>
          </a:prstGeom>
        </p:spPr>
      </p:pic>
      <p:pic>
        <p:nvPicPr>
          <p:cNvPr id="109" name="Graphic 108" descr="Document with solid fill">
            <a:extLst>
              <a:ext uri="{FF2B5EF4-FFF2-40B4-BE49-F238E27FC236}">
                <a16:creationId xmlns:a16="http://schemas.microsoft.com/office/drawing/2014/main" id="{E6FEF92B-D19B-BC5D-8747-C0B00379D3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57898" y="3786404"/>
            <a:ext cx="108000" cy="108000"/>
          </a:xfrm>
          <a:prstGeom prst="rect">
            <a:avLst/>
          </a:prstGeom>
        </p:spPr>
      </p:pic>
      <p:pic>
        <p:nvPicPr>
          <p:cNvPr id="111" name="Graphic 110" descr="Document with solid fill">
            <a:extLst>
              <a:ext uri="{FF2B5EF4-FFF2-40B4-BE49-F238E27FC236}">
                <a16:creationId xmlns:a16="http://schemas.microsoft.com/office/drawing/2014/main" id="{E6CA4427-3A70-9467-D918-86465D38797D}"/>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181707" y="4394802"/>
            <a:ext cx="108000" cy="108000"/>
          </a:xfrm>
          <a:prstGeom prst="rect">
            <a:avLst/>
          </a:prstGeom>
        </p:spPr>
      </p:pic>
      <p:pic>
        <p:nvPicPr>
          <p:cNvPr id="113" name="Graphic 112" descr="Document with solid fill">
            <a:extLst>
              <a:ext uri="{FF2B5EF4-FFF2-40B4-BE49-F238E27FC236}">
                <a16:creationId xmlns:a16="http://schemas.microsoft.com/office/drawing/2014/main" id="{AAE7169A-D8F9-FC60-8D6E-0E0F407EB423}"/>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297365" y="4539964"/>
            <a:ext cx="108000" cy="108000"/>
          </a:xfrm>
          <a:prstGeom prst="rect">
            <a:avLst/>
          </a:prstGeom>
        </p:spPr>
      </p:pic>
      <p:pic>
        <p:nvPicPr>
          <p:cNvPr id="115" name="Graphic 114" descr="Document with solid fill">
            <a:extLst>
              <a:ext uri="{FF2B5EF4-FFF2-40B4-BE49-F238E27FC236}">
                <a16:creationId xmlns:a16="http://schemas.microsoft.com/office/drawing/2014/main" id="{DCEC8FE1-0F8E-0C12-CC4E-D0EC3EF3D5E0}"/>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434587" y="4433120"/>
            <a:ext cx="108000" cy="108000"/>
          </a:xfrm>
          <a:prstGeom prst="rect">
            <a:avLst/>
          </a:prstGeom>
        </p:spPr>
      </p:pic>
      <p:pic>
        <p:nvPicPr>
          <p:cNvPr id="117" name="Graphic 116" descr="Document with solid fill">
            <a:extLst>
              <a:ext uri="{FF2B5EF4-FFF2-40B4-BE49-F238E27FC236}">
                <a16:creationId xmlns:a16="http://schemas.microsoft.com/office/drawing/2014/main" id="{DA410C93-17A7-E9FA-ABAC-F1D786F9DB92}"/>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442513" y="4650062"/>
            <a:ext cx="108000" cy="108000"/>
          </a:xfrm>
          <a:prstGeom prst="rect">
            <a:avLst/>
          </a:prstGeom>
        </p:spPr>
      </p:pic>
      <p:pic>
        <p:nvPicPr>
          <p:cNvPr id="119" name="Graphic 118" descr="Document with solid fill">
            <a:extLst>
              <a:ext uri="{FF2B5EF4-FFF2-40B4-BE49-F238E27FC236}">
                <a16:creationId xmlns:a16="http://schemas.microsoft.com/office/drawing/2014/main" id="{45ACF1B0-5CD1-B371-D571-68DE6B9D0779}"/>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017792" y="4596062"/>
            <a:ext cx="108000" cy="108000"/>
          </a:xfrm>
          <a:prstGeom prst="rect">
            <a:avLst/>
          </a:prstGeom>
        </p:spPr>
      </p:pic>
      <p:pic>
        <p:nvPicPr>
          <p:cNvPr id="121" name="Graphic 120" descr="Document with solid fill">
            <a:extLst>
              <a:ext uri="{FF2B5EF4-FFF2-40B4-BE49-F238E27FC236}">
                <a16:creationId xmlns:a16="http://schemas.microsoft.com/office/drawing/2014/main" id="{5BFA0B75-ED11-8535-CBDD-A3BE71ED6420}"/>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183039" y="4652594"/>
            <a:ext cx="113763" cy="108000"/>
          </a:xfrm>
          <a:prstGeom prst="rect">
            <a:avLst/>
          </a:prstGeom>
        </p:spPr>
      </p:pic>
      <p:pic>
        <p:nvPicPr>
          <p:cNvPr id="123" name="Graphic 122" descr="Document with solid fill">
            <a:extLst>
              <a:ext uri="{FF2B5EF4-FFF2-40B4-BE49-F238E27FC236}">
                <a16:creationId xmlns:a16="http://schemas.microsoft.com/office/drawing/2014/main" id="{C19986AD-9535-D62F-6F89-CE1375ADFA1D}"/>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900353" y="4467079"/>
            <a:ext cx="108000" cy="108000"/>
          </a:xfrm>
          <a:prstGeom prst="rect">
            <a:avLst/>
          </a:prstGeom>
        </p:spPr>
      </p:pic>
      <p:pic>
        <p:nvPicPr>
          <p:cNvPr id="125" name="Graphic 124" descr="Document with solid fill">
            <a:extLst>
              <a:ext uri="{FF2B5EF4-FFF2-40B4-BE49-F238E27FC236}">
                <a16:creationId xmlns:a16="http://schemas.microsoft.com/office/drawing/2014/main" id="{9C83D130-F7F6-0954-1AC1-ACBCC65B1379}"/>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671202" y="4470559"/>
            <a:ext cx="108000" cy="108000"/>
          </a:xfrm>
          <a:prstGeom prst="rect">
            <a:avLst/>
          </a:prstGeom>
        </p:spPr>
      </p:pic>
      <p:pic>
        <p:nvPicPr>
          <p:cNvPr id="127" name="Graphic 126" descr="Document with solid fill">
            <a:extLst>
              <a:ext uri="{FF2B5EF4-FFF2-40B4-BE49-F238E27FC236}">
                <a16:creationId xmlns:a16="http://schemas.microsoft.com/office/drawing/2014/main" id="{1FB422F1-3F44-D1A0-8388-D764908A218C}"/>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803244" y="4644356"/>
            <a:ext cx="108000" cy="108000"/>
          </a:xfrm>
          <a:prstGeom prst="rect">
            <a:avLst/>
          </a:prstGeom>
        </p:spPr>
      </p:pic>
      <p:pic>
        <p:nvPicPr>
          <p:cNvPr id="129" name="Graphic 128" descr="Document with solid fill">
            <a:extLst>
              <a:ext uri="{FF2B5EF4-FFF2-40B4-BE49-F238E27FC236}">
                <a16:creationId xmlns:a16="http://schemas.microsoft.com/office/drawing/2014/main" id="{E5ADBE90-D432-C9A4-B6C6-62227D9BB91C}"/>
              </a:ext>
            </a:extLst>
          </p:cNvPr>
          <p:cNvPicPr>
            <a:picLocks noChangeAspect="1"/>
          </p:cNvPicPr>
          <p:nvPr/>
        </p:nvPicPr>
        <p:blipFill>
          <a:blip r:embed="rId3">
            <a:extLst>
              <a:ext uri="{96DAC541-7B7A-43D3-8B79-37D633B846F1}">
                <asvg:svgBlip xmlns:asvg="http://schemas.microsoft.com/office/drawing/2016/SVG/main" r:embed="rId13"/>
              </a:ext>
            </a:extLst>
          </a:blip>
          <a:stretch>
            <a:fillRect/>
          </a:stretch>
        </p:blipFill>
        <p:spPr>
          <a:xfrm>
            <a:off x="1660074" y="4607787"/>
            <a:ext cx="108000" cy="108000"/>
          </a:xfrm>
          <a:prstGeom prst="rect">
            <a:avLst/>
          </a:prstGeom>
        </p:spPr>
      </p:pic>
      <p:pic>
        <p:nvPicPr>
          <p:cNvPr id="363" name="Graphic 362" descr="Document with solid fill">
            <a:extLst>
              <a:ext uri="{FF2B5EF4-FFF2-40B4-BE49-F238E27FC236}">
                <a16:creationId xmlns:a16="http://schemas.microsoft.com/office/drawing/2014/main" id="{4C85744D-23DB-F687-8886-7378EE9CC7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1834" y="3312724"/>
            <a:ext cx="108000" cy="108000"/>
          </a:xfrm>
          <a:prstGeom prst="rect">
            <a:avLst/>
          </a:prstGeom>
        </p:spPr>
      </p:pic>
      <p:pic>
        <p:nvPicPr>
          <p:cNvPr id="364" name="Graphic 363" descr="Document with solid fill">
            <a:extLst>
              <a:ext uri="{FF2B5EF4-FFF2-40B4-BE49-F238E27FC236}">
                <a16:creationId xmlns:a16="http://schemas.microsoft.com/office/drawing/2014/main" id="{1127FD07-A2BC-4F80-DC33-2B249C714A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4301" y="3232321"/>
            <a:ext cx="108000" cy="108000"/>
          </a:xfrm>
          <a:prstGeom prst="rect">
            <a:avLst/>
          </a:prstGeom>
        </p:spPr>
      </p:pic>
      <p:pic>
        <p:nvPicPr>
          <p:cNvPr id="365" name="Graphic 364" descr="Document with solid fill">
            <a:extLst>
              <a:ext uri="{FF2B5EF4-FFF2-40B4-BE49-F238E27FC236}">
                <a16:creationId xmlns:a16="http://schemas.microsoft.com/office/drawing/2014/main" id="{82D1277B-7801-1F1D-CD59-026F5C9C1C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5701" y="3125109"/>
            <a:ext cx="108000" cy="108000"/>
          </a:xfrm>
          <a:prstGeom prst="rect">
            <a:avLst/>
          </a:prstGeom>
        </p:spPr>
      </p:pic>
      <p:pic>
        <p:nvPicPr>
          <p:cNvPr id="366" name="Graphic 365" descr="Document with solid fill">
            <a:extLst>
              <a:ext uri="{FF2B5EF4-FFF2-40B4-BE49-F238E27FC236}">
                <a16:creationId xmlns:a16="http://schemas.microsoft.com/office/drawing/2014/main" id="{6405DC6F-4BAB-4344-C6C5-368B9CC7CF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1568" y="3161116"/>
            <a:ext cx="108000" cy="108000"/>
          </a:xfrm>
          <a:prstGeom prst="rect">
            <a:avLst/>
          </a:prstGeom>
        </p:spPr>
      </p:pic>
      <p:pic>
        <p:nvPicPr>
          <p:cNvPr id="367" name="Graphic 366" descr="Document with solid fill">
            <a:extLst>
              <a:ext uri="{FF2B5EF4-FFF2-40B4-BE49-F238E27FC236}">
                <a16:creationId xmlns:a16="http://schemas.microsoft.com/office/drawing/2014/main" id="{6AB30768-57C1-5661-F86A-20ECD27BD9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4392" y="3361509"/>
            <a:ext cx="108000" cy="108000"/>
          </a:xfrm>
          <a:prstGeom prst="rect">
            <a:avLst/>
          </a:prstGeom>
        </p:spPr>
      </p:pic>
      <p:pic>
        <p:nvPicPr>
          <p:cNvPr id="368" name="Graphic 367" descr="Document with solid fill">
            <a:extLst>
              <a:ext uri="{FF2B5EF4-FFF2-40B4-BE49-F238E27FC236}">
                <a16:creationId xmlns:a16="http://schemas.microsoft.com/office/drawing/2014/main" id="{B5604DA9-2D19-E270-D0D2-104B6DBABD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9894" y="3167155"/>
            <a:ext cx="113763" cy="108000"/>
          </a:xfrm>
          <a:prstGeom prst="rect">
            <a:avLst/>
          </a:prstGeom>
        </p:spPr>
      </p:pic>
      <p:pic>
        <p:nvPicPr>
          <p:cNvPr id="369" name="Graphic 368" descr="Document with solid fill">
            <a:extLst>
              <a:ext uri="{FF2B5EF4-FFF2-40B4-BE49-F238E27FC236}">
                <a16:creationId xmlns:a16="http://schemas.microsoft.com/office/drawing/2014/main" id="{B976CF96-127D-5A72-2D81-405C05485A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1559" y="3251584"/>
            <a:ext cx="108000" cy="108000"/>
          </a:xfrm>
          <a:prstGeom prst="rect">
            <a:avLst/>
          </a:prstGeom>
        </p:spPr>
      </p:pic>
      <p:pic>
        <p:nvPicPr>
          <p:cNvPr id="370" name="Graphic 369" descr="Document with solid fill">
            <a:extLst>
              <a:ext uri="{FF2B5EF4-FFF2-40B4-BE49-F238E27FC236}">
                <a16:creationId xmlns:a16="http://schemas.microsoft.com/office/drawing/2014/main" id="{D2D4D3F3-38CB-A569-3195-A06449F088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8331" y="3091082"/>
            <a:ext cx="108000" cy="108000"/>
          </a:xfrm>
          <a:prstGeom prst="rect">
            <a:avLst/>
          </a:prstGeom>
        </p:spPr>
      </p:pic>
      <p:pic>
        <p:nvPicPr>
          <p:cNvPr id="371" name="Graphic 370" descr="Document with solid fill">
            <a:extLst>
              <a:ext uri="{FF2B5EF4-FFF2-40B4-BE49-F238E27FC236}">
                <a16:creationId xmlns:a16="http://schemas.microsoft.com/office/drawing/2014/main" id="{CFE1309B-31BF-31BC-9A5A-C25A082FA0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5258" y="3309432"/>
            <a:ext cx="108000" cy="108000"/>
          </a:xfrm>
          <a:prstGeom prst="rect">
            <a:avLst/>
          </a:prstGeom>
        </p:spPr>
      </p:pic>
      <p:pic>
        <p:nvPicPr>
          <p:cNvPr id="372" name="Graphic 371" descr="Document with solid fill">
            <a:extLst>
              <a:ext uri="{FF2B5EF4-FFF2-40B4-BE49-F238E27FC236}">
                <a16:creationId xmlns:a16="http://schemas.microsoft.com/office/drawing/2014/main" id="{EFE62509-635A-F8BB-E724-4EFA9156CE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0825" y="3271814"/>
            <a:ext cx="108000" cy="108000"/>
          </a:xfrm>
          <a:prstGeom prst="rect">
            <a:avLst/>
          </a:prstGeom>
        </p:spPr>
      </p:pic>
      <p:pic>
        <p:nvPicPr>
          <p:cNvPr id="373" name="Graphic 372" descr="Open folder outline">
            <a:extLst>
              <a:ext uri="{FF2B5EF4-FFF2-40B4-BE49-F238E27FC236}">
                <a16:creationId xmlns:a16="http://schemas.microsoft.com/office/drawing/2014/main" id="{70C50871-161C-9C79-25D0-0A0A323419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3887" y="3195234"/>
            <a:ext cx="288000" cy="288000"/>
          </a:xfrm>
          <a:prstGeom prst="rect">
            <a:avLst/>
          </a:prstGeom>
        </p:spPr>
      </p:pic>
      <p:pic>
        <p:nvPicPr>
          <p:cNvPr id="374" name="Graphic 373" descr="Open folder outline">
            <a:extLst>
              <a:ext uri="{FF2B5EF4-FFF2-40B4-BE49-F238E27FC236}">
                <a16:creationId xmlns:a16="http://schemas.microsoft.com/office/drawing/2014/main" id="{9DBDC666-AF5D-B346-91FC-710E1F5A2F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65563" y="3938514"/>
            <a:ext cx="288000" cy="288000"/>
          </a:xfrm>
          <a:prstGeom prst="rect">
            <a:avLst/>
          </a:prstGeom>
        </p:spPr>
      </p:pic>
      <p:pic>
        <p:nvPicPr>
          <p:cNvPr id="375" name="Graphic 374" descr="Open folder outline">
            <a:extLst>
              <a:ext uri="{FF2B5EF4-FFF2-40B4-BE49-F238E27FC236}">
                <a16:creationId xmlns:a16="http://schemas.microsoft.com/office/drawing/2014/main" id="{1C5B6F01-7BEE-1D04-F4D5-2A57CE51C2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6915" y="3599147"/>
            <a:ext cx="288000" cy="288000"/>
          </a:xfrm>
          <a:prstGeom prst="rect">
            <a:avLst/>
          </a:prstGeom>
        </p:spPr>
      </p:pic>
      <p:pic>
        <p:nvPicPr>
          <p:cNvPr id="376" name="Graphic 375" descr="Open folder outline">
            <a:extLst>
              <a:ext uri="{FF2B5EF4-FFF2-40B4-BE49-F238E27FC236}">
                <a16:creationId xmlns:a16="http://schemas.microsoft.com/office/drawing/2014/main" id="{BD8C04F7-ADD4-319D-438A-28BC02C85E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21563" y="2911643"/>
            <a:ext cx="288000" cy="288000"/>
          </a:xfrm>
          <a:prstGeom prst="rect">
            <a:avLst/>
          </a:prstGeom>
        </p:spPr>
      </p:pic>
      <p:pic>
        <p:nvPicPr>
          <p:cNvPr id="377" name="Graphic 376" descr="Open folder outline">
            <a:extLst>
              <a:ext uri="{FF2B5EF4-FFF2-40B4-BE49-F238E27FC236}">
                <a16:creationId xmlns:a16="http://schemas.microsoft.com/office/drawing/2014/main" id="{BA3FE31E-57AE-6AE8-3F6A-7C1BC79B72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5840" y="4324069"/>
            <a:ext cx="288000" cy="288000"/>
          </a:xfrm>
          <a:prstGeom prst="rect">
            <a:avLst/>
          </a:prstGeom>
        </p:spPr>
      </p:pic>
      <p:pic>
        <p:nvPicPr>
          <p:cNvPr id="378" name="Graphic 377" descr="Document with solid fill">
            <a:extLst>
              <a:ext uri="{FF2B5EF4-FFF2-40B4-BE49-F238E27FC236}">
                <a16:creationId xmlns:a16="http://schemas.microsoft.com/office/drawing/2014/main" id="{A45C13D3-26D7-6842-A80B-0986D1A44C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79752" y="4011733"/>
            <a:ext cx="108000" cy="108000"/>
          </a:xfrm>
          <a:prstGeom prst="rect">
            <a:avLst/>
          </a:prstGeom>
        </p:spPr>
      </p:pic>
      <p:pic>
        <p:nvPicPr>
          <p:cNvPr id="379" name="Graphic 378" descr="Document with solid fill">
            <a:extLst>
              <a:ext uri="{FF2B5EF4-FFF2-40B4-BE49-F238E27FC236}">
                <a16:creationId xmlns:a16="http://schemas.microsoft.com/office/drawing/2014/main" id="{1A1BCC54-9431-7585-D526-A9E2619F5F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13475" y="3620547"/>
            <a:ext cx="108000" cy="108000"/>
          </a:xfrm>
          <a:prstGeom prst="rect">
            <a:avLst/>
          </a:prstGeom>
        </p:spPr>
      </p:pic>
      <p:pic>
        <p:nvPicPr>
          <p:cNvPr id="380" name="Graphic 379" descr="Document with solid fill">
            <a:extLst>
              <a:ext uri="{FF2B5EF4-FFF2-40B4-BE49-F238E27FC236}">
                <a16:creationId xmlns:a16="http://schemas.microsoft.com/office/drawing/2014/main" id="{03BC50F7-3FE6-93F8-F640-EDEFB0C9AE8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01616" y="4007103"/>
            <a:ext cx="108000" cy="108000"/>
          </a:xfrm>
          <a:prstGeom prst="rect">
            <a:avLst/>
          </a:prstGeom>
        </p:spPr>
      </p:pic>
      <p:pic>
        <p:nvPicPr>
          <p:cNvPr id="381" name="Graphic 380" descr="Document with solid fill">
            <a:extLst>
              <a:ext uri="{FF2B5EF4-FFF2-40B4-BE49-F238E27FC236}">
                <a16:creationId xmlns:a16="http://schemas.microsoft.com/office/drawing/2014/main" id="{3EC52868-97A4-936C-F1A1-557317319D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25374" y="4153913"/>
            <a:ext cx="108000" cy="108000"/>
          </a:xfrm>
          <a:prstGeom prst="rect">
            <a:avLst/>
          </a:prstGeom>
        </p:spPr>
      </p:pic>
      <p:pic>
        <p:nvPicPr>
          <p:cNvPr id="382" name="Graphic 381" descr="Document with solid fill">
            <a:extLst>
              <a:ext uri="{FF2B5EF4-FFF2-40B4-BE49-F238E27FC236}">
                <a16:creationId xmlns:a16="http://schemas.microsoft.com/office/drawing/2014/main" id="{375B3290-0C1E-9500-E00C-27F5FFF561D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16870" y="4163658"/>
            <a:ext cx="108000" cy="108000"/>
          </a:xfrm>
          <a:prstGeom prst="rect">
            <a:avLst/>
          </a:prstGeom>
        </p:spPr>
      </p:pic>
      <p:pic>
        <p:nvPicPr>
          <p:cNvPr id="383" name="Graphic 382" descr="Document with solid fill">
            <a:extLst>
              <a:ext uri="{FF2B5EF4-FFF2-40B4-BE49-F238E27FC236}">
                <a16:creationId xmlns:a16="http://schemas.microsoft.com/office/drawing/2014/main" id="{73DB036D-64D5-BBC6-ACA2-F8E2BCDDF6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78024" y="3991762"/>
            <a:ext cx="113763" cy="108000"/>
          </a:xfrm>
          <a:prstGeom prst="rect">
            <a:avLst/>
          </a:prstGeom>
        </p:spPr>
      </p:pic>
      <p:pic>
        <p:nvPicPr>
          <p:cNvPr id="384" name="Graphic 383" descr="Document with solid fill">
            <a:extLst>
              <a:ext uri="{FF2B5EF4-FFF2-40B4-BE49-F238E27FC236}">
                <a16:creationId xmlns:a16="http://schemas.microsoft.com/office/drawing/2014/main" id="{1D979AD5-5008-9F05-54B1-615BAFDF2F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23679" y="4179293"/>
            <a:ext cx="108000" cy="108000"/>
          </a:xfrm>
          <a:prstGeom prst="rect">
            <a:avLst/>
          </a:prstGeom>
        </p:spPr>
      </p:pic>
      <p:pic>
        <p:nvPicPr>
          <p:cNvPr id="385" name="Graphic 384" descr="Document with solid fill">
            <a:extLst>
              <a:ext uri="{FF2B5EF4-FFF2-40B4-BE49-F238E27FC236}">
                <a16:creationId xmlns:a16="http://schemas.microsoft.com/office/drawing/2014/main" id="{A08E392A-7F0D-E5CB-3510-4E9212E8BC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65844" y="4056088"/>
            <a:ext cx="108000" cy="108000"/>
          </a:xfrm>
          <a:prstGeom prst="rect">
            <a:avLst/>
          </a:prstGeom>
        </p:spPr>
      </p:pic>
      <p:pic>
        <p:nvPicPr>
          <p:cNvPr id="386" name="Graphic 385" descr="Document with solid fill">
            <a:extLst>
              <a:ext uri="{FF2B5EF4-FFF2-40B4-BE49-F238E27FC236}">
                <a16:creationId xmlns:a16="http://schemas.microsoft.com/office/drawing/2014/main" id="{CCE0DF3B-941A-F507-0948-CF8D37901B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51894" y="4023954"/>
            <a:ext cx="108000" cy="108000"/>
          </a:xfrm>
          <a:prstGeom prst="rect">
            <a:avLst/>
          </a:prstGeom>
        </p:spPr>
      </p:pic>
      <p:pic>
        <p:nvPicPr>
          <p:cNvPr id="387" name="Graphic 386" descr="Document with solid fill">
            <a:extLst>
              <a:ext uri="{FF2B5EF4-FFF2-40B4-BE49-F238E27FC236}">
                <a16:creationId xmlns:a16="http://schemas.microsoft.com/office/drawing/2014/main" id="{454200AB-7585-42F8-62FE-DBCAA2BF99D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95258" y="3788501"/>
            <a:ext cx="108000" cy="108000"/>
          </a:xfrm>
          <a:prstGeom prst="rect">
            <a:avLst/>
          </a:prstGeom>
        </p:spPr>
      </p:pic>
      <p:pic>
        <p:nvPicPr>
          <p:cNvPr id="388" name="Graphic 387" descr="Document with solid fill">
            <a:extLst>
              <a:ext uri="{FF2B5EF4-FFF2-40B4-BE49-F238E27FC236}">
                <a16:creationId xmlns:a16="http://schemas.microsoft.com/office/drawing/2014/main" id="{06291CFF-9FED-A3AD-4024-7FA6795F8B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2241" y="3777300"/>
            <a:ext cx="108000" cy="108000"/>
          </a:xfrm>
          <a:prstGeom prst="rect">
            <a:avLst/>
          </a:prstGeom>
        </p:spPr>
      </p:pic>
      <p:pic>
        <p:nvPicPr>
          <p:cNvPr id="389" name="Graphic 388" descr="Document with solid fill">
            <a:extLst>
              <a:ext uri="{FF2B5EF4-FFF2-40B4-BE49-F238E27FC236}">
                <a16:creationId xmlns:a16="http://schemas.microsoft.com/office/drawing/2014/main" id="{B93B9DE7-CA01-11D6-9812-6B22651D87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15201" y="3616679"/>
            <a:ext cx="108000" cy="108000"/>
          </a:xfrm>
          <a:prstGeom prst="rect">
            <a:avLst/>
          </a:prstGeom>
        </p:spPr>
      </p:pic>
      <p:pic>
        <p:nvPicPr>
          <p:cNvPr id="390" name="Graphic 389" descr="Document with solid fill">
            <a:extLst>
              <a:ext uri="{FF2B5EF4-FFF2-40B4-BE49-F238E27FC236}">
                <a16:creationId xmlns:a16="http://schemas.microsoft.com/office/drawing/2014/main" id="{27FAD319-237F-0FAD-DF7C-56A6E4C5FD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71752" y="3601633"/>
            <a:ext cx="108000" cy="108000"/>
          </a:xfrm>
          <a:prstGeom prst="rect">
            <a:avLst/>
          </a:prstGeom>
        </p:spPr>
      </p:pic>
      <p:pic>
        <p:nvPicPr>
          <p:cNvPr id="391" name="Graphic 390" descr="Document with solid fill">
            <a:extLst>
              <a:ext uri="{FF2B5EF4-FFF2-40B4-BE49-F238E27FC236}">
                <a16:creationId xmlns:a16="http://schemas.microsoft.com/office/drawing/2014/main" id="{F9F131BE-1DA9-A682-A3A6-9D1A4D6CBC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8184" y="3586719"/>
            <a:ext cx="108000" cy="108000"/>
          </a:xfrm>
          <a:prstGeom prst="rect">
            <a:avLst/>
          </a:prstGeom>
        </p:spPr>
      </p:pic>
      <p:pic>
        <p:nvPicPr>
          <p:cNvPr id="392" name="Graphic 391" descr="Document with solid fill">
            <a:extLst>
              <a:ext uri="{FF2B5EF4-FFF2-40B4-BE49-F238E27FC236}">
                <a16:creationId xmlns:a16="http://schemas.microsoft.com/office/drawing/2014/main" id="{427BE612-7BFE-29C1-0131-7121B3F55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3796" y="3716988"/>
            <a:ext cx="108000" cy="108000"/>
          </a:xfrm>
          <a:prstGeom prst="rect">
            <a:avLst/>
          </a:prstGeom>
        </p:spPr>
      </p:pic>
      <p:pic>
        <p:nvPicPr>
          <p:cNvPr id="393" name="Graphic 392" descr="Document with solid fill">
            <a:extLst>
              <a:ext uri="{FF2B5EF4-FFF2-40B4-BE49-F238E27FC236}">
                <a16:creationId xmlns:a16="http://schemas.microsoft.com/office/drawing/2014/main" id="{AE36CBF6-C9BF-AD52-5249-0ACC93CB5A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47665" y="3779620"/>
            <a:ext cx="113763" cy="108000"/>
          </a:xfrm>
          <a:prstGeom prst="rect">
            <a:avLst/>
          </a:prstGeom>
        </p:spPr>
      </p:pic>
      <p:pic>
        <p:nvPicPr>
          <p:cNvPr id="394" name="Graphic 393" descr="Document with solid fill">
            <a:extLst>
              <a:ext uri="{FF2B5EF4-FFF2-40B4-BE49-F238E27FC236}">
                <a16:creationId xmlns:a16="http://schemas.microsoft.com/office/drawing/2014/main" id="{7A839EC6-9922-963D-E6F7-732205D3D3F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80309" y="3583231"/>
            <a:ext cx="108000" cy="108000"/>
          </a:xfrm>
          <a:prstGeom prst="rect">
            <a:avLst/>
          </a:prstGeom>
        </p:spPr>
      </p:pic>
      <p:pic>
        <p:nvPicPr>
          <p:cNvPr id="395" name="Graphic 394" descr="Document with solid fill">
            <a:extLst>
              <a:ext uri="{FF2B5EF4-FFF2-40B4-BE49-F238E27FC236}">
                <a16:creationId xmlns:a16="http://schemas.microsoft.com/office/drawing/2014/main" id="{92F5B52E-42BD-B50D-49DD-5C4A9C554A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07582" y="3630037"/>
            <a:ext cx="108000" cy="108000"/>
          </a:xfrm>
          <a:prstGeom prst="rect">
            <a:avLst/>
          </a:prstGeom>
        </p:spPr>
      </p:pic>
      <p:pic>
        <p:nvPicPr>
          <p:cNvPr id="396" name="Graphic 395" descr="Document with solid fill">
            <a:extLst>
              <a:ext uri="{FF2B5EF4-FFF2-40B4-BE49-F238E27FC236}">
                <a16:creationId xmlns:a16="http://schemas.microsoft.com/office/drawing/2014/main" id="{ABF39E99-11F7-8367-60F9-3BE7E1A4D0F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72919" y="3768412"/>
            <a:ext cx="108000" cy="108000"/>
          </a:xfrm>
          <a:prstGeom prst="rect">
            <a:avLst/>
          </a:prstGeom>
        </p:spPr>
      </p:pic>
      <p:pic>
        <p:nvPicPr>
          <p:cNvPr id="397" name="Graphic 396" descr="Document with solid fill">
            <a:extLst>
              <a:ext uri="{FF2B5EF4-FFF2-40B4-BE49-F238E27FC236}">
                <a16:creationId xmlns:a16="http://schemas.microsoft.com/office/drawing/2014/main" id="{3EA4A321-11B5-5401-1F02-EDA4EC9915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12649" y="3798129"/>
            <a:ext cx="108000" cy="108000"/>
          </a:xfrm>
          <a:prstGeom prst="rect">
            <a:avLst/>
          </a:prstGeom>
        </p:spPr>
      </p:pic>
      <p:pic>
        <p:nvPicPr>
          <p:cNvPr id="398" name="Graphic 397" descr="Document with solid fill">
            <a:extLst>
              <a:ext uri="{FF2B5EF4-FFF2-40B4-BE49-F238E27FC236}">
                <a16:creationId xmlns:a16="http://schemas.microsoft.com/office/drawing/2014/main" id="{F61BC190-F569-03C1-D383-D5B3FF4C60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6458" y="4406527"/>
            <a:ext cx="108000" cy="108000"/>
          </a:xfrm>
          <a:prstGeom prst="rect">
            <a:avLst/>
          </a:prstGeom>
        </p:spPr>
      </p:pic>
      <p:pic>
        <p:nvPicPr>
          <p:cNvPr id="399" name="Graphic 398" descr="Document with solid fill">
            <a:extLst>
              <a:ext uri="{FF2B5EF4-FFF2-40B4-BE49-F238E27FC236}">
                <a16:creationId xmlns:a16="http://schemas.microsoft.com/office/drawing/2014/main" id="{49E68EB1-9F3A-4A6C-1639-CCAA77BD82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2116" y="4551689"/>
            <a:ext cx="108000" cy="108000"/>
          </a:xfrm>
          <a:prstGeom prst="rect">
            <a:avLst/>
          </a:prstGeom>
        </p:spPr>
      </p:pic>
      <p:pic>
        <p:nvPicPr>
          <p:cNvPr id="400" name="Graphic 399" descr="Document with solid fill">
            <a:extLst>
              <a:ext uri="{FF2B5EF4-FFF2-40B4-BE49-F238E27FC236}">
                <a16:creationId xmlns:a16="http://schemas.microsoft.com/office/drawing/2014/main" id="{CB077713-3C74-73AA-5A5F-F7F0355079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9338" y="4444845"/>
            <a:ext cx="108000" cy="108000"/>
          </a:xfrm>
          <a:prstGeom prst="rect">
            <a:avLst/>
          </a:prstGeom>
        </p:spPr>
      </p:pic>
      <p:pic>
        <p:nvPicPr>
          <p:cNvPr id="401" name="Graphic 400" descr="Document with solid fill">
            <a:extLst>
              <a:ext uri="{FF2B5EF4-FFF2-40B4-BE49-F238E27FC236}">
                <a16:creationId xmlns:a16="http://schemas.microsoft.com/office/drawing/2014/main" id="{A92009B0-16C7-5927-1BE1-BB8AD8BBC6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7264" y="4661787"/>
            <a:ext cx="108000" cy="108000"/>
          </a:xfrm>
          <a:prstGeom prst="rect">
            <a:avLst/>
          </a:prstGeom>
        </p:spPr>
      </p:pic>
      <p:pic>
        <p:nvPicPr>
          <p:cNvPr id="402" name="Graphic 401" descr="Document with solid fill">
            <a:extLst>
              <a:ext uri="{FF2B5EF4-FFF2-40B4-BE49-F238E27FC236}">
                <a16:creationId xmlns:a16="http://schemas.microsoft.com/office/drawing/2014/main" id="{EE17441A-478E-A9AB-8E3E-AE109009C2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2543" y="4607787"/>
            <a:ext cx="108000" cy="108000"/>
          </a:xfrm>
          <a:prstGeom prst="rect">
            <a:avLst/>
          </a:prstGeom>
        </p:spPr>
      </p:pic>
      <p:pic>
        <p:nvPicPr>
          <p:cNvPr id="403" name="Graphic 402" descr="Document with solid fill">
            <a:extLst>
              <a:ext uri="{FF2B5EF4-FFF2-40B4-BE49-F238E27FC236}">
                <a16:creationId xmlns:a16="http://schemas.microsoft.com/office/drawing/2014/main" id="{4623ED6B-EF69-58F2-1040-A76AB46A2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7790" y="4664319"/>
            <a:ext cx="113763" cy="108000"/>
          </a:xfrm>
          <a:prstGeom prst="rect">
            <a:avLst/>
          </a:prstGeom>
        </p:spPr>
      </p:pic>
      <p:pic>
        <p:nvPicPr>
          <p:cNvPr id="404" name="Graphic 403" descr="Document with solid fill">
            <a:extLst>
              <a:ext uri="{FF2B5EF4-FFF2-40B4-BE49-F238E27FC236}">
                <a16:creationId xmlns:a16="http://schemas.microsoft.com/office/drawing/2014/main" id="{564408E8-2755-4597-C62F-7E6B150C4B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8707" y="4482283"/>
            <a:ext cx="108000" cy="108000"/>
          </a:xfrm>
          <a:prstGeom prst="rect">
            <a:avLst/>
          </a:prstGeom>
        </p:spPr>
      </p:pic>
      <p:pic>
        <p:nvPicPr>
          <p:cNvPr id="405" name="Graphic 404" descr="Document with solid fill">
            <a:extLst>
              <a:ext uri="{FF2B5EF4-FFF2-40B4-BE49-F238E27FC236}">
                <a16:creationId xmlns:a16="http://schemas.microsoft.com/office/drawing/2014/main" id="{91FD807A-212E-4B89-1E34-8A71E7D1AC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5953" y="4482284"/>
            <a:ext cx="108000" cy="108000"/>
          </a:xfrm>
          <a:prstGeom prst="rect">
            <a:avLst/>
          </a:prstGeom>
        </p:spPr>
      </p:pic>
      <p:pic>
        <p:nvPicPr>
          <p:cNvPr id="406" name="Graphic 405" descr="Document with solid fill">
            <a:extLst>
              <a:ext uri="{FF2B5EF4-FFF2-40B4-BE49-F238E27FC236}">
                <a16:creationId xmlns:a16="http://schemas.microsoft.com/office/drawing/2014/main" id="{6422A605-1181-CA7A-3503-DAC7720C04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7995" y="4656081"/>
            <a:ext cx="108000" cy="108000"/>
          </a:xfrm>
          <a:prstGeom prst="rect">
            <a:avLst/>
          </a:prstGeom>
        </p:spPr>
      </p:pic>
      <p:pic>
        <p:nvPicPr>
          <p:cNvPr id="407" name="Graphic 406" descr="Document with solid fill">
            <a:extLst>
              <a:ext uri="{FF2B5EF4-FFF2-40B4-BE49-F238E27FC236}">
                <a16:creationId xmlns:a16="http://schemas.microsoft.com/office/drawing/2014/main" id="{D660D738-04AB-C33C-5674-FBF212CF4B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1477" y="4635534"/>
            <a:ext cx="108000" cy="108000"/>
          </a:xfrm>
          <a:prstGeom prst="rect">
            <a:avLst/>
          </a:prstGeom>
        </p:spPr>
      </p:pic>
      <p:pic>
        <p:nvPicPr>
          <p:cNvPr id="408" name="Graphic 407" descr="Document with solid fill">
            <a:extLst>
              <a:ext uri="{FF2B5EF4-FFF2-40B4-BE49-F238E27FC236}">
                <a16:creationId xmlns:a16="http://schemas.microsoft.com/office/drawing/2014/main" id="{20823890-3562-8F39-1870-635488E9CC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1673" y="4680816"/>
            <a:ext cx="108000" cy="108000"/>
          </a:xfrm>
          <a:prstGeom prst="rect">
            <a:avLst/>
          </a:prstGeom>
        </p:spPr>
      </p:pic>
      <p:pic>
        <p:nvPicPr>
          <p:cNvPr id="409" name="Graphic 408" descr="Document with solid fill">
            <a:extLst>
              <a:ext uri="{FF2B5EF4-FFF2-40B4-BE49-F238E27FC236}">
                <a16:creationId xmlns:a16="http://schemas.microsoft.com/office/drawing/2014/main" id="{5E9AC0E0-EF04-642B-C6EF-A52F4F9D5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4140" y="4600413"/>
            <a:ext cx="108000" cy="108000"/>
          </a:xfrm>
          <a:prstGeom prst="rect">
            <a:avLst/>
          </a:prstGeom>
        </p:spPr>
      </p:pic>
      <p:pic>
        <p:nvPicPr>
          <p:cNvPr id="410" name="Graphic 409" descr="Document with solid fill">
            <a:extLst>
              <a:ext uri="{FF2B5EF4-FFF2-40B4-BE49-F238E27FC236}">
                <a16:creationId xmlns:a16="http://schemas.microsoft.com/office/drawing/2014/main" id="{8E8F7B8F-9DC7-0142-2B9E-564DC0166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05540" y="4493201"/>
            <a:ext cx="108000" cy="108000"/>
          </a:xfrm>
          <a:prstGeom prst="rect">
            <a:avLst/>
          </a:prstGeom>
        </p:spPr>
      </p:pic>
      <p:pic>
        <p:nvPicPr>
          <p:cNvPr id="411" name="Graphic 410" descr="Document with solid fill">
            <a:extLst>
              <a:ext uri="{FF2B5EF4-FFF2-40B4-BE49-F238E27FC236}">
                <a16:creationId xmlns:a16="http://schemas.microsoft.com/office/drawing/2014/main" id="{1AF0DDF4-5249-B205-DE8A-7CD8C0E34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407" y="4529208"/>
            <a:ext cx="108000" cy="108000"/>
          </a:xfrm>
          <a:prstGeom prst="rect">
            <a:avLst/>
          </a:prstGeom>
        </p:spPr>
      </p:pic>
      <p:pic>
        <p:nvPicPr>
          <p:cNvPr id="412" name="Graphic 411" descr="Document with solid fill">
            <a:extLst>
              <a:ext uri="{FF2B5EF4-FFF2-40B4-BE49-F238E27FC236}">
                <a16:creationId xmlns:a16="http://schemas.microsoft.com/office/drawing/2014/main" id="{F98A3057-4E87-2EF3-3ED8-8712D3FAA5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4231" y="4729601"/>
            <a:ext cx="108000" cy="108000"/>
          </a:xfrm>
          <a:prstGeom prst="rect">
            <a:avLst/>
          </a:prstGeom>
        </p:spPr>
      </p:pic>
      <p:pic>
        <p:nvPicPr>
          <p:cNvPr id="413" name="Graphic 412" descr="Document with solid fill">
            <a:extLst>
              <a:ext uri="{FF2B5EF4-FFF2-40B4-BE49-F238E27FC236}">
                <a16:creationId xmlns:a16="http://schemas.microsoft.com/office/drawing/2014/main" id="{13F1EC47-2484-2570-CE68-293588923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9733" y="4535247"/>
            <a:ext cx="113763" cy="108000"/>
          </a:xfrm>
          <a:prstGeom prst="rect">
            <a:avLst/>
          </a:prstGeom>
        </p:spPr>
      </p:pic>
      <p:pic>
        <p:nvPicPr>
          <p:cNvPr id="414" name="Graphic 413" descr="Document with solid fill">
            <a:extLst>
              <a:ext uri="{FF2B5EF4-FFF2-40B4-BE49-F238E27FC236}">
                <a16:creationId xmlns:a16="http://schemas.microsoft.com/office/drawing/2014/main" id="{236B71F5-5668-5E4C-07B6-34E84C60BA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1398" y="4619676"/>
            <a:ext cx="108000" cy="108000"/>
          </a:xfrm>
          <a:prstGeom prst="rect">
            <a:avLst/>
          </a:prstGeom>
        </p:spPr>
      </p:pic>
      <p:pic>
        <p:nvPicPr>
          <p:cNvPr id="415" name="Graphic 414" descr="Document with solid fill">
            <a:extLst>
              <a:ext uri="{FF2B5EF4-FFF2-40B4-BE49-F238E27FC236}">
                <a16:creationId xmlns:a16="http://schemas.microsoft.com/office/drawing/2014/main" id="{BC8E46B8-FFB0-CF6A-C177-B3F64937AE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8170" y="4459174"/>
            <a:ext cx="108000" cy="108000"/>
          </a:xfrm>
          <a:prstGeom prst="rect">
            <a:avLst/>
          </a:prstGeom>
        </p:spPr>
      </p:pic>
      <p:pic>
        <p:nvPicPr>
          <p:cNvPr id="416" name="Graphic 415" descr="Document with solid fill">
            <a:extLst>
              <a:ext uri="{FF2B5EF4-FFF2-40B4-BE49-F238E27FC236}">
                <a16:creationId xmlns:a16="http://schemas.microsoft.com/office/drawing/2014/main" id="{960ADEEB-28E7-957F-EB37-74A7F0B245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5097" y="4677524"/>
            <a:ext cx="108000" cy="108000"/>
          </a:xfrm>
          <a:prstGeom prst="rect">
            <a:avLst/>
          </a:prstGeom>
        </p:spPr>
      </p:pic>
      <p:pic>
        <p:nvPicPr>
          <p:cNvPr id="417" name="Graphic 416" descr="Document with solid fill">
            <a:extLst>
              <a:ext uri="{FF2B5EF4-FFF2-40B4-BE49-F238E27FC236}">
                <a16:creationId xmlns:a16="http://schemas.microsoft.com/office/drawing/2014/main" id="{A7A105DA-3EE2-325E-122A-CA02960F9D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0664" y="4639906"/>
            <a:ext cx="108000" cy="108000"/>
          </a:xfrm>
          <a:prstGeom prst="rect">
            <a:avLst/>
          </a:prstGeom>
        </p:spPr>
      </p:pic>
      <p:pic>
        <p:nvPicPr>
          <p:cNvPr id="418" name="Graphic 417" descr="Open folder outline">
            <a:extLst>
              <a:ext uri="{FF2B5EF4-FFF2-40B4-BE49-F238E27FC236}">
                <a16:creationId xmlns:a16="http://schemas.microsoft.com/office/drawing/2014/main" id="{EC95ED1F-E029-7035-9CDA-513043A094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72423" y="3264846"/>
            <a:ext cx="288000" cy="288000"/>
          </a:xfrm>
          <a:prstGeom prst="rect">
            <a:avLst/>
          </a:prstGeom>
        </p:spPr>
      </p:pic>
      <p:pic>
        <p:nvPicPr>
          <p:cNvPr id="420" name="Graphic 419" descr="Open folder outline">
            <a:extLst>
              <a:ext uri="{FF2B5EF4-FFF2-40B4-BE49-F238E27FC236}">
                <a16:creationId xmlns:a16="http://schemas.microsoft.com/office/drawing/2014/main" id="{962E1028-175C-FCF1-B7B8-2E6A36BAAC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02332" y="4090668"/>
            <a:ext cx="288000" cy="288000"/>
          </a:xfrm>
          <a:prstGeom prst="rect">
            <a:avLst/>
          </a:prstGeom>
        </p:spPr>
      </p:pic>
      <p:pic>
        <p:nvPicPr>
          <p:cNvPr id="421" name="Graphic 420" descr="Open folder outline">
            <a:extLst>
              <a:ext uri="{FF2B5EF4-FFF2-40B4-BE49-F238E27FC236}">
                <a16:creationId xmlns:a16="http://schemas.microsoft.com/office/drawing/2014/main" id="{2C064F5A-594E-2CE3-8138-2531B08D85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78889" y="2996834"/>
            <a:ext cx="288000" cy="288000"/>
          </a:xfrm>
          <a:prstGeom prst="rect">
            <a:avLst/>
          </a:prstGeom>
        </p:spPr>
      </p:pic>
      <p:pic>
        <p:nvPicPr>
          <p:cNvPr id="422" name="Graphic 421" descr="Open folder outline">
            <a:extLst>
              <a:ext uri="{FF2B5EF4-FFF2-40B4-BE49-F238E27FC236}">
                <a16:creationId xmlns:a16="http://schemas.microsoft.com/office/drawing/2014/main" id="{14A7F8B6-4A70-4DC5-C00A-87197F9948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98771" y="4462292"/>
            <a:ext cx="288000" cy="288000"/>
          </a:xfrm>
          <a:prstGeom prst="rect">
            <a:avLst/>
          </a:prstGeom>
        </p:spPr>
      </p:pic>
      <p:pic>
        <p:nvPicPr>
          <p:cNvPr id="424" name="Graphic 423" descr="Document with solid fill">
            <a:extLst>
              <a:ext uri="{FF2B5EF4-FFF2-40B4-BE49-F238E27FC236}">
                <a16:creationId xmlns:a16="http://schemas.microsoft.com/office/drawing/2014/main" id="{9519CECD-A22A-4259-FFF1-26463318B5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50840" y="3191729"/>
            <a:ext cx="108000" cy="108000"/>
          </a:xfrm>
          <a:prstGeom prst="rect">
            <a:avLst/>
          </a:prstGeom>
        </p:spPr>
      </p:pic>
      <p:pic>
        <p:nvPicPr>
          <p:cNvPr id="432" name="Graphic 431" descr="Document with solid fill">
            <a:extLst>
              <a:ext uri="{FF2B5EF4-FFF2-40B4-BE49-F238E27FC236}">
                <a16:creationId xmlns:a16="http://schemas.microsoft.com/office/drawing/2014/main" id="{E9295858-6C1D-708C-F78A-0B1A746EFC6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32623" y="3359683"/>
            <a:ext cx="108000" cy="108000"/>
          </a:xfrm>
          <a:prstGeom prst="rect">
            <a:avLst/>
          </a:prstGeom>
        </p:spPr>
      </p:pic>
      <p:pic>
        <p:nvPicPr>
          <p:cNvPr id="433" name="Graphic 432" descr="Document with solid fill">
            <a:extLst>
              <a:ext uri="{FF2B5EF4-FFF2-40B4-BE49-F238E27FC236}">
                <a16:creationId xmlns:a16="http://schemas.microsoft.com/office/drawing/2014/main" id="{00B2A890-BA0D-5619-DEC5-7962F12BE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9606" y="3348482"/>
            <a:ext cx="108000" cy="108000"/>
          </a:xfrm>
          <a:prstGeom prst="rect">
            <a:avLst/>
          </a:prstGeom>
        </p:spPr>
      </p:pic>
      <p:pic>
        <p:nvPicPr>
          <p:cNvPr id="434" name="Graphic 433" descr="Document with solid fill">
            <a:extLst>
              <a:ext uri="{FF2B5EF4-FFF2-40B4-BE49-F238E27FC236}">
                <a16:creationId xmlns:a16="http://schemas.microsoft.com/office/drawing/2014/main" id="{508D919F-AA5D-DC94-922E-2518B6865B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52566" y="3187861"/>
            <a:ext cx="108000" cy="108000"/>
          </a:xfrm>
          <a:prstGeom prst="rect">
            <a:avLst/>
          </a:prstGeom>
        </p:spPr>
      </p:pic>
      <p:pic>
        <p:nvPicPr>
          <p:cNvPr id="435" name="Graphic 434" descr="Document with solid fill">
            <a:extLst>
              <a:ext uri="{FF2B5EF4-FFF2-40B4-BE49-F238E27FC236}">
                <a16:creationId xmlns:a16="http://schemas.microsoft.com/office/drawing/2014/main" id="{D30906B7-C4DF-4761-07D5-B8D517096E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09117" y="3172815"/>
            <a:ext cx="108000" cy="108000"/>
          </a:xfrm>
          <a:prstGeom prst="rect">
            <a:avLst/>
          </a:prstGeom>
        </p:spPr>
      </p:pic>
      <p:pic>
        <p:nvPicPr>
          <p:cNvPr id="436" name="Graphic 435" descr="Document with solid fill">
            <a:extLst>
              <a:ext uri="{FF2B5EF4-FFF2-40B4-BE49-F238E27FC236}">
                <a16:creationId xmlns:a16="http://schemas.microsoft.com/office/drawing/2014/main" id="{76F6A3C6-3557-0411-14BC-D3647388C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5549" y="3157901"/>
            <a:ext cx="108000" cy="108000"/>
          </a:xfrm>
          <a:prstGeom prst="rect">
            <a:avLst/>
          </a:prstGeom>
        </p:spPr>
      </p:pic>
      <p:pic>
        <p:nvPicPr>
          <p:cNvPr id="437" name="Graphic 436" descr="Document with solid fill">
            <a:extLst>
              <a:ext uri="{FF2B5EF4-FFF2-40B4-BE49-F238E27FC236}">
                <a16:creationId xmlns:a16="http://schemas.microsoft.com/office/drawing/2014/main" id="{82B2BC5C-793C-104A-33C2-C645D45218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0643" y="3288450"/>
            <a:ext cx="108000" cy="108000"/>
          </a:xfrm>
          <a:prstGeom prst="rect">
            <a:avLst/>
          </a:prstGeom>
        </p:spPr>
      </p:pic>
      <p:pic>
        <p:nvPicPr>
          <p:cNvPr id="438" name="Graphic 437" descr="Document with solid fill">
            <a:extLst>
              <a:ext uri="{FF2B5EF4-FFF2-40B4-BE49-F238E27FC236}">
                <a16:creationId xmlns:a16="http://schemas.microsoft.com/office/drawing/2014/main" id="{B149CCC1-8AD6-1C4C-F903-E3C1942B44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85030" y="3350802"/>
            <a:ext cx="113763" cy="108000"/>
          </a:xfrm>
          <a:prstGeom prst="rect">
            <a:avLst/>
          </a:prstGeom>
        </p:spPr>
      </p:pic>
      <p:pic>
        <p:nvPicPr>
          <p:cNvPr id="439" name="Graphic 438" descr="Document with solid fill">
            <a:extLst>
              <a:ext uri="{FF2B5EF4-FFF2-40B4-BE49-F238E27FC236}">
                <a16:creationId xmlns:a16="http://schemas.microsoft.com/office/drawing/2014/main" id="{27A024FD-C7CB-599C-FFC9-2D91042063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17674" y="3154413"/>
            <a:ext cx="108000" cy="108000"/>
          </a:xfrm>
          <a:prstGeom prst="rect">
            <a:avLst/>
          </a:prstGeom>
        </p:spPr>
      </p:pic>
      <p:pic>
        <p:nvPicPr>
          <p:cNvPr id="440" name="Graphic 439" descr="Document with solid fill">
            <a:extLst>
              <a:ext uri="{FF2B5EF4-FFF2-40B4-BE49-F238E27FC236}">
                <a16:creationId xmlns:a16="http://schemas.microsoft.com/office/drawing/2014/main" id="{D82D91FE-A354-E2C2-C42F-C9A385F7220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44947" y="3201219"/>
            <a:ext cx="108000" cy="108000"/>
          </a:xfrm>
          <a:prstGeom prst="rect">
            <a:avLst/>
          </a:prstGeom>
        </p:spPr>
      </p:pic>
      <p:pic>
        <p:nvPicPr>
          <p:cNvPr id="441" name="Graphic 440" descr="Document with solid fill">
            <a:extLst>
              <a:ext uri="{FF2B5EF4-FFF2-40B4-BE49-F238E27FC236}">
                <a16:creationId xmlns:a16="http://schemas.microsoft.com/office/drawing/2014/main" id="{B8BFA735-F989-34F3-6FCB-C6EAA19D0C4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10284" y="3339594"/>
            <a:ext cx="108000" cy="108000"/>
          </a:xfrm>
          <a:prstGeom prst="rect">
            <a:avLst/>
          </a:prstGeom>
        </p:spPr>
      </p:pic>
      <p:pic>
        <p:nvPicPr>
          <p:cNvPr id="442" name="Graphic 441" descr="Document with solid fill">
            <a:extLst>
              <a:ext uri="{FF2B5EF4-FFF2-40B4-BE49-F238E27FC236}">
                <a16:creationId xmlns:a16="http://schemas.microsoft.com/office/drawing/2014/main" id="{3CEB21B6-5CBA-D92A-1E61-2E2D371AB94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50014" y="3369311"/>
            <a:ext cx="108000" cy="108000"/>
          </a:xfrm>
          <a:prstGeom prst="rect">
            <a:avLst/>
          </a:prstGeom>
        </p:spPr>
      </p:pic>
      <p:pic>
        <p:nvPicPr>
          <p:cNvPr id="443" name="Graphic 442" descr="Document with solid fill">
            <a:extLst>
              <a:ext uri="{FF2B5EF4-FFF2-40B4-BE49-F238E27FC236}">
                <a16:creationId xmlns:a16="http://schemas.microsoft.com/office/drawing/2014/main" id="{FC3A83AB-B05B-E982-54B4-C6F9872155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8518" y="3976893"/>
            <a:ext cx="108000" cy="108000"/>
          </a:xfrm>
          <a:prstGeom prst="rect">
            <a:avLst/>
          </a:prstGeom>
        </p:spPr>
      </p:pic>
      <p:pic>
        <p:nvPicPr>
          <p:cNvPr id="444" name="Graphic 443" descr="Document with solid fill">
            <a:extLst>
              <a:ext uri="{FF2B5EF4-FFF2-40B4-BE49-F238E27FC236}">
                <a16:creationId xmlns:a16="http://schemas.microsoft.com/office/drawing/2014/main" id="{DCEF107E-92A0-582B-3CBD-B72D018AB3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4176" y="4122055"/>
            <a:ext cx="108000" cy="108000"/>
          </a:xfrm>
          <a:prstGeom prst="rect">
            <a:avLst/>
          </a:prstGeom>
        </p:spPr>
      </p:pic>
      <p:pic>
        <p:nvPicPr>
          <p:cNvPr id="445" name="Graphic 444" descr="Document with solid fill">
            <a:extLst>
              <a:ext uri="{FF2B5EF4-FFF2-40B4-BE49-F238E27FC236}">
                <a16:creationId xmlns:a16="http://schemas.microsoft.com/office/drawing/2014/main" id="{E7F7609F-8FA7-A142-4A70-F3E9606859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1398" y="4015211"/>
            <a:ext cx="108000" cy="108000"/>
          </a:xfrm>
          <a:prstGeom prst="rect">
            <a:avLst/>
          </a:prstGeom>
        </p:spPr>
      </p:pic>
      <p:pic>
        <p:nvPicPr>
          <p:cNvPr id="446" name="Graphic 445" descr="Document with solid fill">
            <a:extLst>
              <a:ext uri="{FF2B5EF4-FFF2-40B4-BE49-F238E27FC236}">
                <a16:creationId xmlns:a16="http://schemas.microsoft.com/office/drawing/2014/main" id="{4FF17659-12CD-FBA4-B47E-2C516AD9F5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9324" y="4232153"/>
            <a:ext cx="108000" cy="108000"/>
          </a:xfrm>
          <a:prstGeom prst="rect">
            <a:avLst/>
          </a:prstGeom>
        </p:spPr>
      </p:pic>
      <p:pic>
        <p:nvPicPr>
          <p:cNvPr id="447" name="Graphic 446" descr="Document with solid fill">
            <a:extLst>
              <a:ext uri="{FF2B5EF4-FFF2-40B4-BE49-F238E27FC236}">
                <a16:creationId xmlns:a16="http://schemas.microsoft.com/office/drawing/2014/main" id="{9AB28DA6-CA13-6E28-7800-A1F1C53CF5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4603" y="4178153"/>
            <a:ext cx="108000" cy="108000"/>
          </a:xfrm>
          <a:prstGeom prst="rect">
            <a:avLst/>
          </a:prstGeom>
        </p:spPr>
      </p:pic>
      <p:pic>
        <p:nvPicPr>
          <p:cNvPr id="448" name="Graphic 447" descr="Document with solid fill">
            <a:extLst>
              <a:ext uri="{FF2B5EF4-FFF2-40B4-BE49-F238E27FC236}">
                <a16:creationId xmlns:a16="http://schemas.microsoft.com/office/drawing/2014/main" id="{39C739D3-3681-F58E-A194-E289ECBEE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9850" y="4234685"/>
            <a:ext cx="113763" cy="108000"/>
          </a:xfrm>
          <a:prstGeom prst="rect">
            <a:avLst/>
          </a:prstGeom>
        </p:spPr>
      </p:pic>
      <p:pic>
        <p:nvPicPr>
          <p:cNvPr id="449" name="Graphic 448" descr="Document with solid fill">
            <a:extLst>
              <a:ext uri="{FF2B5EF4-FFF2-40B4-BE49-F238E27FC236}">
                <a16:creationId xmlns:a16="http://schemas.microsoft.com/office/drawing/2014/main" id="{01320284-CA11-6F57-3B16-592038AFD6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0767" y="4052649"/>
            <a:ext cx="108000" cy="108000"/>
          </a:xfrm>
          <a:prstGeom prst="rect">
            <a:avLst/>
          </a:prstGeom>
        </p:spPr>
      </p:pic>
      <p:pic>
        <p:nvPicPr>
          <p:cNvPr id="450" name="Graphic 449" descr="Document with solid fill">
            <a:extLst>
              <a:ext uri="{FF2B5EF4-FFF2-40B4-BE49-F238E27FC236}">
                <a16:creationId xmlns:a16="http://schemas.microsoft.com/office/drawing/2014/main" id="{2523AD70-40A6-0D11-8E96-064BDE58F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8013" y="4052650"/>
            <a:ext cx="108000" cy="108000"/>
          </a:xfrm>
          <a:prstGeom prst="rect">
            <a:avLst/>
          </a:prstGeom>
        </p:spPr>
      </p:pic>
      <p:pic>
        <p:nvPicPr>
          <p:cNvPr id="451" name="Graphic 450" descr="Document with solid fill">
            <a:extLst>
              <a:ext uri="{FF2B5EF4-FFF2-40B4-BE49-F238E27FC236}">
                <a16:creationId xmlns:a16="http://schemas.microsoft.com/office/drawing/2014/main" id="{2B0143A6-176E-7576-1E6F-C76EB6C0E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0055" y="4226447"/>
            <a:ext cx="108000" cy="108000"/>
          </a:xfrm>
          <a:prstGeom prst="rect">
            <a:avLst/>
          </a:prstGeom>
        </p:spPr>
      </p:pic>
      <p:pic>
        <p:nvPicPr>
          <p:cNvPr id="452" name="Graphic 451" descr="Document with solid fill">
            <a:extLst>
              <a:ext uri="{FF2B5EF4-FFF2-40B4-BE49-F238E27FC236}">
                <a16:creationId xmlns:a16="http://schemas.microsoft.com/office/drawing/2014/main" id="{B10635BD-BC4F-68F5-2DCB-D67D72031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3537" y="4205900"/>
            <a:ext cx="108000" cy="108000"/>
          </a:xfrm>
          <a:prstGeom prst="rect">
            <a:avLst/>
          </a:prstGeom>
        </p:spPr>
      </p:pic>
      <p:pic>
        <p:nvPicPr>
          <p:cNvPr id="453" name="Graphic 452" descr="Document with solid fill">
            <a:extLst>
              <a:ext uri="{FF2B5EF4-FFF2-40B4-BE49-F238E27FC236}">
                <a16:creationId xmlns:a16="http://schemas.microsoft.com/office/drawing/2014/main" id="{0496EFCC-39FC-3F00-E4F1-C2EC875AC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4605" y="3419734"/>
            <a:ext cx="108000" cy="108000"/>
          </a:xfrm>
          <a:prstGeom prst="rect">
            <a:avLst/>
          </a:prstGeom>
        </p:spPr>
      </p:pic>
      <p:pic>
        <p:nvPicPr>
          <p:cNvPr id="454" name="Graphic 453" descr="Document with solid fill">
            <a:extLst>
              <a:ext uri="{FF2B5EF4-FFF2-40B4-BE49-F238E27FC236}">
                <a16:creationId xmlns:a16="http://schemas.microsoft.com/office/drawing/2014/main" id="{3500A2FF-3EAB-30D6-1A51-4F7A8F649F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7072" y="3339331"/>
            <a:ext cx="108000" cy="108000"/>
          </a:xfrm>
          <a:prstGeom prst="rect">
            <a:avLst/>
          </a:prstGeom>
        </p:spPr>
      </p:pic>
      <p:pic>
        <p:nvPicPr>
          <p:cNvPr id="455" name="Graphic 454" descr="Document with solid fill">
            <a:extLst>
              <a:ext uri="{FF2B5EF4-FFF2-40B4-BE49-F238E27FC236}">
                <a16:creationId xmlns:a16="http://schemas.microsoft.com/office/drawing/2014/main" id="{3EC54329-8A51-8ECC-DDC1-D9225915CA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8472" y="3232119"/>
            <a:ext cx="108000" cy="108000"/>
          </a:xfrm>
          <a:prstGeom prst="rect">
            <a:avLst/>
          </a:prstGeom>
        </p:spPr>
      </p:pic>
      <p:pic>
        <p:nvPicPr>
          <p:cNvPr id="456" name="Graphic 455" descr="Document with solid fill">
            <a:extLst>
              <a:ext uri="{FF2B5EF4-FFF2-40B4-BE49-F238E27FC236}">
                <a16:creationId xmlns:a16="http://schemas.microsoft.com/office/drawing/2014/main" id="{F433BF14-A5F9-8659-7114-87C28DBD82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4339" y="3268126"/>
            <a:ext cx="108000" cy="108000"/>
          </a:xfrm>
          <a:prstGeom prst="rect">
            <a:avLst/>
          </a:prstGeom>
        </p:spPr>
      </p:pic>
      <p:pic>
        <p:nvPicPr>
          <p:cNvPr id="457" name="Graphic 456" descr="Document with solid fill">
            <a:extLst>
              <a:ext uri="{FF2B5EF4-FFF2-40B4-BE49-F238E27FC236}">
                <a16:creationId xmlns:a16="http://schemas.microsoft.com/office/drawing/2014/main" id="{301E4715-734E-A123-5D82-139786A78A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7163" y="3468519"/>
            <a:ext cx="108000" cy="108000"/>
          </a:xfrm>
          <a:prstGeom prst="rect">
            <a:avLst/>
          </a:prstGeom>
        </p:spPr>
      </p:pic>
      <p:pic>
        <p:nvPicPr>
          <p:cNvPr id="458" name="Graphic 457" descr="Document with solid fill">
            <a:extLst>
              <a:ext uri="{FF2B5EF4-FFF2-40B4-BE49-F238E27FC236}">
                <a16:creationId xmlns:a16="http://schemas.microsoft.com/office/drawing/2014/main" id="{D40419C0-0817-05A6-363E-6BCA46681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2665" y="3274165"/>
            <a:ext cx="113763" cy="108000"/>
          </a:xfrm>
          <a:prstGeom prst="rect">
            <a:avLst/>
          </a:prstGeom>
        </p:spPr>
      </p:pic>
      <p:pic>
        <p:nvPicPr>
          <p:cNvPr id="459" name="Graphic 458" descr="Document with solid fill">
            <a:extLst>
              <a:ext uri="{FF2B5EF4-FFF2-40B4-BE49-F238E27FC236}">
                <a16:creationId xmlns:a16="http://schemas.microsoft.com/office/drawing/2014/main" id="{C0175BA0-090B-7F8B-98F6-AEE7BBAED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4330" y="3358594"/>
            <a:ext cx="108000" cy="108000"/>
          </a:xfrm>
          <a:prstGeom prst="rect">
            <a:avLst/>
          </a:prstGeom>
        </p:spPr>
      </p:pic>
      <p:pic>
        <p:nvPicPr>
          <p:cNvPr id="460" name="Graphic 459" descr="Document with solid fill">
            <a:extLst>
              <a:ext uri="{FF2B5EF4-FFF2-40B4-BE49-F238E27FC236}">
                <a16:creationId xmlns:a16="http://schemas.microsoft.com/office/drawing/2014/main" id="{24B5D26A-0215-CD07-6AF2-DF719BF97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1102" y="3198092"/>
            <a:ext cx="108000" cy="108000"/>
          </a:xfrm>
          <a:prstGeom prst="rect">
            <a:avLst/>
          </a:prstGeom>
        </p:spPr>
      </p:pic>
      <p:pic>
        <p:nvPicPr>
          <p:cNvPr id="461" name="Graphic 460" descr="Document with solid fill">
            <a:extLst>
              <a:ext uri="{FF2B5EF4-FFF2-40B4-BE49-F238E27FC236}">
                <a16:creationId xmlns:a16="http://schemas.microsoft.com/office/drawing/2014/main" id="{AED965A5-8F75-61D1-B6A2-B74A272DC3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029" y="3416442"/>
            <a:ext cx="108000" cy="108000"/>
          </a:xfrm>
          <a:prstGeom prst="rect">
            <a:avLst/>
          </a:prstGeom>
        </p:spPr>
      </p:pic>
      <p:pic>
        <p:nvPicPr>
          <p:cNvPr id="462" name="Graphic 461" descr="Document with solid fill">
            <a:extLst>
              <a:ext uri="{FF2B5EF4-FFF2-40B4-BE49-F238E27FC236}">
                <a16:creationId xmlns:a16="http://schemas.microsoft.com/office/drawing/2014/main" id="{AE053F28-E927-CFEF-9CB0-6622A6D673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3596" y="3378824"/>
            <a:ext cx="108000" cy="108000"/>
          </a:xfrm>
          <a:prstGeom prst="rect">
            <a:avLst/>
          </a:prstGeom>
        </p:spPr>
      </p:pic>
      <p:pic>
        <p:nvPicPr>
          <p:cNvPr id="463" name="Graphic 462" descr="Open folder outline">
            <a:extLst>
              <a:ext uri="{FF2B5EF4-FFF2-40B4-BE49-F238E27FC236}">
                <a16:creationId xmlns:a16="http://schemas.microsoft.com/office/drawing/2014/main" id="{32478470-0A7B-2DA6-3A86-D7E17F25C1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06658" y="3302244"/>
            <a:ext cx="288000" cy="288000"/>
          </a:xfrm>
          <a:prstGeom prst="rect">
            <a:avLst/>
          </a:prstGeom>
        </p:spPr>
      </p:pic>
      <p:pic>
        <p:nvPicPr>
          <p:cNvPr id="464" name="Graphic 463" descr="Open folder outline">
            <a:extLst>
              <a:ext uri="{FF2B5EF4-FFF2-40B4-BE49-F238E27FC236}">
                <a16:creationId xmlns:a16="http://schemas.microsoft.com/office/drawing/2014/main" id="{1A4E31F2-6B50-B777-7E80-C3C9173A53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98334" y="4045524"/>
            <a:ext cx="288000" cy="288000"/>
          </a:xfrm>
          <a:prstGeom prst="rect">
            <a:avLst/>
          </a:prstGeom>
        </p:spPr>
      </p:pic>
      <p:pic>
        <p:nvPicPr>
          <p:cNvPr id="465" name="Graphic 464" descr="Open folder outline">
            <a:extLst>
              <a:ext uri="{FF2B5EF4-FFF2-40B4-BE49-F238E27FC236}">
                <a16:creationId xmlns:a16="http://schemas.microsoft.com/office/drawing/2014/main" id="{26CEC388-F5AE-EACE-3C6D-D441858E54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09686" y="3706157"/>
            <a:ext cx="288000" cy="288000"/>
          </a:xfrm>
          <a:prstGeom prst="rect">
            <a:avLst/>
          </a:prstGeom>
        </p:spPr>
      </p:pic>
      <p:pic>
        <p:nvPicPr>
          <p:cNvPr id="466" name="Graphic 465" descr="Open folder outline">
            <a:extLst>
              <a:ext uri="{FF2B5EF4-FFF2-40B4-BE49-F238E27FC236}">
                <a16:creationId xmlns:a16="http://schemas.microsoft.com/office/drawing/2014/main" id="{19AEDF73-51FB-60CE-EFF8-C8E3774F0D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13124" y="3034232"/>
            <a:ext cx="288000" cy="288000"/>
          </a:xfrm>
          <a:prstGeom prst="rect">
            <a:avLst/>
          </a:prstGeom>
        </p:spPr>
      </p:pic>
      <p:pic>
        <p:nvPicPr>
          <p:cNvPr id="467" name="Graphic 466" descr="Open folder outline">
            <a:extLst>
              <a:ext uri="{FF2B5EF4-FFF2-40B4-BE49-F238E27FC236}">
                <a16:creationId xmlns:a16="http://schemas.microsoft.com/office/drawing/2014/main" id="{E173A92E-90BD-D6B6-3D52-369D088681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98611" y="4431079"/>
            <a:ext cx="288000" cy="288000"/>
          </a:xfrm>
          <a:prstGeom prst="rect">
            <a:avLst/>
          </a:prstGeom>
        </p:spPr>
      </p:pic>
      <p:pic>
        <p:nvPicPr>
          <p:cNvPr id="468" name="Graphic 467" descr="Document with solid fill">
            <a:extLst>
              <a:ext uri="{FF2B5EF4-FFF2-40B4-BE49-F238E27FC236}">
                <a16:creationId xmlns:a16="http://schemas.microsoft.com/office/drawing/2014/main" id="{7876B1D4-7B8A-D2F7-EC06-665AD165D7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2523" y="4118743"/>
            <a:ext cx="108000" cy="108000"/>
          </a:xfrm>
          <a:prstGeom prst="rect">
            <a:avLst/>
          </a:prstGeom>
        </p:spPr>
      </p:pic>
      <p:pic>
        <p:nvPicPr>
          <p:cNvPr id="469" name="Graphic 468" descr="Document with solid fill">
            <a:extLst>
              <a:ext uri="{FF2B5EF4-FFF2-40B4-BE49-F238E27FC236}">
                <a16:creationId xmlns:a16="http://schemas.microsoft.com/office/drawing/2014/main" id="{C75CABD6-ED6F-E763-401E-B90866E6F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6246" y="3727557"/>
            <a:ext cx="108000" cy="108000"/>
          </a:xfrm>
          <a:prstGeom prst="rect">
            <a:avLst/>
          </a:prstGeom>
        </p:spPr>
      </p:pic>
      <p:pic>
        <p:nvPicPr>
          <p:cNvPr id="470" name="Graphic 469" descr="Document with solid fill">
            <a:extLst>
              <a:ext uri="{FF2B5EF4-FFF2-40B4-BE49-F238E27FC236}">
                <a16:creationId xmlns:a16="http://schemas.microsoft.com/office/drawing/2014/main" id="{32C8F889-CD30-0392-9C12-31940D873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4387" y="4114113"/>
            <a:ext cx="108000" cy="108000"/>
          </a:xfrm>
          <a:prstGeom prst="rect">
            <a:avLst/>
          </a:prstGeom>
        </p:spPr>
      </p:pic>
      <p:pic>
        <p:nvPicPr>
          <p:cNvPr id="471" name="Graphic 470" descr="Document with solid fill">
            <a:extLst>
              <a:ext uri="{FF2B5EF4-FFF2-40B4-BE49-F238E27FC236}">
                <a16:creationId xmlns:a16="http://schemas.microsoft.com/office/drawing/2014/main" id="{3EF2846A-83A4-2C38-CD20-E11CA57BC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8145" y="4260923"/>
            <a:ext cx="108000" cy="108000"/>
          </a:xfrm>
          <a:prstGeom prst="rect">
            <a:avLst/>
          </a:prstGeom>
        </p:spPr>
      </p:pic>
      <p:pic>
        <p:nvPicPr>
          <p:cNvPr id="472" name="Graphic 471" descr="Document with solid fill">
            <a:extLst>
              <a:ext uri="{FF2B5EF4-FFF2-40B4-BE49-F238E27FC236}">
                <a16:creationId xmlns:a16="http://schemas.microsoft.com/office/drawing/2014/main" id="{551CFC5F-E492-E41E-EEC6-B24E0FD790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9641" y="4270668"/>
            <a:ext cx="108000" cy="108000"/>
          </a:xfrm>
          <a:prstGeom prst="rect">
            <a:avLst/>
          </a:prstGeom>
        </p:spPr>
      </p:pic>
      <p:pic>
        <p:nvPicPr>
          <p:cNvPr id="473" name="Graphic 472" descr="Document with solid fill">
            <a:extLst>
              <a:ext uri="{FF2B5EF4-FFF2-40B4-BE49-F238E27FC236}">
                <a16:creationId xmlns:a16="http://schemas.microsoft.com/office/drawing/2014/main" id="{B587C4DC-6362-5672-9D07-FD180593A5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0795" y="4098772"/>
            <a:ext cx="113763" cy="108000"/>
          </a:xfrm>
          <a:prstGeom prst="rect">
            <a:avLst/>
          </a:prstGeom>
        </p:spPr>
      </p:pic>
      <p:pic>
        <p:nvPicPr>
          <p:cNvPr id="474" name="Graphic 473" descr="Document with solid fill">
            <a:extLst>
              <a:ext uri="{FF2B5EF4-FFF2-40B4-BE49-F238E27FC236}">
                <a16:creationId xmlns:a16="http://schemas.microsoft.com/office/drawing/2014/main" id="{0C018717-4F3E-1350-6C93-836E401275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6450" y="4286303"/>
            <a:ext cx="108000" cy="108000"/>
          </a:xfrm>
          <a:prstGeom prst="rect">
            <a:avLst/>
          </a:prstGeom>
        </p:spPr>
      </p:pic>
      <p:pic>
        <p:nvPicPr>
          <p:cNvPr id="475" name="Graphic 474" descr="Document with solid fill">
            <a:extLst>
              <a:ext uri="{FF2B5EF4-FFF2-40B4-BE49-F238E27FC236}">
                <a16:creationId xmlns:a16="http://schemas.microsoft.com/office/drawing/2014/main" id="{86327AF1-329C-127E-CBE4-BDEEB6339F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8615" y="4163098"/>
            <a:ext cx="108000" cy="108000"/>
          </a:xfrm>
          <a:prstGeom prst="rect">
            <a:avLst/>
          </a:prstGeom>
        </p:spPr>
      </p:pic>
      <p:pic>
        <p:nvPicPr>
          <p:cNvPr id="476" name="Graphic 475" descr="Document with solid fill">
            <a:extLst>
              <a:ext uri="{FF2B5EF4-FFF2-40B4-BE49-F238E27FC236}">
                <a16:creationId xmlns:a16="http://schemas.microsoft.com/office/drawing/2014/main" id="{B41632DE-24F3-CBBC-06CF-2D05BCAD13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4665" y="4130964"/>
            <a:ext cx="108000" cy="108000"/>
          </a:xfrm>
          <a:prstGeom prst="rect">
            <a:avLst/>
          </a:prstGeom>
        </p:spPr>
      </p:pic>
      <p:pic>
        <p:nvPicPr>
          <p:cNvPr id="477" name="Graphic 476" descr="Document with solid fill">
            <a:extLst>
              <a:ext uri="{FF2B5EF4-FFF2-40B4-BE49-F238E27FC236}">
                <a16:creationId xmlns:a16="http://schemas.microsoft.com/office/drawing/2014/main" id="{12FB179B-FF13-70A2-EE9C-74EFCB2744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029" y="3895511"/>
            <a:ext cx="108000" cy="108000"/>
          </a:xfrm>
          <a:prstGeom prst="rect">
            <a:avLst/>
          </a:prstGeom>
        </p:spPr>
      </p:pic>
      <p:pic>
        <p:nvPicPr>
          <p:cNvPr id="478" name="Graphic 477" descr="Document with solid fill">
            <a:extLst>
              <a:ext uri="{FF2B5EF4-FFF2-40B4-BE49-F238E27FC236}">
                <a16:creationId xmlns:a16="http://schemas.microsoft.com/office/drawing/2014/main" id="{2F84C16E-3A7B-34B9-D164-4D55EFE433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5012" y="3884310"/>
            <a:ext cx="108000" cy="108000"/>
          </a:xfrm>
          <a:prstGeom prst="rect">
            <a:avLst/>
          </a:prstGeom>
        </p:spPr>
      </p:pic>
      <p:pic>
        <p:nvPicPr>
          <p:cNvPr id="479" name="Graphic 478" descr="Document with solid fill">
            <a:extLst>
              <a:ext uri="{FF2B5EF4-FFF2-40B4-BE49-F238E27FC236}">
                <a16:creationId xmlns:a16="http://schemas.microsoft.com/office/drawing/2014/main" id="{4B707C43-F6A3-2F3B-7098-1B8D407FD6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7972" y="3723689"/>
            <a:ext cx="108000" cy="108000"/>
          </a:xfrm>
          <a:prstGeom prst="rect">
            <a:avLst/>
          </a:prstGeom>
        </p:spPr>
      </p:pic>
      <p:pic>
        <p:nvPicPr>
          <p:cNvPr id="480" name="Graphic 479" descr="Document with solid fill">
            <a:extLst>
              <a:ext uri="{FF2B5EF4-FFF2-40B4-BE49-F238E27FC236}">
                <a16:creationId xmlns:a16="http://schemas.microsoft.com/office/drawing/2014/main" id="{EF29479B-223F-A326-E6B9-02A6242D2F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4523" y="3708643"/>
            <a:ext cx="108000" cy="108000"/>
          </a:xfrm>
          <a:prstGeom prst="rect">
            <a:avLst/>
          </a:prstGeom>
        </p:spPr>
      </p:pic>
      <p:pic>
        <p:nvPicPr>
          <p:cNvPr id="481" name="Graphic 480" descr="Document with solid fill">
            <a:extLst>
              <a:ext uri="{FF2B5EF4-FFF2-40B4-BE49-F238E27FC236}">
                <a16:creationId xmlns:a16="http://schemas.microsoft.com/office/drawing/2014/main" id="{DA309ED7-7684-3956-DF4A-312381493A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0955" y="3693729"/>
            <a:ext cx="108000" cy="108000"/>
          </a:xfrm>
          <a:prstGeom prst="rect">
            <a:avLst/>
          </a:prstGeom>
        </p:spPr>
      </p:pic>
      <p:pic>
        <p:nvPicPr>
          <p:cNvPr id="482" name="Graphic 481" descr="Document with solid fill">
            <a:extLst>
              <a:ext uri="{FF2B5EF4-FFF2-40B4-BE49-F238E27FC236}">
                <a16:creationId xmlns:a16="http://schemas.microsoft.com/office/drawing/2014/main" id="{D42ADCBD-70CA-1BED-00CB-5BC8CAB771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049" y="3824278"/>
            <a:ext cx="108000" cy="108000"/>
          </a:xfrm>
          <a:prstGeom prst="rect">
            <a:avLst/>
          </a:prstGeom>
        </p:spPr>
      </p:pic>
      <p:pic>
        <p:nvPicPr>
          <p:cNvPr id="483" name="Graphic 482" descr="Document with solid fill">
            <a:extLst>
              <a:ext uri="{FF2B5EF4-FFF2-40B4-BE49-F238E27FC236}">
                <a16:creationId xmlns:a16="http://schemas.microsoft.com/office/drawing/2014/main" id="{4D7310D9-6DED-5D10-9979-EC865A2631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0436" y="3886630"/>
            <a:ext cx="113763" cy="108000"/>
          </a:xfrm>
          <a:prstGeom prst="rect">
            <a:avLst/>
          </a:prstGeom>
        </p:spPr>
      </p:pic>
      <p:pic>
        <p:nvPicPr>
          <p:cNvPr id="484" name="Graphic 483" descr="Document with solid fill">
            <a:extLst>
              <a:ext uri="{FF2B5EF4-FFF2-40B4-BE49-F238E27FC236}">
                <a16:creationId xmlns:a16="http://schemas.microsoft.com/office/drawing/2014/main" id="{B7DADA5A-F76E-B333-C970-B2E98948E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3080" y="3690241"/>
            <a:ext cx="108000" cy="108000"/>
          </a:xfrm>
          <a:prstGeom prst="rect">
            <a:avLst/>
          </a:prstGeom>
        </p:spPr>
      </p:pic>
      <p:pic>
        <p:nvPicPr>
          <p:cNvPr id="485" name="Graphic 484" descr="Document with solid fill">
            <a:extLst>
              <a:ext uri="{FF2B5EF4-FFF2-40B4-BE49-F238E27FC236}">
                <a16:creationId xmlns:a16="http://schemas.microsoft.com/office/drawing/2014/main" id="{767D274A-E006-1BC0-B352-810A79F5A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0353" y="3737047"/>
            <a:ext cx="108000" cy="108000"/>
          </a:xfrm>
          <a:prstGeom prst="rect">
            <a:avLst/>
          </a:prstGeom>
        </p:spPr>
      </p:pic>
      <p:pic>
        <p:nvPicPr>
          <p:cNvPr id="486" name="Graphic 485" descr="Document with solid fill">
            <a:extLst>
              <a:ext uri="{FF2B5EF4-FFF2-40B4-BE49-F238E27FC236}">
                <a16:creationId xmlns:a16="http://schemas.microsoft.com/office/drawing/2014/main" id="{A613CF28-14DF-79AB-ED77-D12CECB4C7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5690" y="3875422"/>
            <a:ext cx="108000" cy="108000"/>
          </a:xfrm>
          <a:prstGeom prst="rect">
            <a:avLst/>
          </a:prstGeom>
        </p:spPr>
      </p:pic>
      <p:pic>
        <p:nvPicPr>
          <p:cNvPr id="487" name="Graphic 486" descr="Document with solid fill">
            <a:extLst>
              <a:ext uri="{FF2B5EF4-FFF2-40B4-BE49-F238E27FC236}">
                <a16:creationId xmlns:a16="http://schemas.microsoft.com/office/drawing/2014/main" id="{EBE5520E-B7C2-30AB-C629-A468081CEB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5420" y="3905139"/>
            <a:ext cx="108000" cy="108000"/>
          </a:xfrm>
          <a:prstGeom prst="rect">
            <a:avLst/>
          </a:prstGeom>
        </p:spPr>
      </p:pic>
      <p:pic>
        <p:nvPicPr>
          <p:cNvPr id="488" name="Graphic 487" descr="Document with solid fill">
            <a:extLst>
              <a:ext uri="{FF2B5EF4-FFF2-40B4-BE49-F238E27FC236}">
                <a16:creationId xmlns:a16="http://schemas.microsoft.com/office/drawing/2014/main" id="{870318DB-017B-AB11-D1FD-E1D564495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9229" y="4513537"/>
            <a:ext cx="108000" cy="108000"/>
          </a:xfrm>
          <a:prstGeom prst="rect">
            <a:avLst/>
          </a:prstGeom>
        </p:spPr>
      </p:pic>
      <p:pic>
        <p:nvPicPr>
          <p:cNvPr id="489" name="Graphic 488" descr="Document with solid fill">
            <a:extLst>
              <a:ext uri="{FF2B5EF4-FFF2-40B4-BE49-F238E27FC236}">
                <a16:creationId xmlns:a16="http://schemas.microsoft.com/office/drawing/2014/main" id="{70F92B5F-4CCE-8125-69F7-F7925DA12B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887" y="4658699"/>
            <a:ext cx="108000" cy="108000"/>
          </a:xfrm>
          <a:prstGeom prst="rect">
            <a:avLst/>
          </a:prstGeom>
        </p:spPr>
      </p:pic>
      <p:pic>
        <p:nvPicPr>
          <p:cNvPr id="490" name="Graphic 489" descr="Document with solid fill">
            <a:extLst>
              <a:ext uri="{FF2B5EF4-FFF2-40B4-BE49-F238E27FC236}">
                <a16:creationId xmlns:a16="http://schemas.microsoft.com/office/drawing/2014/main" id="{8E306120-7C91-B14C-C3FD-93C529A09D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2109" y="4551855"/>
            <a:ext cx="108000" cy="108000"/>
          </a:xfrm>
          <a:prstGeom prst="rect">
            <a:avLst/>
          </a:prstGeom>
        </p:spPr>
      </p:pic>
      <p:pic>
        <p:nvPicPr>
          <p:cNvPr id="491" name="Graphic 490" descr="Document with solid fill">
            <a:extLst>
              <a:ext uri="{FF2B5EF4-FFF2-40B4-BE49-F238E27FC236}">
                <a16:creationId xmlns:a16="http://schemas.microsoft.com/office/drawing/2014/main" id="{05C443DA-898C-1DAB-4BBE-338E603C19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0035" y="4768797"/>
            <a:ext cx="108000" cy="108000"/>
          </a:xfrm>
          <a:prstGeom prst="rect">
            <a:avLst/>
          </a:prstGeom>
        </p:spPr>
      </p:pic>
      <p:pic>
        <p:nvPicPr>
          <p:cNvPr id="492" name="Graphic 491" descr="Document with solid fill">
            <a:extLst>
              <a:ext uri="{FF2B5EF4-FFF2-40B4-BE49-F238E27FC236}">
                <a16:creationId xmlns:a16="http://schemas.microsoft.com/office/drawing/2014/main" id="{F218E3AC-CFAA-CF93-4125-20AD949BDE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5314" y="4714797"/>
            <a:ext cx="108000" cy="108000"/>
          </a:xfrm>
          <a:prstGeom prst="rect">
            <a:avLst/>
          </a:prstGeom>
        </p:spPr>
      </p:pic>
      <p:pic>
        <p:nvPicPr>
          <p:cNvPr id="493" name="Graphic 492" descr="Document with solid fill">
            <a:extLst>
              <a:ext uri="{FF2B5EF4-FFF2-40B4-BE49-F238E27FC236}">
                <a16:creationId xmlns:a16="http://schemas.microsoft.com/office/drawing/2014/main" id="{38624D65-5325-22B2-2065-D7DD243D54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0561" y="4771329"/>
            <a:ext cx="113763" cy="108000"/>
          </a:xfrm>
          <a:prstGeom prst="rect">
            <a:avLst/>
          </a:prstGeom>
        </p:spPr>
      </p:pic>
      <p:pic>
        <p:nvPicPr>
          <p:cNvPr id="494" name="Graphic 493" descr="Document with solid fill">
            <a:extLst>
              <a:ext uri="{FF2B5EF4-FFF2-40B4-BE49-F238E27FC236}">
                <a16:creationId xmlns:a16="http://schemas.microsoft.com/office/drawing/2014/main" id="{ED6A779A-9D4C-506E-0183-E13E239B2C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61478" y="4589293"/>
            <a:ext cx="108000" cy="108000"/>
          </a:xfrm>
          <a:prstGeom prst="rect">
            <a:avLst/>
          </a:prstGeom>
        </p:spPr>
      </p:pic>
      <p:pic>
        <p:nvPicPr>
          <p:cNvPr id="495" name="Graphic 494" descr="Document with solid fill">
            <a:extLst>
              <a:ext uri="{FF2B5EF4-FFF2-40B4-BE49-F238E27FC236}">
                <a16:creationId xmlns:a16="http://schemas.microsoft.com/office/drawing/2014/main" id="{8DA9CE3D-E522-FFE5-EEE3-650F04804C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724" y="4589294"/>
            <a:ext cx="108000" cy="108000"/>
          </a:xfrm>
          <a:prstGeom prst="rect">
            <a:avLst/>
          </a:prstGeom>
        </p:spPr>
      </p:pic>
      <p:pic>
        <p:nvPicPr>
          <p:cNvPr id="496" name="Graphic 495" descr="Document with solid fill">
            <a:extLst>
              <a:ext uri="{FF2B5EF4-FFF2-40B4-BE49-F238E27FC236}">
                <a16:creationId xmlns:a16="http://schemas.microsoft.com/office/drawing/2014/main" id="{C7FD16C9-8845-003B-D02F-F536B832DA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0766" y="4763091"/>
            <a:ext cx="108000" cy="108000"/>
          </a:xfrm>
          <a:prstGeom prst="rect">
            <a:avLst/>
          </a:prstGeom>
        </p:spPr>
      </p:pic>
      <p:pic>
        <p:nvPicPr>
          <p:cNvPr id="497" name="Graphic 496" descr="Document with solid fill">
            <a:extLst>
              <a:ext uri="{FF2B5EF4-FFF2-40B4-BE49-F238E27FC236}">
                <a16:creationId xmlns:a16="http://schemas.microsoft.com/office/drawing/2014/main" id="{B531463D-D7C1-97C3-D7D9-B7262C78D7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4248" y="4742544"/>
            <a:ext cx="108000" cy="108000"/>
          </a:xfrm>
          <a:prstGeom prst="rect">
            <a:avLst/>
          </a:prstGeom>
        </p:spPr>
      </p:pic>
      <p:pic>
        <p:nvPicPr>
          <p:cNvPr id="208" name="Graphic 207" descr="Download from cloud outline">
            <a:extLst>
              <a:ext uri="{FF2B5EF4-FFF2-40B4-BE49-F238E27FC236}">
                <a16:creationId xmlns:a16="http://schemas.microsoft.com/office/drawing/2014/main" id="{E09F41AF-B91A-DADB-913F-1A35C005122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15890" y="2193105"/>
            <a:ext cx="806400" cy="806400"/>
          </a:xfrm>
          <a:prstGeom prst="rect">
            <a:avLst/>
          </a:prstGeom>
        </p:spPr>
      </p:pic>
      <p:pic>
        <p:nvPicPr>
          <p:cNvPr id="209" name="Graphic 208" descr="Database outline">
            <a:extLst>
              <a:ext uri="{FF2B5EF4-FFF2-40B4-BE49-F238E27FC236}">
                <a16:creationId xmlns:a16="http://schemas.microsoft.com/office/drawing/2014/main" id="{7C7A6219-E16A-54B4-7526-951DA37D19B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7891" y="2125895"/>
            <a:ext cx="807518" cy="807518"/>
          </a:xfrm>
          <a:prstGeom prst="rect">
            <a:avLst/>
          </a:prstGeom>
        </p:spPr>
      </p:pic>
      <p:sp>
        <p:nvSpPr>
          <p:cNvPr id="210" name="TextBox 209">
            <a:extLst>
              <a:ext uri="{FF2B5EF4-FFF2-40B4-BE49-F238E27FC236}">
                <a16:creationId xmlns:a16="http://schemas.microsoft.com/office/drawing/2014/main" id="{864B69F9-C94C-1A00-E41E-A23F31ABA17D}"/>
              </a:ext>
            </a:extLst>
          </p:cNvPr>
          <p:cNvSpPr txBox="1"/>
          <p:nvPr/>
        </p:nvSpPr>
        <p:spPr>
          <a:xfrm>
            <a:off x="3340064" y="2295039"/>
            <a:ext cx="914400" cy="507831"/>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On-prem filer DR</a:t>
            </a:r>
          </a:p>
        </p:txBody>
      </p:sp>
      <p:sp>
        <p:nvSpPr>
          <p:cNvPr id="211" name="TextBox 210">
            <a:extLst>
              <a:ext uri="{FF2B5EF4-FFF2-40B4-BE49-F238E27FC236}">
                <a16:creationId xmlns:a16="http://schemas.microsoft.com/office/drawing/2014/main" id="{D572E8FC-CFB3-2E09-70D4-E6B4FA85861C}"/>
              </a:ext>
            </a:extLst>
          </p:cNvPr>
          <p:cNvSpPr txBox="1"/>
          <p:nvPr/>
        </p:nvSpPr>
        <p:spPr>
          <a:xfrm>
            <a:off x="1294324" y="2315194"/>
            <a:ext cx="1016617" cy="507831"/>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On-prem filer</a:t>
            </a:r>
          </a:p>
        </p:txBody>
      </p:sp>
      <p:sp>
        <p:nvSpPr>
          <p:cNvPr id="212" name="TextBox 211">
            <a:extLst>
              <a:ext uri="{FF2B5EF4-FFF2-40B4-BE49-F238E27FC236}">
                <a16:creationId xmlns:a16="http://schemas.microsoft.com/office/drawing/2014/main" id="{CA1BA4F5-870B-227B-CED3-CEFB19B74A65}"/>
              </a:ext>
            </a:extLst>
          </p:cNvPr>
          <p:cNvSpPr txBox="1"/>
          <p:nvPr/>
        </p:nvSpPr>
        <p:spPr>
          <a:xfrm>
            <a:off x="5000975" y="2294192"/>
            <a:ext cx="1019163" cy="507831"/>
          </a:xfrm>
          <a:prstGeom prst="rect">
            <a:avLst/>
          </a:prstGeom>
          <a:noFill/>
        </p:spPr>
        <p:txBody>
          <a:bodyPr wrap="square" rtlCol="0">
            <a:spAutoFit/>
          </a:bodyPr>
          <a:lstStyle/>
          <a:p>
            <a:r>
              <a:rPr lang="en-US" dirty="0"/>
              <a:t>On-prem Sharepoint</a:t>
            </a:r>
          </a:p>
        </p:txBody>
      </p:sp>
      <p:sp>
        <p:nvSpPr>
          <p:cNvPr id="213" name="TextBox 212">
            <a:extLst>
              <a:ext uri="{FF2B5EF4-FFF2-40B4-BE49-F238E27FC236}">
                <a16:creationId xmlns:a16="http://schemas.microsoft.com/office/drawing/2014/main" id="{3B454130-4CF2-2F77-5551-2C80E0FA533E}"/>
              </a:ext>
            </a:extLst>
          </p:cNvPr>
          <p:cNvSpPr txBox="1"/>
          <p:nvPr/>
        </p:nvSpPr>
        <p:spPr>
          <a:xfrm>
            <a:off x="7101078" y="2325036"/>
            <a:ext cx="647403" cy="507831"/>
          </a:xfrm>
          <a:prstGeom prst="rect">
            <a:avLst/>
          </a:prstGeom>
          <a:noFill/>
        </p:spPr>
        <p:txBody>
          <a:bodyPr wrap="square" rtlCol="0">
            <a:spAutoFit/>
          </a:bodyPr>
          <a:lstStyle/>
          <a:p>
            <a:r>
              <a:rPr lang="en-US" dirty="0"/>
              <a:t>Cloud Apps</a:t>
            </a:r>
          </a:p>
        </p:txBody>
      </p:sp>
      <p:pic>
        <p:nvPicPr>
          <p:cNvPr id="214" name="Graphic 213" descr="Database outline">
            <a:extLst>
              <a:ext uri="{FF2B5EF4-FFF2-40B4-BE49-F238E27FC236}">
                <a16:creationId xmlns:a16="http://schemas.microsoft.com/office/drawing/2014/main" id="{49B625E2-79F5-CD4F-AB31-031B5638179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11571" y="2108739"/>
            <a:ext cx="807518" cy="807518"/>
          </a:xfrm>
          <a:prstGeom prst="rect">
            <a:avLst/>
          </a:prstGeom>
        </p:spPr>
      </p:pic>
      <p:pic>
        <p:nvPicPr>
          <p:cNvPr id="215" name="Graphic 214" descr="Database outline">
            <a:extLst>
              <a:ext uri="{FF2B5EF4-FFF2-40B4-BE49-F238E27FC236}">
                <a16:creationId xmlns:a16="http://schemas.microsoft.com/office/drawing/2014/main" id="{C623F87E-ECE8-BCBF-B292-20428A7D566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06962" y="2048115"/>
            <a:ext cx="807518" cy="807518"/>
          </a:xfrm>
          <a:prstGeom prst="rect">
            <a:avLst/>
          </a:prstGeom>
        </p:spPr>
      </p:pic>
      <p:grpSp>
        <p:nvGrpSpPr>
          <p:cNvPr id="216" name="Group 215">
            <a:extLst>
              <a:ext uri="{FF2B5EF4-FFF2-40B4-BE49-F238E27FC236}">
                <a16:creationId xmlns:a16="http://schemas.microsoft.com/office/drawing/2014/main" id="{747FFDF3-F61B-0CE2-892B-E4B063A80CE7}"/>
              </a:ext>
            </a:extLst>
          </p:cNvPr>
          <p:cNvGrpSpPr/>
          <p:nvPr/>
        </p:nvGrpSpPr>
        <p:grpSpPr>
          <a:xfrm>
            <a:off x="3851264" y="96554"/>
            <a:ext cx="1367756" cy="1385543"/>
            <a:chOff x="3544829" y="82329"/>
            <a:chExt cx="1367756" cy="1385543"/>
          </a:xfrm>
        </p:grpSpPr>
        <p:pic>
          <p:nvPicPr>
            <p:cNvPr id="217" name="Graphic 216" descr="Users with solid fill">
              <a:extLst>
                <a:ext uri="{FF2B5EF4-FFF2-40B4-BE49-F238E27FC236}">
                  <a16:creationId xmlns:a16="http://schemas.microsoft.com/office/drawing/2014/main" id="{DE85B605-9840-0479-9CED-DB9533263CB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544829" y="82329"/>
              <a:ext cx="1367756" cy="1367756"/>
            </a:xfrm>
            <a:prstGeom prst="rect">
              <a:avLst/>
            </a:prstGeom>
          </p:spPr>
        </p:pic>
        <p:sp>
          <p:nvSpPr>
            <p:cNvPr id="218" name="TextBox 217">
              <a:extLst>
                <a:ext uri="{FF2B5EF4-FFF2-40B4-BE49-F238E27FC236}">
                  <a16:creationId xmlns:a16="http://schemas.microsoft.com/office/drawing/2014/main" id="{72F95C00-075E-ED79-9F12-3EFD688F9919}"/>
                </a:ext>
              </a:extLst>
            </p:cNvPr>
            <p:cNvSpPr txBox="1"/>
            <p:nvPr/>
          </p:nvSpPr>
          <p:spPr>
            <a:xfrm>
              <a:off x="3792204" y="1167790"/>
              <a:ext cx="1099515" cy="300082"/>
            </a:xfrm>
            <a:prstGeom prst="rect">
              <a:avLst/>
            </a:prstGeom>
            <a:noFill/>
          </p:spPr>
          <p:txBody>
            <a:bodyPr wrap="square" rtlCol="0">
              <a:spAutoFit/>
            </a:bodyPr>
            <a:lstStyle/>
            <a:p>
              <a:r>
                <a:rPr lang="en-US" dirty="0">
                  <a:latin typeface="Helvetica 75 Bold" panose="020B0804020202020204" pitchFamily="34" charset="0"/>
                  <a:cs typeface="Helvetica" panose="020B0604020202020204" pitchFamily="34" charset="0"/>
                </a:rPr>
                <a:t>All Users</a:t>
              </a:r>
            </a:p>
          </p:txBody>
        </p:sp>
      </p:grpSp>
      <p:cxnSp>
        <p:nvCxnSpPr>
          <p:cNvPr id="219" name="Connector: Curved 218">
            <a:extLst>
              <a:ext uri="{FF2B5EF4-FFF2-40B4-BE49-F238E27FC236}">
                <a16:creationId xmlns:a16="http://schemas.microsoft.com/office/drawing/2014/main" id="{01AD65E4-EE33-B5E8-3ED9-705188E9AB42}"/>
              </a:ext>
            </a:extLst>
          </p:cNvPr>
          <p:cNvCxnSpPr>
            <a:stCxn id="217" idx="1"/>
            <a:endCxn id="214" idx="0"/>
          </p:cNvCxnSpPr>
          <p:nvPr/>
        </p:nvCxnSpPr>
        <p:spPr>
          <a:xfrm rot="10800000" flipV="1">
            <a:off x="2915330" y="780431"/>
            <a:ext cx="935934" cy="132830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0" name="Connector: Curved 219">
            <a:extLst>
              <a:ext uri="{FF2B5EF4-FFF2-40B4-BE49-F238E27FC236}">
                <a16:creationId xmlns:a16="http://schemas.microsoft.com/office/drawing/2014/main" id="{416DFA75-5014-D7ED-20F7-36BAADDC30D6}"/>
              </a:ext>
            </a:extLst>
          </p:cNvPr>
          <p:cNvCxnSpPr>
            <a:stCxn id="217" idx="1"/>
            <a:endCxn id="209" idx="0"/>
          </p:cNvCxnSpPr>
          <p:nvPr/>
        </p:nvCxnSpPr>
        <p:spPr>
          <a:xfrm rot="10800000" flipV="1">
            <a:off x="981650" y="780431"/>
            <a:ext cx="2869614" cy="134546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1" name="Connector: Curved 220">
            <a:extLst>
              <a:ext uri="{FF2B5EF4-FFF2-40B4-BE49-F238E27FC236}">
                <a16:creationId xmlns:a16="http://schemas.microsoft.com/office/drawing/2014/main" id="{5A68E2F7-3927-6914-C53F-C8EA11A0C01C}"/>
              </a:ext>
            </a:extLst>
          </p:cNvPr>
          <p:cNvCxnSpPr>
            <a:stCxn id="217" idx="3"/>
            <a:endCxn id="215" idx="0"/>
          </p:cNvCxnSpPr>
          <p:nvPr/>
        </p:nvCxnSpPr>
        <p:spPr>
          <a:xfrm>
            <a:off x="5219020" y="780432"/>
            <a:ext cx="1091701" cy="126768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Connector: Curved 221">
            <a:extLst>
              <a:ext uri="{FF2B5EF4-FFF2-40B4-BE49-F238E27FC236}">
                <a16:creationId xmlns:a16="http://schemas.microsoft.com/office/drawing/2014/main" id="{1F5204B9-E8B3-46F7-C517-D99512D3CE8B}"/>
              </a:ext>
            </a:extLst>
          </p:cNvPr>
          <p:cNvCxnSpPr>
            <a:stCxn id="217" idx="3"/>
            <a:endCxn id="208" idx="0"/>
          </p:cNvCxnSpPr>
          <p:nvPr/>
        </p:nvCxnSpPr>
        <p:spPr>
          <a:xfrm>
            <a:off x="5219020" y="780432"/>
            <a:ext cx="3000070" cy="141267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Graphic 1" descr="Open folder outline">
            <a:extLst>
              <a:ext uri="{FF2B5EF4-FFF2-40B4-BE49-F238E27FC236}">
                <a16:creationId xmlns:a16="http://schemas.microsoft.com/office/drawing/2014/main" id="{ACE9E483-1D2B-5B20-0012-D6094B2D4E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6462" y="3696541"/>
            <a:ext cx="288000" cy="288000"/>
          </a:xfrm>
          <a:prstGeom prst="rect">
            <a:avLst/>
          </a:prstGeom>
        </p:spPr>
      </p:pic>
      <p:pic>
        <p:nvPicPr>
          <p:cNvPr id="3" name="Graphic 2" descr="Document with solid fill">
            <a:extLst>
              <a:ext uri="{FF2B5EF4-FFF2-40B4-BE49-F238E27FC236}">
                <a16:creationId xmlns:a16="http://schemas.microsoft.com/office/drawing/2014/main" id="{1BBB08D7-1BD9-D9FA-7A29-EF220C63C8A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61952" y="3617282"/>
            <a:ext cx="108000" cy="108000"/>
          </a:xfrm>
          <a:prstGeom prst="rect">
            <a:avLst/>
          </a:prstGeom>
        </p:spPr>
      </p:pic>
      <p:pic>
        <p:nvPicPr>
          <p:cNvPr id="4" name="Graphic 3" descr="Document with solid fill">
            <a:extLst>
              <a:ext uri="{FF2B5EF4-FFF2-40B4-BE49-F238E27FC236}">
                <a16:creationId xmlns:a16="http://schemas.microsoft.com/office/drawing/2014/main" id="{585F8684-8E8C-2CD5-BC02-308BF7A0122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83816" y="3612652"/>
            <a:ext cx="108000" cy="108000"/>
          </a:xfrm>
          <a:prstGeom prst="rect">
            <a:avLst/>
          </a:prstGeom>
        </p:spPr>
      </p:pic>
      <p:pic>
        <p:nvPicPr>
          <p:cNvPr id="13" name="Graphic 12" descr="Document with solid fill">
            <a:extLst>
              <a:ext uri="{FF2B5EF4-FFF2-40B4-BE49-F238E27FC236}">
                <a16:creationId xmlns:a16="http://schemas.microsoft.com/office/drawing/2014/main" id="{9D8EDB42-5AAF-A380-6D49-109D5518D5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07574" y="3759462"/>
            <a:ext cx="108000" cy="108000"/>
          </a:xfrm>
          <a:prstGeom prst="rect">
            <a:avLst/>
          </a:prstGeom>
        </p:spPr>
      </p:pic>
      <p:pic>
        <p:nvPicPr>
          <p:cNvPr id="20" name="Graphic 19" descr="Document with solid fill">
            <a:extLst>
              <a:ext uri="{FF2B5EF4-FFF2-40B4-BE49-F238E27FC236}">
                <a16:creationId xmlns:a16="http://schemas.microsoft.com/office/drawing/2014/main" id="{AF8A9315-16B3-8320-2B08-7728B24A54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99070" y="3769207"/>
            <a:ext cx="108000" cy="108000"/>
          </a:xfrm>
          <a:prstGeom prst="rect">
            <a:avLst/>
          </a:prstGeom>
        </p:spPr>
      </p:pic>
      <p:pic>
        <p:nvPicPr>
          <p:cNvPr id="22" name="Graphic 21" descr="Document with solid fill">
            <a:extLst>
              <a:ext uri="{FF2B5EF4-FFF2-40B4-BE49-F238E27FC236}">
                <a16:creationId xmlns:a16="http://schemas.microsoft.com/office/drawing/2014/main" id="{E11F8CA9-5A37-4E15-F918-A1A0029D55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60224" y="3597311"/>
            <a:ext cx="113763" cy="108000"/>
          </a:xfrm>
          <a:prstGeom prst="rect">
            <a:avLst/>
          </a:prstGeom>
        </p:spPr>
      </p:pic>
      <p:pic>
        <p:nvPicPr>
          <p:cNvPr id="24" name="Graphic 23" descr="Document with solid fill">
            <a:extLst>
              <a:ext uri="{FF2B5EF4-FFF2-40B4-BE49-F238E27FC236}">
                <a16:creationId xmlns:a16="http://schemas.microsoft.com/office/drawing/2014/main" id="{DD7A7338-EF7C-9446-4BD9-D0C261E9B3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05879" y="3784842"/>
            <a:ext cx="108000" cy="108000"/>
          </a:xfrm>
          <a:prstGeom prst="rect">
            <a:avLst/>
          </a:prstGeom>
        </p:spPr>
      </p:pic>
      <p:pic>
        <p:nvPicPr>
          <p:cNvPr id="26" name="Graphic 25" descr="Document with solid fill">
            <a:extLst>
              <a:ext uri="{FF2B5EF4-FFF2-40B4-BE49-F238E27FC236}">
                <a16:creationId xmlns:a16="http://schemas.microsoft.com/office/drawing/2014/main" id="{3275FE9B-673B-B6B6-8071-0D6F4A00677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48044" y="3661637"/>
            <a:ext cx="108000" cy="108000"/>
          </a:xfrm>
          <a:prstGeom prst="rect">
            <a:avLst/>
          </a:prstGeom>
        </p:spPr>
      </p:pic>
      <p:pic>
        <p:nvPicPr>
          <p:cNvPr id="28" name="Graphic 27" descr="Document with solid fill">
            <a:extLst>
              <a:ext uri="{FF2B5EF4-FFF2-40B4-BE49-F238E27FC236}">
                <a16:creationId xmlns:a16="http://schemas.microsoft.com/office/drawing/2014/main" id="{5718EC8F-BB03-34F8-EAF4-B7CFC454809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34094" y="3629503"/>
            <a:ext cx="108000" cy="108000"/>
          </a:xfrm>
          <a:prstGeom prst="rect">
            <a:avLst/>
          </a:prstGeom>
        </p:spPr>
      </p:pic>
      <p:grpSp>
        <p:nvGrpSpPr>
          <p:cNvPr id="256" name="Group 255">
            <a:extLst>
              <a:ext uri="{FF2B5EF4-FFF2-40B4-BE49-F238E27FC236}">
                <a16:creationId xmlns:a16="http://schemas.microsoft.com/office/drawing/2014/main" id="{061C15E9-A8BD-E87C-FAEC-4EEB7B686F5D}"/>
              </a:ext>
            </a:extLst>
          </p:cNvPr>
          <p:cNvGrpSpPr/>
          <p:nvPr/>
        </p:nvGrpSpPr>
        <p:grpSpPr>
          <a:xfrm>
            <a:off x="270626" y="279242"/>
            <a:ext cx="1638744" cy="314252"/>
            <a:chOff x="3352799" y="4692622"/>
            <a:chExt cx="1942962" cy="372590"/>
          </a:xfrm>
        </p:grpSpPr>
        <p:pic>
          <p:nvPicPr>
            <p:cNvPr id="257" name="Picture 256" descr="Varonis Careers">
              <a:extLst>
                <a:ext uri="{FF2B5EF4-FFF2-40B4-BE49-F238E27FC236}">
                  <a16:creationId xmlns:a16="http://schemas.microsoft.com/office/drawing/2014/main" id="{31DCE64C-8FA7-6E36-1037-69ED4ABD222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89135" y="4791336"/>
              <a:ext cx="906626" cy="152364"/>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257" descr="Orange Cyberdefense Sweden">
              <a:extLst>
                <a:ext uri="{FF2B5EF4-FFF2-40B4-BE49-F238E27FC236}">
                  <a16:creationId xmlns:a16="http://schemas.microsoft.com/office/drawing/2014/main" id="{67559988-BE70-6ECA-93A2-B13A7A1D449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52799" y="4692622"/>
              <a:ext cx="937209" cy="372590"/>
            </a:xfrm>
            <a:prstGeom prst="rect">
              <a:avLst/>
            </a:prstGeom>
            <a:noFill/>
            <a:extLst>
              <a:ext uri="{909E8E84-426E-40DD-AFC4-6F175D3DCCD1}">
                <a14:hiddenFill xmlns:a14="http://schemas.microsoft.com/office/drawing/2010/main">
                  <a:solidFill>
                    <a:srgbClr val="FFFFFF"/>
                  </a:solidFill>
                </a14:hiddenFill>
              </a:ext>
            </a:extLst>
          </p:spPr>
        </p:pic>
        <p:pic>
          <p:nvPicPr>
            <p:cNvPr id="259" name="Graphic 258" descr="Add with solid fill">
              <a:extLst>
                <a:ext uri="{FF2B5EF4-FFF2-40B4-BE49-F238E27FC236}">
                  <a16:creationId xmlns:a16="http://schemas.microsoft.com/office/drawing/2014/main" id="{25611455-6102-B60C-E423-F2080C98EE2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244390" y="4822186"/>
              <a:ext cx="152365" cy="152365"/>
            </a:xfrm>
            <a:prstGeom prst="rect">
              <a:avLst/>
            </a:prstGeom>
          </p:spPr>
        </p:pic>
      </p:grpSp>
    </p:spTree>
    <p:extLst>
      <p:ext uri="{BB962C8B-B14F-4D97-AF65-F5344CB8AC3E}">
        <p14:creationId xmlns:p14="http://schemas.microsoft.com/office/powerpoint/2010/main" val="65590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200"/>
                                  </p:stCondLst>
                                  <p:childTnLst>
                                    <p:set>
                                      <p:cBhvr>
                                        <p:cTn id="6" dur="indefinite"/>
                                        <p:tgtEl>
                                          <p:spTgt spid="35"/>
                                        </p:tgtEl>
                                        <p:attrNameLst>
                                          <p:attrName>style.opacity</p:attrName>
                                        </p:attrNameLst>
                                      </p:cBhvr>
                                      <p:to>
                                        <p:strVal val="1"/>
                                      </p:to>
                                    </p:set>
                                    <p:animEffect filter="image" prLst="opacity: 1">
                                      <p:cBhvr rctx="IE">
                                        <p:cTn id="7" dur="indefinite"/>
                                        <p:tgtEl>
                                          <p:spTgt spid="35"/>
                                        </p:tgtEl>
                                      </p:cBhvr>
                                    </p:animEffect>
                                  </p:childTnLst>
                                  <p:subTnLst>
                                    <p:animClr clrSpc="rgb" dir="cw">
                                      <p:cBhvr override="childStyle">
                                        <p:cTn dur="1" fill="hold" display="0" masterRel="nextClick" afterEffect="1"/>
                                        <p:tgtEl>
                                          <p:spTgt spid="35"/>
                                        </p:tgtEl>
                                        <p:attrNameLst>
                                          <p:attrName>ppt_c</p:attrName>
                                        </p:attrNameLst>
                                      </p:cBhvr>
                                      <p:to>
                                        <a:srgbClr val="E23904"/>
                                      </p:to>
                                    </p:animClr>
                                  </p:subTnLst>
                                </p:cTn>
                              </p:par>
                            </p:childTnLst>
                          </p:cTn>
                        </p:par>
                        <p:par>
                          <p:cTn id="8" fill="hold">
                            <p:stCondLst>
                              <p:cond delay="200"/>
                            </p:stCondLst>
                            <p:childTnLst>
                              <p:par>
                                <p:cTn id="9" presetID="9" presetClass="emph" presetSubtype="0" nodeType="afterEffect">
                                  <p:stCondLst>
                                    <p:cond delay="200"/>
                                  </p:stCondLst>
                                  <p:childTnLst>
                                    <p:set>
                                      <p:cBhvr>
                                        <p:cTn id="10" dur="indefinite"/>
                                        <p:tgtEl>
                                          <p:spTgt spid="29"/>
                                        </p:tgtEl>
                                        <p:attrNameLst>
                                          <p:attrName>style.opacity</p:attrName>
                                        </p:attrNameLst>
                                      </p:cBhvr>
                                      <p:to>
                                        <p:strVal val="1"/>
                                      </p:to>
                                    </p:set>
                                    <p:animEffect filter="image" prLst="opacity: 1">
                                      <p:cBhvr rctx="IE">
                                        <p:cTn id="11" dur="indefinite"/>
                                        <p:tgtEl>
                                          <p:spTgt spid="29"/>
                                        </p:tgtEl>
                                      </p:cBhvr>
                                    </p:animEffect>
                                  </p:childTnLst>
                                  <p:subTnLst>
                                    <p:animClr clrSpc="rgb" dir="cw">
                                      <p:cBhvr override="childStyle">
                                        <p:cTn dur="1" fill="hold" display="0" masterRel="nextClick" afterEffect="1"/>
                                        <p:tgtEl>
                                          <p:spTgt spid="29"/>
                                        </p:tgtEl>
                                        <p:attrNameLst>
                                          <p:attrName>ppt_c</p:attrName>
                                        </p:attrNameLst>
                                      </p:cBhvr>
                                      <p:to>
                                        <a:srgbClr val="E23904"/>
                                      </p:to>
                                    </p:animClr>
                                  </p:subTnLst>
                                </p:cTn>
                              </p:par>
                            </p:childTnLst>
                          </p:cTn>
                        </p:par>
                        <p:par>
                          <p:cTn id="12" fill="hold">
                            <p:stCondLst>
                              <p:cond delay="400"/>
                            </p:stCondLst>
                            <p:childTnLst>
                              <p:par>
                                <p:cTn id="13" presetID="9" presetClass="emph" presetSubtype="0" nodeType="afterEffect">
                                  <p:stCondLst>
                                    <p:cond delay="200"/>
                                  </p:stCondLst>
                                  <p:childTnLst>
                                    <p:set>
                                      <p:cBhvr>
                                        <p:cTn id="14" dur="indefinite"/>
                                        <p:tgtEl>
                                          <p:spTgt spid="8"/>
                                        </p:tgtEl>
                                        <p:attrNameLst>
                                          <p:attrName>style.opacity</p:attrName>
                                        </p:attrNameLst>
                                      </p:cBhvr>
                                      <p:to>
                                        <p:strVal val="1"/>
                                      </p:to>
                                    </p:set>
                                    <p:animEffect filter="image" prLst="opacity: 1">
                                      <p:cBhvr rctx="IE">
                                        <p:cTn id="15" dur="indefinite"/>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E23904"/>
                                      </p:to>
                                    </p:animClr>
                                  </p:subTnLst>
                                </p:cTn>
                              </p:par>
                            </p:childTnLst>
                          </p:cTn>
                        </p:par>
                        <p:par>
                          <p:cTn id="16" fill="hold">
                            <p:stCondLst>
                              <p:cond delay="600"/>
                            </p:stCondLst>
                            <p:childTnLst>
                              <p:par>
                                <p:cTn id="17" presetID="9" presetClass="emph" presetSubtype="0" nodeType="afterEffect">
                                  <p:stCondLst>
                                    <p:cond delay="200"/>
                                  </p:stCondLst>
                                  <p:childTnLst>
                                    <p:set>
                                      <p:cBhvr>
                                        <p:cTn id="18" dur="indefinite"/>
                                        <p:tgtEl>
                                          <p:spTgt spid="17"/>
                                        </p:tgtEl>
                                        <p:attrNameLst>
                                          <p:attrName>style.opacity</p:attrName>
                                        </p:attrNameLst>
                                      </p:cBhvr>
                                      <p:to>
                                        <p:strVal val="1"/>
                                      </p:to>
                                    </p:set>
                                    <p:animEffect filter="image" prLst="opacity: 1">
                                      <p:cBhvr rctx="IE">
                                        <p:cTn id="19" dur="indefinite"/>
                                        <p:tgtEl>
                                          <p:spTgt spid="17"/>
                                        </p:tgtEl>
                                      </p:cBhvr>
                                    </p:animEffect>
                                  </p:childTnLst>
                                  <p:subTnLst>
                                    <p:animClr clrSpc="rgb" dir="cw">
                                      <p:cBhvr override="childStyle">
                                        <p:cTn dur="1" fill="hold" display="0" masterRel="nextClick" afterEffect="1"/>
                                        <p:tgtEl>
                                          <p:spTgt spid="17"/>
                                        </p:tgtEl>
                                        <p:attrNameLst>
                                          <p:attrName>ppt_c</p:attrName>
                                        </p:attrNameLst>
                                      </p:cBhvr>
                                      <p:to>
                                        <a:srgbClr val="E23904"/>
                                      </p:to>
                                    </p:animClr>
                                  </p:subTnLst>
                                </p:cTn>
                              </p:par>
                            </p:childTnLst>
                          </p:cTn>
                        </p:par>
                        <p:par>
                          <p:cTn id="20" fill="hold">
                            <p:stCondLst>
                              <p:cond delay="800"/>
                            </p:stCondLst>
                            <p:childTnLst>
                              <p:par>
                                <p:cTn id="21" presetID="9" presetClass="emph" presetSubtype="0" nodeType="afterEffect">
                                  <p:stCondLst>
                                    <p:cond delay="200"/>
                                  </p:stCondLst>
                                  <p:childTnLst>
                                    <p:set>
                                      <p:cBhvr>
                                        <p:cTn id="22" dur="indefinite"/>
                                        <p:tgtEl>
                                          <p:spTgt spid="21"/>
                                        </p:tgtEl>
                                        <p:attrNameLst>
                                          <p:attrName>style.opacity</p:attrName>
                                        </p:attrNameLst>
                                      </p:cBhvr>
                                      <p:to>
                                        <p:strVal val="1"/>
                                      </p:to>
                                    </p:set>
                                    <p:animEffect filter="image" prLst="opacity: 1">
                                      <p:cBhvr rctx="IE">
                                        <p:cTn id="23" dur="indefinite"/>
                                        <p:tgtEl>
                                          <p:spTgt spid="21"/>
                                        </p:tgtEl>
                                      </p:cBhvr>
                                    </p:animEffect>
                                  </p:childTnLst>
                                  <p:subTnLst>
                                    <p:animClr clrSpc="rgb" dir="cw">
                                      <p:cBhvr override="childStyle">
                                        <p:cTn dur="1" fill="hold" display="0" masterRel="nextClick" afterEffect="1"/>
                                        <p:tgtEl>
                                          <p:spTgt spid="21"/>
                                        </p:tgtEl>
                                        <p:attrNameLst>
                                          <p:attrName>ppt_c</p:attrName>
                                        </p:attrNameLst>
                                      </p:cBhvr>
                                      <p:to>
                                        <a:srgbClr val="E23904"/>
                                      </p:to>
                                    </p:animClr>
                                  </p:subTnLst>
                                </p:cTn>
                              </p:par>
                            </p:childTnLst>
                          </p:cTn>
                        </p:par>
                        <p:par>
                          <p:cTn id="24" fill="hold">
                            <p:stCondLst>
                              <p:cond delay="1000"/>
                            </p:stCondLst>
                            <p:childTnLst>
                              <p:par>
                                <p:cTn id="25" presetID="9" presetClass="emph" presetSubtype="0" nodeType="afterEffect">
                                  <p:stCondLst>
                                    <p:cond delay="200"/>
                                  </p:stCondLst>
                                  <p:childTnLst>
                                    <p:set>
                                      <p:cBhvr>
                                        <p:cTn id="26" dur="indefinite"/>
                                        <p:tgtEl>
                                          <p:spTgt spid="23"/>
                                        </p:tgtEl>
                                        <p:attrNameLst>
                                          <p:attrName>style.opacity</p:attrName>
                                        </p:attrNameLst>
                                      </p:cBhvr>
                                      <p:to>
                                        <p:strVal val="1"/>
                                      </p:to>
                                    </p:set>
                                    <p:animEffect filter="image" prLst="opacity: 1">
                                      <p:cBhvr rctx="IE">
                                        <p:cTn id="27" dur="indefinite"/>
                                        <p:tgtEl>
                                          <p:spTgt spid="23"/>
                                        </p:tgtEl>
                                      </p:cBhvr>
                                    </p:animEffect>
                                  </p:childTnLst>
                                  <p:subTnLst>
                                    <p:animClr clrSpc="rgb" dir="cw">
                                      <p:cBhvr override="childStyle">
                                        <p:cTn dur="1" fill="hold" display="0" masterRel="nextClick" afterEffect="1"/>
                                        <p:tgtEl>
                                          <p:spTgt spid="23"/>
                                        </p:tgtEl>
                                        <p:attrNameLst>
                                          <p:attrName>ppt_c</p:attrName>
                                        </p:attrNameLst>
                                      </p:cBhvr>
                                      <p:to>
                                        <a:srgbClr val="E23904"/>
                                      </p:to>
                                    </p:animClr>
                                  </p:subTnLst>
                                </p:cTn>
                              </p:par>
                            </p:childTnLst>
                          </p:cTn>
                        </p:par>
                        <p:par>
                          <p:cTn id="28" fill="hold">
                            <p:stCondLst>
                              <p:cond delay="1200"/>
                            </p:stCondLst>
                            <p:childTnLst>
                              <p:par>
                                <p:cTn id="29" presetID="9" presetClass="emph" presetSubtype="0" nodeType="afterEffect">
                                  <p:stCondLst>
                                    <p:cond delay="200"/>
                                  </p:stCondLst>
                                  <p:childTnLst>
                                    <p:set>
                                      <p:cBhvr>
                                        <p:cTn id="30" dur="indefinite"/>
                                        <p:tgtEl>
                                          <p:spTgt spid="27"/>
                                        </p:tgtEl>
                                        <p:attrNameLst>
                                          <p:attrName>style.opacity</p:attrName>
                                        </p:attrNameLst>
                                      </p:cBhvr>
                                      <p:to>
                                        <p:strVal val="1"/>
                                      </p:to>
                                    </p:set>
                                    <p:animEffect filter="image" prLst="opacity: 1">
                                      <p:cBhvr rctx="IE">
                                        <p:cTn id="31" dur="indefinite"/>
                                        <p:tgtEl>
                                          <p:spTgt spid="27"/>
                                        </p:tgtEl>
                                      </p:cBhvr>
                                    </p:animEffect>
                                  </p:childTnLst>
                                  <p:subTnLst>
                                    <p:animClr clrSpc="rgb" dir="cw">
                                      <p:cBhvr override="childStyle">
                                        <p:cTn dur="1" fill="hold" display="0" masterRel="nextClick" afterEffect="1"/>
                                        <p:tgtEl>
                                          <p:spTgt spid="27"/>
                                        </p:tgtEl>
                                        <p:attrNameLst>
                                          <p:attrName>ppt_c</p:attrName>
                                        </p:attrNameLst>
                                      </p:cBhvr>
                                      <p:to>
                                        <a:srgbClr val="E23904"/>
                                      </p:to>
                                    </p:animClr>
                                  </p:subTnLst>
                                </p:cTn>
                              </p:par>
                            </p:childTnLst>
                          </p:cTn>
                        </p:par>
                        <p:par>
                          <p:cTn id="32" fill="hold">
                            <p:stCondLst>
                              <p:cond delay="1400"/>
                            </p:stCondLst>
                            <p:childTnLst>
                              <p:par>
                                <p:cTn id="33" presetID="9" presetClass="emph" presetSubtype="0" nodeType="afterEffect">
                                  <p:stCondLst>
                                    <p:cond delay="200"/>
                                  </p:stCondLst>
                                  <p:childTnLst>
                                    <p:set>
                                      <p:cBhvr>
                                        <p:cTn id="34" dur="indefinite"/>
                                        <p:tgtEl>
                                          <p:spTgt spid="6"/>
                                        </p:tgtEl>
                                        <p:attrNameLst>
                                          <p:attrName>style.opacity</p:attrName>
                                        </p:attrNameLst>
                                      </p:cBhvr>
                                      <p:to>
                                        <p:strVal val="1"/>
                                      </p:to>
                                    </p:set>
                                    <p:animEffect filter="image" prLst="opacity: 1">
                                      <p:cBhvr rctx="IE">
                                        <p:cTn id="35" dur="indefinite"/>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E23904"/>
                                      </p:to>
                                    </p:animClr>
                                  </p:subTnLst>
                                </p:cTn>
                              </p:par>
                            </p:childTnLst>
                          </p:cTn>
                        </p:par>
                        <p:par>
                          <p:cTn id="36" fill="hold">
                            <p:stCondLst>
                              <p:cond delay="1600"/>
                            </p:stCondLst>
                            <p:childTnLst>
                              <p:par>
                                <p:cTn id="37" presetID="9" presetClass="emph" presetSubtype="0" nodeType="afterEffect">
                                  <p:stCondLst>
                                    <p:cond delay="200"/>
                                  </p:stCondLst>
                                  <p:childTnLst>
                                    <p:set>
                                      <p:cBhvr>
                                        <p:cTn id="38" dur="indefinite"/>
                                        <p:tgtEl>
                                          <p:spTgt spid="37"/>
                                        </p:tgtEl>
                                        <p:attrNameLst>
                                          <p:attrName>style.opacity</p:attrName>
                                        </p:attrNameLst>
                                      </p:cBhvr>
                                      <p:to>
                                        <p:strVal val="1"/>
                                      </p:to>
                                    </p:set>
                                    <p:animEffect filter="image" prLst="opacity: 1">
                                      <p:cBhvr rctx="IE">
                                        <p:cTn id="39" dur="indefinite"/>
                                        <p:tgtEl>
                                          <p:spTgt spid="37"/>
                                        </p:tgtEl>
                                      </p:cBhvr>
                                    </p:animEffect>
                                  </p:childTnLst>
                                  <p:subTnLst>
                                    <p:animClr clrSpc="rgb" dir="cw">
                                      <p:cBhvr override="childStyle">
                                        <p:cTn dur="1" fill="hold" display="0" masterRel="nextClick" afterEffect="1"/>
                                        <p:tgtEl>
                                          <p:spTgt spid="37"/>
                                        </p:tgtEl>
                                        <p:attrNameLst>
                                          <p:attrName>ppt_c</p:attrName>
                                        </p:attrNameLst>
                                      </p:cBhvr>
                                      <p:to>
                                        <a:srgbClr val="E23904"/>
                                      </p:to>
                                    </p:animClr>
                                  </p:subTnLst>
                                </p:cTn>
                              </p:par>
                            </p:childTnLst>
                          </p:cTn>
                        </p:par>
                        <p:par>
                          <p:cTn id="40" fill="hold">
                            <p:stCondLst>
                              <p:cond delay="1800"/>
                            </p:stCondLst>
                            <p:childTnLst>
                              <p:par>
                                <p:cTn id="41" presetID="9" presetClass="emph" presetSubtype="0" nodeType="afterEffect">
                                  <p:stCondLst>
                                    <p:cond delay="200"/>
                                  </p:stCondLst>
                                  <p:childTnLst>
                                    <p:set>
                                      <p:cBhvr>
                                        <p:cTn id="42" dur="indefinite"/>
                                        <p:tgtEl>
                                          <p:spTgt spid="111"/>
                                        </p:tgtEl>
                                        <p:attrNameLst>
                                          <p:attrName>style.opacity</p:attrName>
                                        </p:attrNameLst>
                                      </p:cBhvr>
                                      <p:to>
                                        <p:strVal val="1"/>
                                      </p:to>
                                    </p:set>
                                    <p:animEffect filter="image" prLst="opacity: 1">
                                      <p:cBhvr rctx="IE">
                                        <p:cTn id="43" dur="indefinite"/>
                                        <p:tgtEl>
                                          <p:spTgt spid="111"/>
                                        </p:tgtEl>
                                      </p:cBhvr>
                                    </p:animEffect>
                                  </p:childTnLst>
                                  <p:subTnLst>
                                    <p:animClr clrSpc="rgb" dir="cw">
                                      <p:cBhvr override="childStyle">
                                        <p:cTn dur="1" fill="hold" display="0" masterRel="nextClick" afterEffect="1"/>
                                        <p:tgtEl>
                                          <p:spTgt spid="111"/>
                                        </p:tgtEl>
                                        <p:attrNameLst>
                                          <p:attrName>ppt_c</p:attrName>
                                        </p:attrNameLst>
                                      </p:cBhvr>
                                      <p:to>
                                        <a:srgbClr val="E23904"/>
                                      </p:to>
                                    </p:animClr>
                                  </p:subTnLst>
                                </p:cTn>
                              </p:par>
                            </p:childTnLst>
                          </p:cTn>
                        </p:par>
                        <p:par>
                          <p:cTn id="44" fill="hold">
                            <p:stCondLst>
                              <p:cond delay="2000"/>
                            </p:stCondLst>
                            <p:childTnLst>
                              <p:par>
                                <p:cTn id="45" presetID="9" presetClass="emph" presetSubtype="0" nodeType="afterEffect">
                                  <p:stCondLst>
                                    <p:cond delay="200"/>
                                  </p:stCondLst>
                                  <p:childTnLst>
                                    <p:set>
                                      <p:cBhvr>
                                        <p:cTn id="46" dur="indefinite"/>
                                        <p:tgtEl>
                                          <p:spTgt spid="113"/>
                                        </p:tgtEl>
                                        <p:attrNameLst>
                                          <p:attrName>style.opacity</p:attrName>
                                        </p:attrNameLst>
                                      </p:cBhvr>
                                      <p:to>
                                        <p:strVal val="1"/>
                                      </p:to>
                                    </p:set>
                                    <p:animEffect filter="image" prLst="opacity: 1">
                                      <p:cBhvr rctx="IE">
                                        <p:cTn id="47" dur="indefinite"/>
                                        <p:tgtEl>
                                          <p:spTgt spid="113"/>
                                        </p:tgtEl>
                                      </p:cBhvr>
                                    </p:animEffect>
                                  </p:childTnLst>
                                  <p:subTnLst>
                                    <p:animClr clrSpc="rgb" dir="cw">
                                      <p:cBhvr override="childStyle">
                                        <p:cTn dur="1" fill="hold" display="0" masterRel="nextClick" afterEffect="1"/>
                                        <p:tgtEl>
                                          <p:spTgt spid="113"/>
                                        </p:tgtEl>
                                        <p:attrNameLst>
                                          <p:attrName>ppt_c</p:attrName>
                                        </p:attrNameLst>
                                      </p:cBhvr>
                                      <p:to>
                                        <a:srgbClr val="E23904"/>
                                      </p:to>
                                    </p:animClr>
                                  </p:subTnLst>
                                </p:cTn>
                              </p:par>
                            </p:childTnLst>
                          </p:cTn>
                        </p:par>
                        <p:par>
                          <p:cTn id="48" fill="hold">
                            <p:stCondLst>
                              <p:cond delay="2200"/>
                            </p:stCondLst>
                            <p:childTnLst>
                              <p:par>
                                <p:cTn id="49" presetID="9" presetClass="emph" presetSubtype="0" nodeType="afterEffect">
                                  <p:stCondLst>
                                    <p:cond delay="200"/>
                                  </p:stCondLst>
                                  <p:childTnLst>
                                    <p:set>
                                      <p:cBhvr>
                                        <p:cTn id="50" dur="indefinite"/>
                                        <p:tgtEl>
                                          <p:spTgt spid="115"/>
                                        </p:tgtEl>
                                        <p:attrNameLst>
                                          <p:attrName>style.opacity</p:attrName>
                                        </p:attrNameLst>
                                      </p:cBhvr>
                                      <p:to>
                                        <p:strVal val="1"/>
                                      </p:to>
                                    </p:set>
                                    <p:animEffect filter="image" prLst="opacity: 1">
                                      <p:cBhvr rctx="IE">
                                        <p:cTn id="51" dur="indefinite"/>
                                        <p:tgtEl>
                                          <p:spTgt spid="115"/>
                                        </p:tgtEl>
                                      </p:cBhvr>
                                    </p:animEffect>
                                  </p:childTnLst>
                                  <p:subTnLst>
                                    <p:animClr clrSpc="rgb" dir="cw">
                                      <p:cBhvr override="childStyle">
                                        <p:cTn dur="1" fill="hold" display="0" masterRel="nextClick" afterEffect="1"/>
                                        <p:tgtEl>
                                          <p:spTgt spid="115"/>
                                        </p:tgtEl>
                                        <p:attrNameLst>
                                          <p:attrName>ppt_c</p:attrName>
                                        </p:attrNameLst>
                                      </p:cBhvr>
                                      <p:to>
                                        <a:srgbClr val="E23904"/>
                                      </p:to>
                                    </p:animClr>
                                  </p:subTnLst>
                                </p:cTn>
                              </p:par>
                            </p:childTnLst>
                          </p:cTn>
                        </p:par>
                        <p:par>
                          <p:cTn id="52" fill="hold">
                            <p:stCondLst>
                              <p:cond delay="2400"/>
                            </p:stCondLst>
                            <p:childTnLst>
                              <p:par>
                                <p:cTn id="53" presetID="9" presetClass="emph" presetSubtype="0" nodeType="afterEffect">
                                  <p:stCondLst>
                                    <p:cond delay="200"/>
                                  </p:stCondLst>
                                  <p:childTnLst>
                                    <p:set>
                                      <p:cBhvr>
                                        <p:cTn id="54" dur="indefinite"/>
                                        <p:tgtEl>
                                          <p:spTgt spid="117"/>
                                        </p:tgtEl>
                                        <p:attrNameLst>
                                          <p:attrName>style.opacity</p:attrName>
                                        </p:attrNameLst>
                                      </p:cBhvr>
                                      <p:to>
                                        <p:strVal val="1"/>
                                      </p:to>
                                    </p:set>
                                    <p:animEffect filter="image" prLst="opacity: 1">
                                      <p:cBhvr rctx="IE">
                                        <p:cTn id="55" dur="indefinite"/>
                                        <p:tgtEl>
                                          <p:spTgt spid="117"/>
                                        </p:tgtEl>
                                      </p:cBhvr>
                                    </p:animEffect>
                                  </p:childTnLst>
                                  <p:subTnLst>
                                    <p:animClr clrSpc="rgb" dir="cw">
                                      <p:cBhvr override="childStyle">
                                        <p:cTn dur="1" fill="hold" display="0" masterRel="nextClick" afterEffect="1"/>
                                        <p:tgtEl>
                                          <p:spTgt spid="117"/>
                                        </p:tgtEl>
                                        <p:attrNameLst>
                                          <p:attrName>ppt_c</p:attrName>
                                        </p:attrNameLst>
                                      </p:cBhvr>
                                      <p:to>
                                        <a:srgbClr val="E23904"/>
                                      </p:to>
                                    </p:animClr>
                                  </p:subTnLst>
                                </p:cTn>
                              </p:par>
                            </p:childTnLst>
                          </p:cTn>
                        </p:par>
                        <p:par>
                          <p:cTn id="56" fill="hold">
                            <p:stCondLst>
                              <p:cond delay="2600"/>
                            </p:stCondLst>
                            <p:childTnLst>
                              <p:par>
                                <p:cTn id="57" presetID="9" presetClass="emph" presetSubtype="0" nodeType="afterEffect">
                                  <p:stCondLst>
                                    <p:cond delay="200"/>
                                  </p:stCondLst>
                                  <p:childTnLst>
                                    <p:set>
                                      <p:cBhvr>
                                        <p:cTn id="58" dur="indefinite"/>
                                        <p:tgtEl>
                                          <p:spTgt spid="119"/>
                                        </p:tgtEl>
                                        <p:attrNameLst>
                                          <p:attrName>style.opacity</p:attrName>
                                        </p:attrNameLst>
                                      </p:cBhvr>
                                      <p:to>
                                        <p:strVal val="1"/>
                                      </p:to>
                                    </p:set>
                                    <p:animEffect filter="image" prLst="opacity: 1">
                                      <p:cBhvr rctx="IE">
                                        <p:cTn id="59" dur="indefinite"/>
                                        <p:tgtEl>
                                          <p:spTgt spid="119"/>
                                        </p:tgtEl>
                                      </p:cBhvr>
                                    </p:animEffect>
                                  </p:childTnLst>
                                  <p:subTnLst>
                                    <p:animClr clrSpc="rgb" dir="cw">
                                      <p:cBhvr override="childStyle">
                                        <p:cTn dur="1" fill="hold" display="0" masterRel="nextClick" afterEffect="1"/>
                                        <p:tgtEl>
                                          <p:spTgt spid="119"/>
                                        </p:tgtEl>
                                        <p:attrNameLst>
                                          <p:attrName>ppt_c</p:attrName>
                                        </p:attrNameLst>
                                      </p:cBhvr>
                                      <p:to>
                                        <a:srgbClr val="E23904"/>
                                      </p:to>
                                    </p:animClr>
                                  </p:subTnLst>
                                </p:cTn>
                              </p:par>
                            </p:childTnLst>
                          </p:cTn>
                        </p:par>
                        <p:par>
                          <p:cTn id="60" fill="hold">
                            <p:stCondLst>
                              <p:cond delay="2800"/>
                            </p:stCondLst>
                            <p:childTnLst>
                              <p:par>
                                <p:cTn id="61" presetID="9" presetClass="emph" presetSubtype="0" nodeType="afterEffect">
                                  <p:stCondLst>
                                    <p:cond delay="200"/>
                                  </p:stCondLst>
                                  <p:childTnLst>
                                    <p:set>
                                      <p:cBhvr>
                                        <p:cTn id="62" dur="indefinite"/>
                                        <p:tgtEl>
                                          <p:spTgt spid="121"/>
                                        </p:tgtEl>
                                        <p:attrNameLst>
                                          <p:attrName>style.opacity</p:attrName>
                                        </p:attrNameLst>
                                      </p:cBhvr>
                                      <p:to>
                                        <p:strVal val="1"/>
                                      </p:to>
                                    </p:set>
                                    <p:animEffect filter="image" prLst="opacity: 1">
                                      <p:cBhvr rctx="IE">
                                        <p:cTn id="63" dur="indefinite"/>
                                        <p:tgtEl>
                                          <p:spTgt spid="121"/>
                                        </p:tgtEl>
                                      </p:cBhvr>
                                    </p:animEffect>
                                  </p:childTnLst>
                                  <p:subTnLst>
                                    <p:animClr clrSpc="rgb" dir="cw">
                                      <p:cBhvr override="childStyle">
                                        <p:cTn dur="1" fill="hold" display="0" masterRel="nextClick" afterEffect="1"/>
                                        <p:tgtEl>
                                          <p:spTgt spid="121"/>
                                        </p:tgtEl>
                                        <p:attrNameLst>
                                          <p:attrName>ppt_c</p:attrName>
                                        </p:attrNameLst>
                                      </p:cBhvr>
                                      <p:to>
                                        <a:srgbClr val="E23904"/>
                                      </p:to>
                                    </p:animClr>
                                  </p:subTnLst>
                                </p:cTn>
                              </p:par>
                            </p:childTnLst>
                          </p:cTn>
                        </p:par>
                        <p:par>
                          <p:cTn id="64" fill="hold">
                            <p:stCondLst>
                              <p:cond delay="3000"/>
                            </p:stCondLst>
                            <p:childTnLst>
                              <p:par>
                                <p:cTn id="65" presetID="9" presetClass="emph" presetSubtype="0" nodeType="afterEffect">
                                  <p:stCondLst>
                                    <p:cond delay="200"/>
                                  </p:stCondLst>
                                  <p:childTnLst>
                                    <p:set>
                                      <p:cBhvr>
                                        <p:cTn id="66" dur="indefinite"/>
                                        <p:tgtEl>
                                          <p:spTgt spid="123"/>
                                        </p:tgtEl>
                                        <p:attrNameLst>
                                          <p:attrName>style.opacity</p:attrName>
                                        </p:attrNameLst>
                                      </p:cBhvr>
                                      <p:to>
                                        <p:strVal val="1"/>
                                      </p:to>
                                    </p:set>
                                    <p:animEffect filter="image" prLst="opacity: 1">
                                      <p:cBhvr rctx="IE">
                                        <p:cTn id="67" dur="indefinite"/>
                                        <p:tgtEl>
                                          <p:spTgt spid="123"/>
                                        </p:tgtEl>
                                      </p:cBhvr>
                                    </p:animEffect>
                                  </p:childTnLst>
                                  <p:subTnLst>
                                    <p:animClr clrSpc="rgb" dir="cw">
                                      <p:cBhvr override="childStyle">
                                        <p:cTn dur="1" fill="hold" display="0" masterRel="nextClick" afterEffect="1"/>
                                        <p:tgtEl>
                                          <p:spTgt spid="123"/>
                                        </p:tgtEl>
                                        <p:attrNameLst>
                                          <p:attrName>ppt_c</p:attrName>
                                        </p:attrNameLst>
                                      </p:cBhvr>
                                      <p:to>
                                        <a:srgbClr val="E23904"/>
                                      </p:to>
                                    </p:animClr>
                                  </p:subTnLst>
                                </p:cTn>
                              </p:par>
                            </p:childTnLst>
                          </p:cTn>
                        </p:par>
                        <p:par>
                          <p:cTn id="68" fill="hold">
                            <p:stCondLst>
                              <p:cond delay="3200"/>
                            </p:stCondLst>
                            <p:childTnLst>
                              <p:par>
                                <p:cTn id="69" presetID="9" presetClass="emph" presetSubtype="0" nodeType="afterEffect">
                                  <p:stCondLst>
                                    <p:cond delay="200"/>
                                  </p:stCondLst>
                                  <p:childTnLst>
                                    <p:set>
                                      <p:cBhvr>
                                        <p:cTn id="70" dur="indefinite"/>
                                        <p:tgtEl>
                                          <p:spTgt spid="125"/>
                                        </p:tgtEl>
                                        <p:attrNameLst>
                                          <p:attrName>style.opacity</p:attrName>
                                        </p:attrNameLst>
                                      </p:cBhvr>
                                      <p:to>
                                        <p:strVal val="1"/>
                                      </p:to>
                                    </p:set>
                                    <p:animEffect filter="image" prLst="opacity: 1">
                                      <p:cBhvr rctx="IE">
                                        <p:cTn id="71" dur="indefinite"/>
                                        <p:tgtEl>
                                          <p:spTgt spid="125"/>
                                        </p:tgtEl>
                                      </p:cBhvr>
                                    </p:animEffect>
                                  </p:childTnLst>
                                  <p:subTnLst>
                                    <p:animClr clrSpc="rgb" dir="cw">
                                      <p:cBhvr override="childStyle">
                                        <p:cTn dur="1" fill="hold" display="0" masterRel="nextClick" afterEffect="1"/>
                                        <p:tgtEl>
                                          <p:spTgt spid="125"/>
                                        </p:tgtEl>
                                        <p:attrNameLst>
                                          <p:attrName>ppt_c</p:attrName>
                                        </p:attrNameLst>
                                      </p:cBhvr>
                                      <p:to>
                                        <a:srgbClr val="E23904"/>
                                      </p:to>
                                    </p:animClr>
                                  </p:subTnLst>
                                </p:cTn>
                              </p:par>
                            </p:childTnLst>
                          </p:cTn>
                        </p:par>
                        <p:par>
                          <p:cTn id="72" fill="hold">
                            <p:stCondLst>
                              <p:cond delay="3400"/>
                            </p:stCondLst>
                            <p:childTnLst>
                              <p:par>
                                <p:cTn id="73" presetID="9" presetClass="emph" presetSubtype="0" nodeType="afterEffect">
                                  <p:stCondLst>
                                    <p:cond delay="200"/>
                                  </p:stCondLst>
                                  <p:childTnLst>
                                    <p:set>
                                      <p:cBhvr>
                                        <p:cTn id="74" dur="indefinite"/>
                                        <p:tgtEl>
                                          <p:spTgt spid="127"/>
                                        </p:tgtEl>
                                        <p:attrNameLst>
                                          <p:attrName>style.opacity</p:attrName>
                                        </p:attrNameLst>
                                      </p:cBhvr>
                                      <p:to>
                                        <p:strVal val="1"/>
                                      </p:to>
                                    </p:set>
                                    <p:animEffect filter="image" prLst="opacity: 1">
                                      <p:cBhvr rctx="IE">
                                        <p:cTn id="75" dur="indefinite"/>
                                        <p:tgtEl>
                                          <p:spTgt spid="127"/>
                                        </p:tgtEl>
                                      </p:cBhvr>
                                    </p:animEffect>
                                  </p:childTnLst>
                                  <p:subTnLst>
                                    <p:animClr clrSpc="rgb" dir="cw">
                                      <p:cBhvr override="childStyle">
                                        <p:cTn dur="1" fill="hold" display="0" masterRel="nextClick" afterEffect="1"/>
                                        <p:tgtEl>
                                          <p:spTgt spid="127"/>
                                        </p:tgtEl>
                                        <p:attrNameLst>
                                          <p:attrName>ppt_c</p:attrName>
                                        </p:attrNameLst>
                                      </p:cBhvr>
                                      <p:to>
                                        <a:srgbClr val="E23904"/>
                                      </p:to>
                                    </p:animClr>
                                  </p:subTnLst>
                                </p:cTn>
                              </p:par>
                            </p:childTnLst>
                          </p:cTn>
                        </p:par>
                        <p:par>
                          <p:cTn id="76" fill="hold">
                            <p:stCondLst>
                              <p:cond delay="3600"/>
                            </p:stCondLst>
                            <p:childTnLst>
                              <p:par>
                                <p:cTn id="77" presetID="9" presetClass="emph" presetSubtype="0" nodeType="afterEffect">
                                  <p:stCondLst>
                                    <p:cond delay="200"/>
                                  </p:stCondLst>
                                  <p:childTnLst>
                                    <p:set>
                                      <p:cBhvr>
                                        <p:cTn id="78" dur="indefinite"/>
                                        <p:tgtEl>
                                          <p:spTgt spid="129"/>
                                        </p:tgtEl>
                                        <p:attrNameLst>
                                          <p:attrName>style.opacity</p:attrName>
                                        </p:attrNameLst>
                                      </p:cBhvr>
                                      <p:to>
                                        <p:strVal val="1"/>
                                      </p:to>
                                    </p:set>
                                    <p:animEffect filter="image" prLst="opacity: 1">
                                      <p:cBhvr rctx="IE">
                                        <p:cTn id="79" dur="indefinite"/>
                                        <p:tgtEl>
                                          <p:spTgt spid="129"/>
                                        </p:tgtEl>
                                      </p:cBhvr>
                                    </p:animEffect>
                                  </p:childTnLst>
                                  <p:subTnLst>
                                    <p:animClr clrSpc="rgb" dir="cw">
                                      <p:cBhvr override="childStyle">
                                        <p:cTn dur="1" fill="hold" display="0" masterRel="nextClick" afterEffect="1"/>
                                        <p:tgtEl>
                                          <p:spTgt spid="129"/>
                                        </p:tgtEl>
                                        <p:attrNameLst>
                                          <p:attrName>ppt_c</p:attrName>
                                        </p:attrNameLst>
                                      </p:cBhvr>
                                      <p:to>
                                        <a:srgbClr val="E23904"/>
                                      </p:to>
                                    </p:animClr>
                                  </p:subTnLst>
                                </p:cTn>
                              </p:par>
                            </p:childTnLst>
                          </p:cTn>
                        </p:par>
                        <p:par>
                          <p:cTn id="80" fill="hold">
                            <p:stCondLst>
                              <p:cond delay="3800"/>
                            </p:stCondLst>
                            <p:childTnLst>
                              <p:par>
                                <p:cTn id="81" presetID="9" presetClass="emph" presetSubtype="0" nodeType="afterEffect">
                                  <p:stCondLst>
                                    <p:cond delay="200"/>
                                  </p:stCondLst>
                                  <p:childTnLst>
                                    <p:set>
                                      <p:cBhvr>
                                        <p:cTn id="82" dur="indefinite"/>
                                        <p:tgtEl>
                                          <p:spTgt spid="376"/>
                                        </p:tgtEl>
                                        <p:attrNameLst>
                                          <p:attrName>style.opacity</p:attrName>
                                        </p:attrNameLst>
                                      </p:cBhvr>
                                      <p:to>
                                        <p:strVal val="1"/>
                                      </p:to>
                                    </p:set>
                                    <p:animEffect filter="image" prLst="opacity: 1">
                                      <p:cBhvr rctx="IE">
                                        <p:cTn id="83" dur="indefinite"/>
                                        <p:tgtEl>
                                          <p:spTgt spid="376"/>
                                        </p:tgtEl>
                                      </p:cBhvr>
                                    </p:animEffect>
                                  </p:childTnLst>
                                  <p:subTnLst>
                                    <p:animClr clrSpc="rgb" dir="cw">
                                      <p:cBhvr override="childStyle">
                                        <p:cTn dur="1" fill="hold" display="0" masterRel="nextClick" afterEffect="1"/>
                                        <p:tgtEl>
                                          <p:spTgt spid="376"/>
                                        </p:tgtEl>
                                        <p:attrNameLst>
                                          <p:attrName>ppt_c</p:attrName>
                                        </p:attrNameLst>
                                      </p:cBhvr>
                                      <p:to>
                                        <a:srgbClr val="E23904"/>
                                      </p:to>
                                    </p:animClr>
                                  </p:subTnLst>
                                </p:cTn>
                              </p:par>
                            </p:childTnLst>
                          </p:cTn>
                        </p:par>
                        <p:par>
                          <p:cTn id="84" fill="hold">
                            <p:stCondLst>
                              <p:cond delay="4000"/>
                            </p:stCondLst>
                            <p:childTnLst>
                              <p:par>
                                <p:cTn id="85" presetID="9" presetClass="emph" presetSubtype="0" nodeType="afterEffect">
                                  <p:stCondLst>
                                    <p:cond delay="200"/>
                                  </p:stCondLst>
                                  <p:childTnLst>
                                    <p:set>
                                      <p:cBhvr>
                                        <p:cTn id="86" dur="indefinite"/>
                                        <p:tgtEl>
                                          <p:spTgt spid="373"/>
                                        </p:tgtEl>
                                        <p:attrNameLst>
                                          <p:attrName>style.opacity</p:attrName>
                                        </p:attrNameLst>
                                      </p:cBhvr>
                                      <p:to>
                                        <p:strVal val="1"/>
                                      </p:to>
                                    </p:set>
                                    <p:animEffect filter="image" prLst="opacity: 1">
                                      <p:cBhvr rctx="IE">
                                        <p:cTn id="87" dur="indefinite"/>
                                        <p:tgtEl>
                                          <p:spTgt spid="373"/>
                                        </p:tgtEl>
                                      </p:cBhvr>
                                    </p:animEffect>
                                  </p:childTnLst>
                                  <p:subTnLst>
                                    <p:animClr clrSpc="rgb" dir="cw">
                                      <p:cBhvr override="childStyle">
                                        <p:cTn dur="1" fill="hold" display="0" masterRel="nextClick" afterEffect="1"/>
                                        <p:tgtEl>
                                          <p:spTgt spid="373"/>
                                        </p:tgtEl>
                                        <p:attrNameLst>
                                          <p:attrName>ppt_c</p:attrName>
                                        </p:attrNameLst>
                                      </p:cBhvr>
                                      <p:to>
                                        <a:srgbClr val="E23904"/>
                                      </p:to>
                                    </p:animClr>
                                  </p:subTnLst>
                                </p:cTn>
                              </p:par>
                            </p:childTnLst>
                          </p:cTn>
                        </p:par>
                        <p:par>
                          <p:cTn id="88" fill="hold">
                            <p:stCondLst>
                              <p:cond delay="4200"/>
                            </p:stCondLst>
                            <p:childTnLst>
                              <p:par>
                                <p:cTn id="89" presetID="9" presetClass="emph" presetSubtype="0" nodeType="afterEffect">
                                  <p:stCondLst>
                                    <p:cond delay="200"/>
                                  </p:stCondLst>
                                  <p:childTnLst>
                                    <p:set>
                                      <p:cBhvr>
                                        <p:cTn id="90" dur="indefinite"/>
                                        <p:tgtEl>
                                          <p:spTgt spid="363"/>
                                        </p:tgtEl>
                                        <p:attrNameLst>
                                          <p:attrName>style.opacity</p:attrName>
                                        </p:attrNameLst>
                                      </p:cBhvr>
                                      <p:to>
                                        <p:strVal val="1"/>
                                      </p:to>
                                    </p:set>
                                    <p:animEffect filter="image" prLst="opacity: 1">
                                      <p:cBhvr rctx="IE">
                                        <p:cTn id="91" dur="indefinite"/>
                                        <p:tgtEl>
                                          <p:spTgt spid="363"/>
                                        </p:tgtEl>
                                      </p:cBhvr>
                                    </p:animEffect>
                                  </p:childTnLst>
                                  <p:subTnLst>
                                    <p:animClr clrSpc="rgb" dir="cw">
                                      <p:cBhvr override="childStyle">
                                        <p:cTn dur="1" fill="hold" display="0" masterRel="nextClick" afterEffect="1"/>
                                        <p:tgtEl>
                                          <p:spTgt spid="363"/>
                                        </p:tgtEl>
                                        <p:attrNameLst>
                                          <p:attrName>ppt_c</p:attrName>
                                        </p:attrNameLst>
                                      </p:cBhvr>
                                      <p:to>
                                        <a:srgbClr val="E23904"/>
                                      </p:to>
                                    </p:animClr>
                                  </p:subTnLst>
                                </p:cTn>
                              </p:par>
                            </p:childTnLst>
                          </p:cTn>
                        </p:par>
                        <p:par>
                          <p:cTn id="92" fill="hold">
                            <p:stCondLst>
                              <p:cond delay="4400"/>
                            </p:stCondLst>
                            <p:childTnLst>
                              <p:par>
                                <p:cTn id="93" presetID="9" presetClass="emph" presetSubtype="0" nodeType="afterEffect">
                                  <p:stCondLst>
                                    <p:cond delay="200"/>
                                  </p:stCondLst>
                                  <p:childTnLst>
                                    <p:set>
                                      <p:cBhvr>
                                        <p:cTn id="94" dur="indefinite"/>
                                        <p:tgtEl>
                                          <p:spTgt spid="365"/>
                                        </p:tgtEl>
                                        <p:attrNameLst>
                                          <p:attrName>style.opacity</p:attrName>
                                        </p:attrNameLst>
                                      </p:cBhvr>
                                      <p:to>
                                        <p:strVal val="1"/>
                                      </p:to>
                                    </p:set>
                                    <p:animEffect filter="image" prLst="opacity: 1">
                                      <p:cBhvr rctx="IE">
                                        <p:cTn id="95" dur="indefinite"/>
                                        <p:tgtEl>
                                          <p:spTgt spid="365"/>
                                        </p:tgtEl>
                                      </p:cBhvr>
                                    </p:animEffect>
                                  </p:childTnLst>
                                  <p:subTnLst>
                                    <p:animClr clrSpc="rgb" dir="cw">
                                      <p:cBhvr override="childStyle">
                                        <p:cTn dur="1" fill="hold" display="0" masterRel="nextClick" afterEffect="1"/>
                                        <p:tgtEl>
                                          <p:spTgt spid="365"/>
                                        </p:tgtEl>
                                        <p:attrNameLst>
                                          <p:attrName>ppt_c</p:attrName>
                                        </p:attrNameLst>
                                      </p:cBhvr>
                                      <p:to>
                                        <a:srgbClr val="E23904"/>
                                      </p:to>
                                    </p:animClr>
                                  </p:subTnLst>
                                </p:cTn>
                              </p:par>
                            </p:childTnLst>
                          </p:cTn>
                        </p:par>
                        <p:par>
                          <p:cTn id="96" fill="hold">
                            <p:stCondLst>
                              <p:cond delay="4600"/>
                            </p:stCondLst>
                            <p:childTnLst>
                              <p:par>
                                <p:cTn id="97" presetID="9" presetClass="emph" presetSubtype="0" nodeType="afterEffect">
                                  <p:stCondLst>
                                    <p:cond delay="200"/>
                                  </p:stCondLst>
                                  <p:childTnLst>
                                    <p:set>
                                      <p:cBhvr>
                                        <p:cTn id="98" dur="indefinite"/>
                                        <p:tgtEl>
                                          <p:spTgt spid="366"/>
                                        </p:tgtEl>
                                        <p:attrNameLst>
                                          <p:attrName>style.opacity</p:attrName>
                                        </p:attrNameLst>
                                      </p:cBhvr>
                                      <p:to>
                                        <p:strVal val="1"/>
                                      </p:to>
                                    </p:set>
                                    <p:animEffect filter="image" prLst="opacity: 1">
                                      <p:cBhvr rctx="IE">
                                        <p:cTn id="99" dur="indefinite"/>
                                        <p:tgtEl>
                                          <p:spTgt spid="366"/>
                                        </p:tgtEl>
                                      </p:cBhvr>
                                    </p:animEffect>
                                  </p:childTnLst>
                                  <p:subTnLst>
                                    <p:animClr clrSpc="rgb" dir="cw">
                                      <p:cBhvr override="childStyle">
                                        <p:cTn dur="1" fill="hold" display="0" masterRel="nextClick" afterEffect="1"/>
                                        <p:tgtEl>
                                          <p:spTgt spid="366"/>
                                        </p:tgtEl>
                                        <p:attrNameLst>
                                          <p:attrName>ppt_c</p:attrName>
                                        </p:attrNameLst>
                                      </p:cBhvr>
                                      <p:to>
                                        <a:srgbClr val="01F14B"/>
                                      </p:to>
                                    </p:animClr>
                                  </p:subTnLst>
                                </p:cTn>
                              </p:par>
                            </p:childTnLst>
                          </p:cTn>
                        </p:par>
                        <p:par>
                          <p:cTn id="100" fill="hold">
                            <p:stCondLst>
                              <p:cond delay="4800"/>
                            </p:stCondLst>
                            <p:childTnLst>
                              <p:par>
                                <p:cTn id="101" presetID="9" presetClass="emph" presetSubtype="0" nodeType="afterEffect">
                                  <p:stCondLst>
                                    <p:cond delay="200"/>
                                  </p:stCondLst>
                                  <p:childTnLst>
                                    <p:set>
                                      <p:cBhvr>
                                        <p:cTn id="102" dur="indefinite"/>
                                        <p:tgtEl>
                                          <p:spTgt spid="367"/>
                                        </p:tgtEl>
                                        <p:attrNameLst>
                                          <p:attrName>style.opacity</p:attrName>
                                        </p:attrNameLst>
                                      </p:cBhvr>
                                      <p:to>
                                        <p:strVal val="1"/>
                                      </p:to>
                                    </p:set>
                                    <p:animEffect filter="image" prLst="opacity: 1">
                                      <p:cBhvr rctx="IE">
                                        <p:cTn id="103" dur="indefinite"/>
                                        <p:tgtEl>
                                          <p:spTgt spid="367"/>
                                        </p:tgtEl>
                                      </p:cBhvr>
                                    </p:animEffect>
                                  </p:childTnLst>
                                  <p:subTnLst>
                                    <p:animClr clrSpc="rgb" dir="cw">
                                      <p:cBhvr override="childStyle">
                                        <p:cTn dur="1" fill="hold" display="0" masterRel="nextClick" afterEffect="1"/>
                                        <p:tgtEl>
                                          <p:spTgt spid="367"/>
                                        </p:tgtEl>
                                        <p:attrNameLst>
                                          <p:attrName>ppt_c</p:attrName>
                                        </p:attrNameLst>
                                      </p:cBhvr>
                                      <p:to>
                                        <a:srgbClr val="E23904"/>
                                      </p:to>
                                    </p:animClr>
                                  </p:subTnLst>
                                </p:cTn>
                              </p:par>
                            </p:childTnLst>
                          </p:cTn>
                        </p:par>
                        <p:par>
                          <p:cTn id="104" fill="hold">
                            <p:stCondLst>
                              <p:cond delay="5000"/>
                            </p:stCondLst>
                            <p:childTnLst>
                              <p:par>
                                <p:cTn id="105" presetID="9" presetClass="emph" presetSubtype="0" nodeType="afterEffect">
                                  <p:stCondLst>
                                    <p:cond delay="200"/>
                                  </p:stCondLst>
                                  <p:childTnLst>
                                    <p:set>
                                      <p:cBhvr>
                                        <p:cTn id="106" dur="indefinite"/>
                                        <p:tgtEl>
                                          <p:spTgt spid="368"/>
                                        </p:tgtEl>
                                        <p:attrNameLst>
                                          <p:attrName>style.opacity</p:attrName>
                                        </p:attrNameLst>
                                      </p:cBhvr>
                                      <p:to>
                                        <p:strVal val="1"/>
                                      </p:to>
                                    </p:set>
                                    <p:animEffect filter="image" prLst="opacity: 1">
                                      <p:cBhvr rctx="IE">
                                        <p:cTn id="107" dur="indefinite"/>
                                        <p:tgtEl>
                                          <p:spTgt spid="368"/>
                                        </p:tgtEl>
                                      </p:cBhvr>
                                    </p:animEffect>
                                  </p:childTnLst>
                                  <p:subTnLst>
                                    <p:animClr clrSpc="rgb" dir="cw">
                                      <p:cBhvr override="childStyle">
                                        <p:cTn dur="1" fill="hold" display="0" masterRel="nextClick" afterEffect="1"/>
                                        <p:tgtEl>
                                          <p:spTgt spid="368"/>
                                        </p:tgtEl>
                                        <p:attrNameLst>
                                          <p:attrName>ppt_c</p:attrName>
                                        </p:attrNameLst>
                                      </p:cBhvr>
                                      <p:to>
                                        <a:srgbClr val="E23904"/>
                                      </p:to>
                                    </p:animClr>
                                  </p:subTnLst>
                                </p:cTn>
                              </p:par>
                            </p:childTnLst>
                          </p:cTn>
                        </p:par>
                        <p:par>
                          <p:cTn id="108" fill="hold">
                            <p:stCondLst>
                              <p:cond delay="5200"/>
                            </p:stCondLst>
                            <p:childTnLst>
                              <p:par>
                                <p:cTn id="109" presetID="9" presetClass="emph" presetSubtype="0" nodeType="afterEffect">
                                  <p:stCondLst>
                                    <p:cond delay="200"/>
                                  </p:stCondLst>
                                  <p:childTnLst>
                                    <p:set>
                                      <p:cBhvr>
                                        <p:cTn id="110" dur="indefinite"/>
                                        <p:tgtEl>
                                          <p:spTgt spid="369"/>
                                        </p:tgtEl>
                                        <p:attrNameLst>
                                          <p:attrName>style.opacity</p:attrName>
                                        </p:attrNameLst>
                                      </p:cBhvr>
                                      <p:to>
                                        <p:strVal val="1"/>
                                      </p:to>
                                    </p:set>
                                    <p:animEffect filter="image" prLst="opacity: 1">
                                      <p:cBhvr rctx="IE">
                                        <p:cTn id="111" dur="indefinite"/>
                                        <p:tgtEl>
                                          <p:spTgt spid="369"/>
                                        </p:tgtEl>
                                      </p:cBhvr>
                                    </p:animEffect>
                                  </p:childTnLst>
                                  <p:subTnLst>
                                    <p:animClr clrSpc="rgb" dir="cw">
                                      <p:cBhvr override="childStyle">
                                        <p:cTn dur="1" fill="hold" display="0" masterRel="nextClick" afterEffect="1"/>
                                        <p:tgtEl>
                                          <p:spTgt spid="369"/>
                                        </p:tgtEl>
                                        <p:attrNameLst>
                                          <p:attrName>ppt_c</p:attrName>
                                        </p:attrNameLst>
                                      </p:cBhvr>
                                      <p:to>
                                        <a:srgbClr val="01F14B"/>
                                      </p:to>
                                    </p:animClr>
                                  </p:subTnLst>
                                </p:cTn>
                              </p:par>
                            </p:childTnLst>
                          </p:cTn>
                        </p:par>
                        <p:par>
                          <p:cTn id="112" fill="hold">
                            <p:stCondLst>
                              <p:cond delay="5400"/>
                            </p:stCondLst>
                            <p:childTnLst>
                              <p:par>
                                <p:cTn id="113" presetID="9" presetClass="emph" presetSubtype="0" nodeType="afterEffect">
                                  <p:stCondLst>
                                    <p:cond delay="200"/>
                                  </p:stCondLst>
                                  <p:childTnLst>
                                    <p:set>
                                      <p:cBhvr>
                                        <p:cTn id="114" dur="indefinite"/>
                                        <p:tgtEl>
                                          <p:spTgt spid="370"/>
                                        </p:tgtEl>
                                        <p:attrNameLst>
                                          <p:attrName>style.opacity</p:attrName>
                                        </p:attrNameLst>
                                      </p:cBhvr>
                                      <p:to>
                                        <p:strVal val="1"/>
                                      </p:to>
                                    </p:set>
                                    <p:animEffect filter="image" prLst="opacity: 1">
                                      <p:cBhvr rctx="IE">
                                        <p:cTn id="115" dur="indefinite"/>
                                        <p:tgtEl>
                                          <p:spTgt spid="370"/>
                                        </p:tgtEl>
                                      </p:cBhvr>
                                    </p:animEffect>
                                  </p:childTnLst>
                                  <p:subTnLst>
                                    <p:animClr clrSpc="rgb" dir="cw">
                                      <p:cBhvr override="childStyle">
                                        <p:cTn dur="1" fill="hold" display="0" masterRel="nextClick" afterEffect="1"/>
                                        <p:tgtEl>
                                          <p:spTgt spid="370"/>
                                        </p:tgtEl>
                                        <p:attrNameLst>
                                          <p:attrName>ppt_c</p:attrName>
                                        </p:attrNameLst>
                                      </p:cBhvr>
                                      <p:to>
                                        <a:srgbClr val="01F14B"/>
                                      </p:to>
                                    </p:animClr>
                                  </p:subTnLst>
                                </p:cTn>
                              </p:par>
                            </p:childTnLst>
                          </p:cTn>
                        </p:par>
                        <p:par>
                          <p:cTn id="116" fill="hold">
                            <p:stCondLst>
                              <p:cond delay="5600"/>
                            </p:stCondLst>
                            <p:childTnLst>
                              <p:par>
                                <p:cTn id="117" presetID="9" presetClass="emph" presetSubtype="0" nodeType="afterEffect">
                                  <p:stCondLst>
                                    <p:cond delay="200"/>
                                  </p:stCondLst>
                                  <p:childTnLst>
                                    <p:set>
                                      <p:cBhvr>
                                        <p:cTn id="118" dur="indefinite"/>
                                        <p:tgtEl>
                                          <p:spTgt spid="371"/>
                                        </p:tgtEl>
                                        <p:attrNameLst>
                                          <p:attrName>style.opacity</p:attrName>
                                        </p:attrNameLst>
                                      </p:cBhvr>
                                      <p:to>
                                        <p:strVal val="1"/>
                                      </p:to>
                                    </p:set>
                                    <p:animEffect filter="image" prLst="opacity: 1">
                                      <p:cBhvr rctx="IE">
                                        <p:cTn id="119" dur="indefinite"/>
                                        <p:tgtEl>
                                          <p:spTgt spid="371"/>
                                        </p:tgtEl>
                                      </p:cBhvr>
                                    </p:animEffect>
                                  </p:childTnLst>
                                  <p:subTnLst>
                                    <p:animClr clrSpc="rgb" dir="cw">
                                      <p:cBhvr override="childStyle">
                                        <p:cTn dur="1" fill="hold" display="0" masterRel="nextClick" afterEffect="1"/>
                                        <p:tgtEl>
                                          <p:spTgt spid="371"/>
                                        </p:tgtEl>
                                        <p:attrNameLst>
                                          <p:attrName>ppt_c</p:attrName>
                                        </p:attrNameLst>
                                      </p:cBhvr>
                                      <p:to>
                                        <a:srgbClr val="01F14B"/>
                                      </p:to>
                                    </p:animClr>
                                  </p:subTnLst>
                                </p:cTn>
                              </p:par>
                            </p:childTnLst>
                          </p:cTn>
                        </p:par>
                        <p:par>
                          <p:cTn id="120" fill="hold">
                            <p:stCondLst>
                              <p:cond delay="5800"/>
                            </p:stCondLst>
                            <p:childTnLst>
                              <p:par>
                                <p:cTn id="121" presetID="9" presetClass="emph" presetSubtype="0" nodeType="afterEffect">
                                  <p:stCondLst>
                                    <p:cond delay="200"/>
                                  </p:stCondLst>
                                  <p:childTnLst>
                                    <p:set>
                                      <p:cBhvr>
                                        <p:cTn id="122" dur="indefinite"/>
                                        <p:tgtEl>
                                          <p:spTgt spid="372"/>
                                        </p:tgtEl>
                                        <p:attrNameLst>
                                          <p:attrName>style.opacity</p:attrName>
                                        </p:attrNameLst>
                                      </p:cBhvr>
                                      <p:to>
                                        <p:strVal val="1"/>
                                      </p:to>
                                    </p:set>
                                    <p:animEffect filter="image" prLst="opacity: 1">
                                      <p:cBhvr rctx="IE">
                                        <p:cTn id="123" dur="indefinite"/>
                                        <p:tgtEl>
                                          <p:spTgt spid="372"/>
                                        </p:tgtEl>
                                      </p:cBhvr>
                                    </p:animEffect>
                                  </p:childTnLst>
                                  <p:subTnLst>
                                    <p:animClr clrSpc="rgb" dir="cw">
                                      <p:cBhvr override="childStyle">
                                        <p:cTn dur="1" fill="hold" display="0" masterRel="nextClick" afterEffect="1"/>
                                        <p:tgtEl>
                                          <p:spTgt spid="372"/>
                                        </p:tgtEl>
                                        <p:attrNameLst>
                                          <p:attrName>ppt_c</p:attrName>
                                        </p:attrNameLst>
                                      </p:cBhvr>
                                      <p:to>
                                        <a:srgbClr val="E23904"/>
                                      </p:to>
                                    </p:animClr>
                                  </p:subTnLst>
                                </p:cTn>
                              </p:par>
                            </p:childTnLst>
                          </p:cTn>
                        </p:par>
                        <p:par>
                          <p:cTn id="124" fill="hold">
                            <p:stCondLst>
                              <p:cond delay="6000"/>
                            </p:stCondLst>
                            <p:childTnLst>
                              <p:par>
                                <p:cTn id="125" presetID="9" presetClass="emph" presetSubtype="0" nodeType="afterEffect">
                                  <p:stCondLst>
                                    <p:cond delay="200"/>
                                  </p:stCondLst>
                                  <p:childTnLst>
                                    <p:set>
                                      <p:cBhvr>
                                        <p:cTn id="126" dur="indefinite"/>
                                        <p:tgtEl>
                                          <p:spTgt spid="377"/>
                                        </p:tgtEl>
                                        <p:attrNameLst>
                                          <p:attrName>style.opacity</p:attrName>
                                        </p:attrNameLst>
                                      </p:cBhvr>
                                      <p:to>
                                        <p:strVal val="1"/>
                                      </p:to>
                                    </p:set>
                                    <p:animEffect filter="image" prLst="opacity: 1">
                                      <p:cBhvr rctx="IE">
                                        <p:cTn id="127" dur="indefinite"/>
                                        <p:tgtEl>
                                          <p:spTgt spid="377"/>
                                        </p:tgtEl>
                                      </p:cBhvr>
                                    </p:animEffect>
                                  </p:childTnLst>
                                  <p:subTnLst>
                                    <p:animClr clrSpc="rgb" dir="cw">
                                      <p:cBhvr override="childStyle">
                                        <p:cTn dur="1" fill="hold" display="0" masterRel="nextClick" afterEffect="1"/>
                                        <p:tgtEl>
                                          <p:spTgt spid="377"/>
                                        </p:tgtEl>
                                        <p:attrNameLst>
                                          <p:attrName>ppt_c</p:attrName>
                                        </p:attrNameLst>
                                      </p:cBhvr>
                                      <p:to>
                                        <a:srgbClr val="E23904"/>
                                      </p:to>
                                    </p:animClr>
                                  </p:subTnLst>
                                </p:cTn>
                              </p:par>
                            </p:childTnLst>
                          </p:cTn>
                        </p:par>
                        <p:par>
                          <p:cTn id="128" fill="hold">
                            <p:stCondLst>
                              <p:cond delay="6200"/>
                            </p:stCondLst>
                            <p:childTnLst>
                              <p:par>
                                <p:cTn id="129" presetID="9" presetClass="emph" presetSubtype="0" nodeType="afterEffect">
                                  <p:stCondLst>
                                    <p:cond delay="200"/>
                                  </p:stCondLst>
                                  <p:childTnLst>
                                    <p:set>
                                      <p:cBhvr>
                                        <p:cTn id="130" dur="indefinite"/>
                                        <p:tgtEl>
                                          <p:spTgt spid="364"/>
                                        </p:tgtEl>
                                        <p:attrNameLst>
                                          <p:attrName>style.opacity</p:attrName>
                                        </p:attrNameLst>
                                      </p:cBhvr>
                                      <p:to>
                                        <p:strVal val="1"/>
                                      </p:to>
                                    </p:set>
                                    <p:animEffect filter="image" prLst="opacity: 1">
                                      <p:cBhvr rctx="IE">
                                        <p:cTn id="131" dur="indefinite"/>
                                        <p:tgtEl>
                                          <p:spTgt spid="364"/>
                                        </p:tgtEl>
                                      </p:cBhvr>
                                    </p:animEffect>
                                  </p:childTnLst>
                                  <p:subTnLst>
                                    <p:animClr clrSpc="rgb" dir="cw">
                                      <p:cBhvr override="childStyle">
                                        <p:cTn dur="1" fill="hold" display="0" masterRel="nextClick" afterEffect="1"/>
                                        <p:tgtEl>
                                          <p:spTgt spid="364"/>
                                        </p:tgtEl>
                                        <p:attrNameLst>
                                          <p:attrName>ppt_c</p:attrName>
                                        </p:attrNameLst>
                                      </p:cBhvr>
                                      <p:to>
                                        <a:srgbClr val="E23904"/>
                                      </p:to>
                                    </p:animClr>
                                  </p:subTnLst>
                                </p:cTn>
                              </p:par>
                            </p:childTnLst>
                          </p:cTn>
                        </p:par>
                        <p:par>
                          <p:cTn id="132" fill="hold">
                            <p:stCondLst>
                              <p:cond delay="6400"/>
                            </p:stCondLst>
                            <p:childTnLst>
                              <p:par>
                                <p:cTn id="133" presetID="9" presetClass="emph" presetSubtype="0" nodeType="afterEffect">
                                  <p:stCondLst>
                                    <p:cond delay="200"/>
                                  </p:stCondLst>
                                  <p:childTnLst>
                                    <p:set>
                                      <p:cBhvr>
                                        <p:cTn id="134" dur="indefinite"/>
                                        <p:tgtEl>
                                          <p:spTgt spid="398"/>
                                        </p:tgtEl>
                                        <p:attrNameLst>
                                          <p:attrName>style.opacity</p:attrName>
                                        </p:attrNameLst>
                                      </p:cBhvr>
                                      <p:to>
                                        <p:strVal val="1"/>
                                      </p:to>
                                    </p:set>
                                    <p:animEffect filter="image" prLst="opacity: 1">
                                      <p:cBhvr rctx="IE">
                                        <p:cTn id="135" dur="indefinite"/>
                                        <p:tgtEl>
                                          <p:spTgt spid="398"/>
                                        </p:tgtEl>
                                      </p:cBhvr>
                                    </p:animEffect>
                                  </p:childTnLst>
                                  <p:subTnLst>
                                    <p:animClr clrSpc="rgb" dir="cw">
                                      <p:cBhvr override="childStyle">
                                        <p:cTn dur="1" fill="hold" display="0" masterRel="nextClick" afterEffect="1"/>
                                        <p:tgtEl>
                                          <p:spTgt spid="398"/>
                                        </p:tgtEl>
                                        <p:attrNameLst>
                                          <p:attrName>ppt_c</p:attrName>
                                        </p:attrNameLst>
                                      </p:cBhvr>
                                      <p:to>
                                        <a:srgbClr val="E23904"/>
                                      </p:to>
                                    </p:animClr>
                                  </p:subTnLst>
                                </p:cTn>
                              </p:par>
                            </p:childTnLst>
                          </p:cTn>
                        </p:par>
                        <p:par>
                          <p:cTn id="136" fill="hold">
                            <p:stCondLst>
                              <p:cond delay="6600"/>
                            </p:stCondLst>
                            <p:childTnLst>
                              <p:par>
                                <p:cTn id="137" presetID="9" presetClass="emph" presetSubtype="0" nodeType="afterEffect">
                                  <p:stCondLst>
                                    <p:cond delay="100"/>
                                  </p:stCondLst>
                                  <p:childTnLst>
                                    <p:set>
                                      <p:cBhvr>
                                        <p:cTn id="138" dur="indefinite"/>
                                        <p:tgtEl>
                                          <p:spTgt spid="399"/>
                                        </p:tgtEl>
                                        <p:attrNameLst>
                                          <p:attrName>style.opacity</p:attrName>
                                        </p:attrNameLst>
                                      </p:cBhvr>
                                      <p:to>
                                        <p:strVal val="1"/>
                                      </p:to>
                                    </p:set>
                                    <p:animEffect filter="image" prLst="opacity: 1">
                                      <p:cBhvr rctx="IE">
                                        <p:cTn id="139" dur="indefinite"/>
                                        <p:tgtEl>
                                          <p:spTgt spid="399"/>
                                        </p:tgtEl>
                                      </p:cBhvr>
                                    </p:animEffect>
                                  </p:childTnLst>
                                  <p:subTnLst>
                                    <p:animClr clrSpc="rgb" dir="cw">
                                      <p:cBhvr override="childStyle">
                                        <p:cTn dur="1" fill="hold" display="0" masterRel="nextClick" afterEffect="1"/>
                                        <p:tgtEl>
                                          <p:spTgt spid="399"/>
                                        </p:tgtEl>
                                        <p:attrNameLst>
                                          <p:attrName>ppt_c</p:attrName>
                                        </p:attrNameLst>
                                      </p:cBhvr>
                                      <p:to>
                                        <a:srgbClr val="E23904"/>
                                      </p:to>
                                    </p:animClr>
                                  </p:subTnLst>
                                </p:cTn>
                              </p:par>
                            </p:childTnLst>
                          </p:cTn>
                        </p:par>
                        <p:par>
                          <p:cTn id="140" fill="hold">
                            <p:stCondLst>
                              <p:cond delay="6700"/>
                            </p:stCondLst>
                            <p:childTnLst>
                              <p:par>
                                <p:cTn id="141" presetID="9" presetClass="emph" presetSubtype="0" nodeType="afterEffect">
                                  <p:stCondLst>
                                    <p:cond delay="100"/>
                                  </p:stCondLst>
                                  <p:childTnLst>
                                    <p:set>
                                      <p:cBhvr>
                                        <p:cTn id="142" dur="indefinite"/>
                                        <p:tgtEl>
                                          <p:spTgt spid="400"/>
                                        </p:tgtEl>
                                        <p:attrNameLst>
                                          <p:attrName>style.opacity</p:attrName>
                                        </p:attrNameLst>
                                      </p:cBhvr>
                                      <p:to>
                                        <p:strVal val="1"/>
                                      </p:to>
                                    </p:set>
                                    <p:animEffect filter="image" prLst="opacity: 1">
                                      <p:cBhvr rctx="IE">
                                        <p:cTn id="143" dur="indefinite"/>
                                        <p:tgtEl>
                                          <p:spTgt spid="400"/>
                                        </p:tgtEl>
                                      </p:cBhvr>
                                    </p:animEffect>
                                  </p:childTnLst>
                                  <p:subTnLst>
                                    <p:animClr clrSpc="rgb" dir="cw">
                                      <p:cBhvr override="childStyle">
                                        <p:cTn dur="1" fill="hold" display="0" masterRel="nextClick" afterEffect="1"/>
                                        <p:tgtEl>
                                          <p:spTgt spid="400"/>
                                        </p:tgtEl>
                                        <p:attrNameLst>
                                          <p:attrName>ppt_c</p:attrName>
                                        </p:attrNameLst>
                                      </p:cBhvr>
                                      <p:to>
                                        <a:srgbClr val="E23904"/>
                                      </p:to>
                                    </p:animClr>
                                  </p:subTnLst>
                                </p:cTn>
                              </p:par>
                            </p:childTnLst>
                          </p:cTn>
                        </p:par>
                        <p:par>
                          <p:cTn id="144" fill="hold">
                            <p:stCondLst>
                              <p:cond delay="6800"/>
                            </p:stCondLst>
                            <p:childTnLst>
                              <p:par>
                                <p:cTn id="145" presetID="9" presetClass="emph" presetSubtype="0" nodeType="afterEffect">
                                  <p:stCondLst>
                                    <p:cond delay="100"/>
                                  </p:stCondLst>
                                  <p:childTnLst>
                                    <p:set>
                                      <p:cBhvr>
                                        <p:cTn id="146" dur="indefinite"/>
                                        <p:tgtEl>
                                          <p:spTgt spid="401"/>
                                        </p:tgtEl>
                                        <p:attrNameLst>
                                          <p:attrName>style.opacity</p:attrName>
                                        </p:attrNameLst>
                                      </p:cBhvr>
                                      <p:to>
                                        <p:strVal val="1"/>
                                      </p:to>
                                    </p:set>
                                    <p:animEffect filter="image" prLst="opacity: 1">
                                      <p:cBhvr rctx="IE">
                                        <p:cTn id="147" dur="indefinite"/>
                                        <p:tgtEl>
                                          <p:spTgt spid="401"/>
                                        </p:tgtEl>
                                      </p:cBhvr>
                                    </p:animEffect>
                                  </p:childTnLst>
                                  <p:subTnLst>
                                    <p:animClr clrSpc="rgb" dir="cw">
                                      <p:cBhvr override="childStyle">
                                        <p:cTn dur="1" fill="hold" display="0" masterRel="nextClick" afterEffect="1"/>
                                        <p:tgtEl>
                                          <p:spTgt spid="401"/>
                                        </p:tgtEl>
                                        <p:attrNameLst>
                                          <p:attrName>ppt_c</p:attrName>
                                        </p:attrNameLst>
                                      </p:cBhvr>
                                      <p:to>
                                        <a:srgbClr val="E23904"/>
                                      </p:to>
                                    </p:animClr>
                                  </p:subTnLst>
                                </p:cTn>
                              </p:par>
                            </p:childTnLst>
                          </p:cTn>
                        </p:par>
                        <p:par>
                          <p:cTn id="148" fill="hold">
                            <p:stCondLst>
                              <p:cond delay="6900"/>
                            </p:stCondLst>
                            <p:childTnLst>
                              <p:par>
                                <p:cTn id="149" presetID="9" presetClass="emph" presetSubtype="0" nodeType="afterEffect">
                                  <p:stCondLst>
                                    <p:cond delay="100"/>
                                  </p:stCondLst>
                                  <p:childTnLst>
                                    <p:set>
                                      <p:cBhvr>
                                        <p:cTn id="150" dur="indefinite"/>
                                        <p:tgtEl>
                                          <p:spTgt spid="402"/>
                                        </p:tgtEl>
                                        <p:attrNameLst>
                                          <p:attrName>style.opacity</p:attrName>
                                        </p:attrNameLst>
                                      </p:cBhvr>
                                      <p:to>
                                        <p:strVal val="1"/>
                                      </p:to>
                                    </p:set>
                                    <p:animEffect filter="image" prLst="opacity: 1">
                                      <p:cBhvr rctx="IE">
                                        <p:cTn id="151" dur="indefinite"/>
                                        <p:tgtEl>
                                          <p:spTgt spid="402"/>
                                        </p:tgtEl>
                                      </p:cBhvr>
                                    </p:animEffect>
                                  </p:childTnLst>
                                  <p:subTnLst>
                                    <p:animClr clrSpc="rgb" dir="cw">
                                      <p:cBhvr override="childStyle">
                                        <p:cTn dur="1" fill="hold" display="0" masterRel="nextClick" afterEffect="1"/>
                                        <p:tgtEl>
                                          <p:spTgt spid="402"/>
                                        </p:tgtEl>
                                        <p:attrNameLst>
                                          <p:attrName>ppt_c</p:attrName>
                                        </p:attrNameLst>
                                      </p:cBhvr>
                                      <p:to>
                                        <a:srgbClr val="E23904"/>
                                      </p:to>
                                    </p:animClr>
                                  </p:subTnLst>
                                </p:cTn>
                              </p:par>
                            </p:childTnLst>
                          </p:cTn>
                        </p:par>
                        <p:par>
                          <p:cTn id="152" fill="hold">
                            <p:stCondLst>
                              <p:cond delay="7000"/>
                            </p:stCondLst>
                            <p:childTnLst>
                              <p:par>
                                <p:cTn id="153" presetID="9" presetClass="emph" presetSubtype="0" nodeType="afterEffect">
                                  <p:stCondLst>
                                    <p:cond delay="100"/>
                                  </p:stCondLst>
                                  <p:childTnLst>
                                    <p:set>
                                      <p:cBhvr>
                                        <p:cTn id="154" dur="indefinite"/>
                                        <p:tgtEl>
                                          <p:spTgt spid="403"/>
                                        </p:tgtEl>
                                        <p:attrNameLst>
                                          <p:attrName>style.opacity</p:attrName>
                                        </p:attrNameLst>
                                      </p:cBhvr>
                                      <p:to>
                                        <p:strVal val="1"/>
                                      </p:to>
                                    </p:set>
                                    <p:animEffect filter="image" prLst="opacity: 1">
                                      <p:cBhvr rctx="IE">
                                        <p:cTn id="155" dur="indefinite"/>
                                        <p:tgtEl>
                                          <p:spTgt spid="403"/>
                                        </p:tgtEl>
                                      </p:cBhvr>
                                    </p:animEffect>
                                  </p:childTnLst>
                                  <p:subTnLst>
                                    <p:animClr clrSpc="rgb" dir="cw">
                                      <p:cBhvr override="childStyle">
                                        <p:cTn dur="1" fill="hold" display="0" masterRel="nextClick" afterEffect="1"/>
                                        <p:tgtEl>
                                          <p:spTgt spid="403"/>
                                        </p:tgtEl>
                                        <p:attrNameLst>
                                          <p:attrName>ppt_c</p:attrName>
                                        </p:attrNameLst>
                                      </p:cBhvr>
                                      <p:to>
                                        <a:srgbClr val="E23904"/>
                                      </p:to>
                                    </p:animClr>
                                  </p:subTnLst>
                                </p:cTn>
                              </p:par>
                            </p:childTnLst>
                          </p:cTn>
                        </p:par>
                        <p:par>
                          <p:cTn id="156" fill="hold">
                            <p:stCondLst>
                              <p:cond delay="7100"/>
                            </p:stCondLst>
                            <p:childTnLst>
                              <p:par>
                                <p:cTn id="157" presetID="9" presetClass="emph" presetSubtype="0" nodeType="afterEffect">
                                  <p:stCondLst>
                                    <p:cond delay="100"/>
                                  </p:stCondLst>
                                  <p:childTnLst>
                                    <p:set>
                                      <p:cBhvr>
                                        <p:cTn id="158" dur="indefinite"/>
                                        <p:tgtEl>
                                          <p:spTgt spid="404"/>
                                        </p:tgtEl>
                                        <p:attrNameLst>
                                          <p:attrName>style.opacity</p:attrName>
                                        </p:attrNameLst>
                                      </p:cBhvr>
                                      <p:to>
                                        <p:strVal val="1"/>
                                      </p:to>
                                    </p:set>
                                    <p:animEffect filter="image" prLst="opacity: 1">
                                      <p:cBhvr rctx="IE">
                                        <p:cTn id="159" dur="indefinite"/>
                                        <p:tgtEl>
                                          <p:spTgt spid="404"/>
                                        </p:tgtEl>
                                      </p:cBhvr>
                                    </p:animEffect>
                                  </p:childTnLst>
                                  <p:subTnLst>
                                    <p:animClr clrSpc="rgb" dir="cw">
                                      <p:cBhvr override="childStyle">
                                        <p:cTn dur="1" fill="hold" display="0" masterRel="nextClick" afterEffect="1"/>
                                        <p:tgtEl>
                                          <p:spTgt spid="404"/>
                                        </p:tgtEl>
                                        <p:attrNameLst>
                                          <p:attrName>ppt_c</p:attrName>
                                        </p:attrNameLst>
                                      </p:cBhvr>
                                      <p:to>
                                        <a:srgbClr val="E23904"/>
                                      </p:to>
                                    </p:animClr>
                                  </p:subTnLst>
                                </p:cTn>
                              </p:par>
                            </p:childTnLst>
                          </p:cTn>
                        </p:par>
                        <p:par>
                          <p:cTn id="160" fill="hold">
                            <p:stCondLst>
                              <p:cond delay="7200"/>
                            </p:stCondLst>
                            <p:childTnLst>
                              <p:par>
                                <p:cTn id="161" presetID="9" presetClass="emph" presetSubtype="0" nodeType="afterEffect">
                                  <p:stCondLst>
                                    <p:cond delay="100"/>
                                  </p:stCondLst>
                                  <p:childTnLst>
                                    <p:set>
                                      <p:cBhvr>
                                        <p:cTn id="162" dur="indefinite"/>
                                        <p:tgtEl>
                                          <p:spTgt spid="405"/>
                                        </p:tgtEl>
                                        <p:attrNameLst>
                                          <p:attrName>style.opacity</p:attrName>
                                        </p:attrNameLst>
                                      </p:cBhvr>
                                      <p:to>
                                        <p:strVal val="1"/>
                                      </p:to>
                                    </p:set>
                                    <p:animEffect filter="image" prLst="opacity: 1">
                                      <p:cBhvr rctx="IE">
                                        <p:cTn id="163" dur="indefinite"/>
                                        <p:tgtEl>
                                          <p:spTgt spid="405"/>
                                        </p:tgtEl>
                                      </p:cBhvr>
                                    </p:animEffect>
                                  </p:childTnLst>
                                  <p:subTnLst>
                                    <p:animClr clrSpc="rgb" dir="cw">
                                      <p:cBhvr override="childStyle">
                                        <p:cTn dur="1" fill="hold" display="0" masterRel="nextClick" afterEffect="1"/>
                                        <p:tgtEl>
                                          <p:spTgt spid="405"/>
                                        </p:tgtEl>
                                        <p:attrNameLst>
                                          <p:attrName>ppt_c</p:attrName>
                                        </p:attrNameLst>
                                      </p:cBhvr>
                                      <p:to>
                                        <a:srgbClr val="E23904"/>
                                      </p:to>
                                    </p:animClr>
                                  </p:subTnLst>
                                </p:cTn>
                              </p:par>
                            </p:childTnLst>
                          </p:cTn>
                        </p:par>
                        <p:par>
                          <p:cTn id="164" fill="hold">
                            <p:stCondLst>
                              <p:cond delay="7300"/>
                            </p:stCondLst>
                            <p:childTnLst>
                              <p:par>
                                <p:cTn id="165" presetID="9" presetClass="emph" presetSubtype="0" nodeType="afterEffect">
                                  <p:stCondLst>
                                    <p:cond delay="100"/>
                                  </p:stCondLst>
                                  <p:childTnLst>
                                    <p:set>
                                      <p:cBhvr>
                                        <p:cTn id="166" dur="indefinite"/>
                                        <p:tgtEl>
                                          <p:spTgt spid="406"/>
                                        </p:tgtEl>
                                        <p:attrNameLst>
                                          <p:attrName>style.opacity</p:attrName>
                                        </p:attrNameLst>
                                      </p:cBhvr>
                                      <p:to>
                                        <p:strVal val="1"/>
                                      </p:to>
                                    </p:set>
                                    <p:animEffect filter="image" prLst="opacity: 1">
                                      <p:cBhvr rctx="IE">
                                        <p:cTn id="167" dur="indefinite"/>
                                        <p:tgtEl>
                                          <p:spTgt spid="406"/>
                                        </p:tgtEl>
                                      </p:cBhvr>
                                    </p:animEffect>
                                  </p:childTnLst>
                                  <p:subTnLst>
                                    <p:animClr clrSpc="rgb" dir="cw">
                                      <p:cBhvr override="childStyle">
                                        <p:cTn dur="1" fill="hold" display="0" masterRel="nextClick" afterEffect="1"/>
                                        <p:tgtEl>
                                          <p:spTgt spid="406"/>
                                        </p:tgtEl>
                                        <p:attrNameLst>
                                          <p:attrName>ppt_c</p:attrName>
                                        </p:attrNameLst>
                                      </p:cBhvr>
                                      <p:to>
                                        <a:srgbClr val="E23904"/>
                                      </p:to>
                                    </p:animClr>
                                  </p:subTnLst>
                                </p:cTn>
                              </p:par>
                            </p:childTnLst>
                          </p:cTn>
                        </p:par>
                        <p:par>
                          <p:cTn id="168" fill="hold">
                            <p:stCondLst>
                              <p:cond delay="7400"/>
                            </p:stCondLst>
                            <p:childTnLst>
                              <p:par>
                                <p:cTn id="169" presetID="9" presetClass="emph" presetSubtype="0" nodeType="afterEffect">
                                  <p:stCondLst>
                                    <p:cond delay="100"/>
                                  </p:stCondLst>
                                  <p:childTnLst>
                                    <p:set>
                                      <p:cBhvr>
                                        <p:cTn id="170" dur="indefinite"/>
                                        <p:tgtEl>
                                          <p:spTgt spid="407"/>
                                        </p:tgtEl>
                                        <p:attrNameLst>
                                          <p:attrName>style.opacity</p:attrName>
                                        </p:attrNameLst>
                                      </p:cBhvr>
                                      <p:to>
                                        <p:strVal val="1"/>
                                      </p:to>
                                    </p:set>
                                    <p:animEffect filter="image" prLst="opacity: 1">
                                      <p:cBhvr rctx="IE">
                                        <p:cTn id="171" dur="indefinite"/>
                                        <p:tgtEl>
                                          <p:spTgt spid="407"/>
                                        </p:tgtEl>
                                      </p:cBhvr>
                                    </p:animEffect>
                                  </p:childTnLst>
                                  <p:subTnLst>
                                    <p:animClr clrSpc="rgb" dir="cw">
                                      <p:cBhvr override="childStyle">
                                        <p:cTn dur="1" fill="hold" display="0" masterRel="nextClick" afterEffect="1"/>
                                        <p:tgtEl>
                                          <p:spTgt spid="407"/>
                                        </p:tgtEl>
                                        <p:attrNameLst>
                                          <p:attrName>ppt_c</p:attrName>
                                        </p:attrNameLst>
                                      </p:cBhvr>
                                      <p:to>
                                        <a:srgbClr val="E23904"/>
                                      </p:to>
                                    </p:animClr>
                                  </p:subTnLst>
                                </p:cTn>
                              </p:par>
                            </p:childTnLst>
                          </p:cTn>
                        </p:par>
                        <p:par>
                          <p:cTn id="172" fill="hold">
                            <p:stCondLst>
                              <p:cond delay="7500"/>
                            </p:stCondLst>
                            <p:childTnLst>
                              <p:par>
                                <p:cTn id="173" presetID="9" presetClass="emph" presetSubtype="0" nodeType="afterEffect">
                                  <p:stCondLst>
                                    <p:cond delay="100"/>
                                  </p:stCondLst>
                                  <p:childTnLst>
                                    <p:set>
                                      <p:cBhvr>
                                        <p:cTn id="174" dur="indefinite"/>
                                        <p:tgtEl>
                                          <p:spTgt spid="467"/>
                                        </p:tgtEl>
                                        <p:attrNameLst>
                                          <p:attrName>style.opacity</p:attrName>
                                        </p:attrNameLst>
                                      </p:cBhvr>
                                      <p:to>
                                        <p:strVal val="1"/>
                                      </p:to>
                                    </p:set>
                                    <p:animEffect filter="image" prLst="opacity: 1">
                                      <p:cBhvr rctx="IE">
                                        <p:cTn id="175" dur="indefinite"/>
                                        <p:tgtEl>
                                          <p:spTgt spid="467"/>
                                        </p:tgtEl>
                                      </p:cBhvr>
                                    </p:animEffect>
                                  </p:childTnLst>
                                  <p:subTnLst>
                                    <p:animClr clrSpc="rgb" dir="cw">
                                      <p:cBhvr override="childStyle">
                                        <p:cTn dur="1" fill="hold" display="0" masterRel="nextClick" afterEffect="1"/>
                                        <p:tgtEl>
                                          <p:spTgt spid="467"/>
                                        </p:tgtEl>
                                        <p:attrNameLst>
                                          <p:attrName>ppt_c</p:attrName>
                                        </p:attrNameLst>
                                      </p:cBhvr>
                                      <p:to>
                                        <a:srgbClr val="E23904"/>
                                      </p:to>
                                    </p:animClr>
                                  </p:subTnLst>
                                </p:cTn>
                              </p:par>
                            </p:childTnLst>
                          </p:cTn>
                        </p:par>
                        <p:par>
                          <p:cTn id="176" fill="hold">
                            <p:stCondLst>
                              <p:cond delay="7600"/>
                            </p:stCondLst>
                            <p:childTnLst>
                              <p:par>
                                <p:cTn id="177" presetID="9" presetClass="emph" presetSubtype="0" nodeType="afterEffect">
                                  <p:stCondLst>
                                    <p:cond delay="100"/>
                                  </p:stCondLst>
                                  <p:childTnLst>
                                    <p:set>
                                      <p:cBhvr>
                                        <p:cTn id="178" dur="indefinite"/>
                                        <p:tgtEl>
                                          <p:spTgt spid="488"/>
                                        </p:tgtEl>
                                        <p:attrNameLst>
                                          <p:attrName>style.opacity</p:attrName>
                                        </p:attrNameLst>
                                      </p:cBhvr>
                                      <p:to>
                                        <p:strVal val="1"/>
                                      </p:to>
                                    </p:set>
                                    <p:animEffect filter="image" prLst="opacity: 1">
                                      <p:cBhvr rctx="IE">
                                        <p:cTn id="179" dur="indefinite"/>
                                        <p:tgtEl>
                                          <p:spTgt spid="488"/>
                                        </p:tgtEl>
                                      </p:cBhvr>
                                    </p:animEffect>
                                  </p:childTnLst>
                                  <p:subTnLst>
                                    <p:animClr clrSpc="rgb" dir="cw">
                                      <p:cBhvr override="childStyle">
                                        <p:cTn dur="1" fill="hold" display="0" masterRel="nextClick" afterEffect="1"/>
                                        <p:tgtEl>
                                          <p:spTgt spid="488"/>
                                        </p:tgtEl>
                                        <p:attrNameLst>
                                          <p:attrName>ppt_c</p:attrName>
                                        </p:attrNameLst>
                                      </p:cBhvr>
                                      <p:to>
                                        <a:srgbClr val="E23904"/>
                                      </p:to>
                                    </p:animClr>
                                  </p:subTnLst>
                                </p:cTn>
                              </p:par>
                            </p:childTnLst>
                          </p:cTn>
                        </p:par>
                        <p:par>
                          <p:cTn id="180" fill="hold">
                            <p:stCondLst>
                              <p:cond delay="7700"/>
                            </p:stCondLst>
                            <p:childTnLst>
                              <p:par>
                                <p:cTn id="181" presetID="9" presetClass="emph" presetSubtype="0" nodeType="afterEffect">
                                  <p:stCondLst>
                                    <p:cond delay="100"/>
                                  </p:stCondLst>
                                  <p:childTnLst>
                                    <p:set>
                                      <p:cBhvr>
                                        <p:cTn id="182" dur="indefinite"/>
                                        <p:tgtEl>
                                          <p:spTgt spid="489"/>
                                        </p:tgtEl>
                                        <p:attrNameLst>
                                          <p:attrName>style.opacity</p:attrName>
                                        </p:attrNameLst>
                                      </p:cBhvr>
                                      <p:to>
                                        <p:strVal val="1"/>
                                      </p:to>
                                    </p:set>
                                    <p:animEffect filter="image" prLst="opacity: 1">
                                      <p:cBhvr rctx="IE">
                                        <p:cTn id="183" dur="indefinite"/>
                                        <p:tgtEl>
                                          <p:spTgt spid="489"/>
                                        </p:tgtEl>
                                      </p:cBhvr>
                                    </p:animEffect>
                                  </p:childTnLst>
                                  <p:subTnLst>
                                    <p:animClr clrSpc="rgb" dir="cw">
                                      <p:cBhvr override="childStyle">
                                        <p:cTn dur="1" fill="hold" display="0" masterRel="nextClick" afterEffect="1"/>
                                        <p:tgtEl>
                                          <p:spTgt spid="489"/>
                                        </p:tgtEl>
                                        <p:attrNameLst>
                                          <p:attrName>ppt_c</p:attrName>
                                        </p:attrNameLst>
                                      </p:cBhvr>
                                      <p:to>
                                        <a:srgbClr val="E23904"/>
                                      </p:to>
                                    </p:animClr>
                                  </p:subTnLst>
                                </p:cTn>
                              </p:par>
                            </p:childTnLst>
                          </p:cTn>
                        </p:par>
                        <p:par>
                          <p:cTn id="184" fill="hold">
                            <p:stCondLst>
                              <p:cond delay="7800"/>
                            </p:stCondLst>
                            <p:childTnLst>
                              <p:par>
                                <p:cTn id="185" presetID="9" presetClass="emph" presetSubtype="0" nodeType="afterEffect">
                                  <p:stCondLst>
                                    <p:cond delay="100"/>
                                  </p:stCondLst>
                                  <p:childTnLst>
                                    <p:set>
                                      <p:cBhvr>
                                        <p:cTn id="186" dur="indefinite"/>
                                        <p:tgtEl>
                                          <p:spTgt spid="490"/>
                                        </p:tgtEl>
                                        <p:attrNameLst>
                                          <p:attrName>style.opacity</p:attrName>
                                        </p:attrNameLst>
                                      </p:cBhvr>
                                      <p:to>
                                        <p:strVal val="1"/>
                                      </p:to>
                                    </p:set>
                                    <p:animEffect filter="image" prLst="opacity: 1">
                                      <p:cBhvr rctx="IE">
                                        <p:cTn id="187" dur="indefinite"/>
                                        <p:tgtEl>
                                          <p:spTgt spid="490"/>
                                        </p:tgtEl>
                                      </p:cBhvr>
                                    </p:animEffect>
                                  </p:childTnLst>
                                  <p:subTnLst>
                                    <p:animClr clrSpc="rgb" dir="cw">
                                      <p:cBhvr override="childStyle">
                                        <p:cTn dur="1" fill="hold" display="0" masterRel="nextClick" afterEffect="1"/>
                                        <p:tgtEl>
                                          <p:spTgt spid="490"/>
                                        </p:tgtEl>
                                        <p:attrNameLst>
                                          <p:attrName>ppt_c</p:attrName>
                                        </p:attrNameLst>
                                      </p:cBhvr>
                                      <p:to>
                                        <a:srgbClr val="E23904"/>
                                      </p:to>
                                    </p:animClr>
                                  </p:subTnLst>
                                </p:cTn>
                              </p:par>
                            </p:childTnLst>
                          </p:cTn>
                        </p:par>
                        <p:par>
                          <p:cTn id="188" fill="hold">
                            <p:stCondLst>
                              <p:cond delay="7900"/>
                            </p:stCondLst>
                            <p:childTnLst>
                              <p:par>
                                <p:cTn id="189" presetID="9" presetClass="emph" presetSubtype="0" nodeType="afterEffect">
                                  <p:stCondLst>
                                    <p:cond delay="100"/>
                                  </p:stCondLst>
                                  <p:childTnLst>
                                    <p:set>
                                      <p:cBhvr>
                                        <p:cTn id="190" dur="indefinite"/>
                                        <p:tgtEl>
                                          <p:spTgt spid="491"/>
                                        </p:tgtEl>
                                        <p:attrNameLst>
                                          <p:attrName>style.opacity</p:attrName>
                                        </p:attrNameLst>
                                      </p:cBhvr>
                                      <p:to>
                                        <p:strVal val="1"/>
                                      </p:to>
                                    </p:set>
                                    <p:animEffect filter="image" prLst="opacity: 1">
                                      <p:cBhvr rctx="IE">
                                        <p:cTn id="191" dur="indefinite"/>
                                        <p:tgtEl>
                                          <p:spTgt spid="491"/>
                                        </p:tgtEl>
                                      </p:cBhvr>
                                    </p:animEffect>
                                  </p:childTnLst>
                                  <p:subTnLst>
                                    <p:animClr clrSpc="rgb" dir="cw">
                                      <p:cBhvr override="childStyle">
                                        <p:cTn dur="1" fill="hold" display="0" masterRel="nextClick" afterEffect="1"/>
                                        <p:tgtEl>
                                          <p:spTgt spid="491"/>
                                        </p:tgtEl>
                                        <p:attrNameLst>
                                          <p:attrName>ppt_c</p:attrName>
                                        </p:attrNameLst>
                                      </p:cBhvr>
                                      <p:to>
                                        <a:srgbClr val="E23904"/>
                                      </p:to>
                                    </p:animClr>
                                  </p:subTnLst>
                                </p:cTn>
                              </p:par>
                            </p:childTnLst>
                          </p:cTn>
                        </p:par>
                        <p:par>
                          <p:cTn id="192" fill="hold">
                            <p:stCondLst>
                              <p:cond delay="8000"/>
                            </p:stCondLst>
                            <p:childTnLst>
                              <p:par>
                                <p:cTn id="193" presetID="9" presetClass="emph" presetSubtype="0" nodeType="afterEffect">
                                  <p:stCondLst>
                                    <p:cond delay="100"/>
                                  </p:stCondLst>
                                  <p:childTnLst>
                                    <p:set>
                                      <p:cBhvr>
                                        <p:cTn id="194" dur="indefinite"/>
                                        <p:tgtEl>
                                          <p:spTgt spid="492"/>
                                        </p:tgtEl>
                                        <p:attrNameLst>
                                          <p:attrName>style.opacity</p:attrName>
                                        </p:attrNameLst>
                                      </p:cBhvr>
                                      <p:to>
                                        <p:strVal val="1"/>
                                      </p:to>
                                    </p:set>
                                    <p:animEffect filter="image" prLst="opacity: 1">
                                      <p:cBhvr rctx="IE">
                                        <p:cTn id="195" dur="indefinite"/>
                                        <p:tgtEl>
                                          <p:spTgt spid="492"/>
                                        </p:tgtEl>
                                      </p:cBhvr>
                                    </p:animEffect>
                                  </p:childTnLst>
                                  <p:subTnLst>
                                    <p:animClr clrSpc="rgb" dir="cw">
                                      <p:cBhvr override="childStyle">
                                        <p:cTn dur="1" fill="hold" display="0" masterRel="nextClick" afterEffect="1"/>
                                        <p:tgtEl>
                                          <p:spTgt spid="492"/>
                                        </p:tgtEl>
                                        <p:attrNameLst>
                                          <p:attrName>ppt_c</p:attrName>
                                        </p:attrNameLst>
                                      </p:cBhvr>
                                      <p:to>
                                        <a:srgbClr val="E23904"/>
                                      </p:to>
                                    </p:animClr>
                                  </p:subTnLst>
                                </p:cTn>
                              </p:par>
                            </p:childTnLst>
                          </p:cTn>
                        </p:par>
                        <p:par>
                          <p:cTn id="196" fill="hold">
                            <p:stCondLst>
                              <p:cond delay="8100"/>
                            </p:stCondLst>
                            <p:childTnLst>
                              <p:par>
                                <p:cTn id="197" presetID="9" presetClass="emph" presetSubtype="0" nodeType="afterEffect">
                                  <p:stCondLst>
                                    <p:cond delay="100"/>
                                  </p:stCondLst>
                                  <p:childTnLst>
                                    <p:set>
                                      <p:cBhvr>
                                        <p:cTn id="198" dur="indefinite"/>
                                        <p:tgtEl>
                                          <p:spTgt spid="493"/>
                                        </p:tgtEl>
                                        <p:attrNameLst>
                                          <p:attrName>style.opacity</p:attrName>
                                        </p:attrNameLst>
                                      </p:cBhvr>
                                      <p:to>
                                        <p:strVal val="1"/>
                                      </p:to>
                                    </p:set>
                                    <p:animEffect filter="image" prLst="opacity: 1">
                                      <p:cBhvr rctx="IE">
                                        <p:cTn id="199" dur="indefinite"/>
                                        <p:tgtEl>
                                          <p:spTgt spid="493"/>
                                        </p:tgtEl>
                                      </p:cBhvr>
                                    </p:animEffect>
                                  </p:childTnLst>
                                  <p:subTnLst>
                                    <p:animClr clrSpc="rgb" dir="cw">
                                      <p:cBhvr override="childStyle">
                                        <p:cTn dur="1" fill="hold" display="0" masterRel="nextClick" afterEffect="1"/>
                                        <p:tgtEl>
                                          <p:spTgt spid="493"/>
                                        </p:tgtEl>
                                        <p:attrNameLst>
                                          <p:attrName>ppt_c</p:attrName>
                                        </p:attrNameLst>
                                      </p:cBhvr>
                                      <p:to>
                                        <a:srgbClr val="E23904"/>
                                      </p:to>
                                    </p:animClr>
                                  </p:subTnLst>
                                </p:cTn>
                              </p:par>
                            </p:childTnLst>
                          </p:cTn>
                        </p:par>
                        <p:par>
                          <p:cTn id="200" fill="hold">
                            <p:stCondLst>
                              <p:cond delay="8200"/>
                            </p:stCondLst>
                            <p:childTnLst>
                              <p:par>
                                <p:cTn id="201" presetID="9" presetClass="emph" presetSubtype="0" nodeType="afterEffect">
                                  <p:stCondLst>
                                    <p:cond delay="100"/>
                                  </p:stCondLst>
                                  <p:childTnLst>
                                    <p:set>
                                      <p:cBhvr>
                                        <p:cTn id="202" dur="indefinite"/>
                                        <p:tgtEl>
                                          <p:spTgt spid="494"/>
                                        </p:tgtEl>
                                        <p:attrNameLst>
                                          <p:attrName>style.opacity</p:attrName>
                                        </p:attrNameLst>
                                      </p:cBhvr>
                                      <p:to>
                                        <p:strVal val="1"/>
                                      </p:to>
                                    </p:set>
                                    <p:animEffect filter="image" prLst="opacity: 1">
                                      <p:cBhvr rctx="IE">
                                        <p:cTn id="203" dur="indefinite"/>
                                        <p:tgtEl>
                                          <p:spTgt spid="494"/>
                                        </p:tgtEl>
                                      </p:cBhvr>
                                    </p:animEffect>
                                  </p:childTnLst>
                                  <p:subTnLst>
                                    <p:animClr clrSpc="rgb" dir="cw">
                                      <p:cBhvr override="childStyle">
                                        <p:cTn dur="1" fill="hold" display="0" masterRel="nextClick" afterEffect="1"/>
                                        <p:tgtEl>
                                          <p:spTgt spid="494"/>
                                        </p:tgtEl>
                                        <p:attrNameLst>
                                          <p:attrName>ppt_c</p:attrName>
                                        </p:attrNameLst>
                                      </p:cBhvr>
                                      <p:to>
                                        <a:srgbClr val="E23904"/>
                                      </p:to>
                                    </p:animClr>
                                  </p:subTnLst>
                                </p:cTn>
                              </p:par>
                            </p:childTnLst>
                          </p:cTn>
                        </p:par>
                        <p:par>
                          <p:cTn id="204" fill="hold">
                            <p:stCondLst>
                              <p:cond delay="8300"/>
                            </p:stCondLst>
                            <p:childTnLst>
                              <p:par>
                                <p:cTn id="205" presetID="9" presetClass="emph" presetSubtype="0" nodeType="afterEffect">
                                  <p:stCondLst>
                                    <p:cond delay="50"/>
                                  </p:stCondLst>
                                  <p:childTnLst>
                                    <p:set>
                                      <p:cBhvr>
                                        <p:cTn id="206" dur="indefinite"/>
                                        <p:tgtEl>
                                          <p:spTgt spid="495"/>
                                        </p:tgtEl>
                                        <p:attrNameLst>
                                          <p:attrName>style.opacity</p:attrName>
                                        </p:attrNameLst>
                                      </p:cBhvr>
                                      <p:to>
                                        <p:strVal val="1"/>
                                      </p:to>
                                    </p:set>
                                    <p:animEffect filter="image" prLst="opacity: 1">
                                      <p:cBhvr rctx="IE">
                                        <p:cTn id="207" dur="indefinite"/>
                                        <p:tgtEl>
                                          <p:spTgt spid="495"/>
                                        </p:tgtEl>
                                      </p:cBhvr>
                                    </p:animEffect>
                                  </p:childTnLst>
                                  <p:subTnLst>
                                    <p:animClr clrSpc="rgb" dir="cw">
                                      <p:cBhvr override="childStyle">
                                        <p:cTn dur="1" fill="hold" display="0" masterRel="nextClick" afterEffect="1"/>
                                        <p:tgtEl>
                                          <p:spTgt spid="495"/>
                                        </p:tgtEl>
                                        <p:attrNameLst>
                                          <p:attrName>ppt_c</p:attrName>
                                        </p:attrNameLst>
                                      </p:cBhvr>
                                      <p:to>
                                        <a:srgbClr val="E23904"/>
                                      </p:to>
                                    </p:animClr>
                                  </p:subTnLst>
                                </p:cTn>
                              </p:par>
                            </p:childTnLst>
                          </p:cTn>
                        </p:par>
                        <p:par>
                          <p:cTn id="208" fill="hold">
                            <p:stCondLst>
                              <p:cond delay="8350"/>
                            </p:stCondLst>
                            <p:childTnLst>
                              <p:par>
                                <p:cTn id="209" presetID="9" presetClass="emph" presetSubtype="0" nodeType="afterEffect">
                                  <p:stCondLst>
                                    <p:cond delay="50"/>
                                  </p:stCondLst>
                                  <p:childTnLst>
                                    <p:set>
                                      <p:cBhvr>
                                        <p:cTn id="210" dur="indefinite"/>
                                        <p:tgtEl>
                                          <p:spTgt spid="496"/>
                                        </p:tgtEl>
                                        <p:attrNameLst>
                                          <p:attrName>style.opacity</p:attrName>
                                        </p:attrNameLst>
                                      </p:cBhvr>
                                      <p:to>
                                        <p:strVal val="1"/>
                                      </p:to>
                                    </p:set>
                                    <p:animEffect filter="image" prLst="opacity: 1">
                                      <p:cBhvr rctx="IE">
                                        <p:cTn id="211" dur="indefinite"/>
                                        <p:tgtEl>
                                          <p:spTgt spid="496"/>
                                        </p:tgtEl>
                                      </p:cBhvr>
                                    </p:animEffect>
                                  </p:childTnLst>
                                  <p:subTnLst>
                                    <p:animClr clrSpc="rgb" dir="cw">
                                      <p:cBhvr override="childStyle">
                                        <p:cTn dur="1" fill="hold" display="0" masterRel="nextClick" afterEffect="1"/>
                                        <p:tgtEl>
                                          <p:spTgt spid="496"/>
                                        </p:tgtEl>
                                        <p:attrNameLst>
                                          <p:attrName>ppt_c</p:attrName>
                                        </p:attrNameLst>
                                      </p:cBhvr>
                                      <p:to>
                                        <a:srgbClr val="E23904"/>
                                      </p:to>
                                    </p:animClr>
                                  </p:subTnLst>
                                </p:cTn>
                              </p:par>
                            </p:childTnLst>
                          </p:cTn>
                        </p:par>
                        <p:par>
                          <p:cTn id="212" fill="hold">
                            <p:stCondLst>
                              <p:cond delay="8400"/>
                            </p:stCondLst>
                            <p:childTnLst>
                              <p:par>
                                <p:cTn id="213" presetID="9" presetClass="emph" presetSubtype="0" nodeType="afterEffect">
                                  <p:stCondLst>
                                    <p:cond delay="50"/>
                                  </p:stCondLst>
                                  <p:childTnLst>
                                    <p:set>
                                      <p:cBhvr>
                                        <p:cTn id="214" dur="indefinite"/>
                                        <p:tgtEl>
                                          <p:spTgt spid="497"/>
                                        </p:tgtEl>
                                        <p:attrNameLst>
                                          <p:attrName>style.opacity</p:attrName>
                                        </p:attrNameLst>
                                      </p:cBhvr>
                                      <p:to>
                                        <p:strVal val="1"/>
                                      </p:to>
                                    </p:set>
                                    <p:animEffect filter="image" prLst="opacity: 1">
                                      <p:cBhvr rctx="IE">
                                        <p:cTn id="215" dur="indefinite"/>
                                        <p:tgtEl>
                                          <p:spTgt spid="497"/>
                                        </p:tgtEl>
                                      </p:cBhvr>
                                    </p:animEffect>
                                  </p:childTnLst>
                                  <p:subTnLst>
                                    <p:animClr clrSpc="rgb" dir="cw">
                                      <p:cBhvr override="childStyle">
                                        <p:cTn dur="1" fill="hold" display="0" masterRel="nextClick" afterEffect="1"/>
                                        <p:tgtEl>
                                          <p:spTgt spid="497"/>
                                        </p:tgtEl>
                                        <p:attrNameLst>
                                          <p:attrName>ppt_c</p:attrName>
                                        </p:attrNameLst>
                                      </p:cBhvr>
                                      <p:to>
                                        <a:srgbClr val="E23904"/>
                                      </p:to>
                                    </p:animClr>
                                  </p:subTnLst>
                                </p:cTn>
                              </p:par>
                            </p:childTnLst>
                          </p:cTn>
                        </p:par>
                        <p:par>
                          <p:cTn id="216" fill="hold">
                            <p:stCondLst>
                              <p:cond delay="8450"/>
                            </p:stCondLst>
                            <p:childTnLst>
                              <p:par>
                                <p:cTn id="217" presetID="9" presetClass="emph" presetSubtype="0" nodeType="afterEffect">
                                  <p:stCondLst>
                                    <p:cond delay="50"/>
                                  </p:stCondLst>
                                  <p:childTnLst>
                                    <p:set>
                                      <p:cBhvr>
                                        <p:cTn id="218" dur="indefinite"/>
                                        <p:tgtEl>
                                          <p:spTgt spid="464"/>
                                        </p:tgtEl>
                                        <p:attrNameLst>
                                          <p:attrName>style.opacity</p:attrName>
                                        </p:attrNameLst>
                                      </p:cBhvr>
                                      <p:to>
                                        <p:strVal val="1"/>
                                      </p:to>
                                    </p:set>
                                    <p:animEffect filter="image" prLst="opacity: 1">
                                      <p:cBhvr rctx="IE">
                                        <p:cTn id="219" dur="indefinite"/>
                                        <p:tgtEl>
                                          <p:spTgt spid="464"/>
                                        </p:tgtEl>
                                      </p:cBhvr>
                                    </p:animEffect>
                                  </p:childTnLst>
                                  <p:subTnLst>
                                    <p:animClr clrSpc="rgb" dir="cw">
                                      <p:cBhvr override="childStyle">
                                        <p:cTn dur="1" fill="hold" display="0" masterRel="nextClick" afterEffect="1"/>
                                        <p:tgtEl>
                                          <p:spTgt spid="464"/>
                                        </p:tgtEl>
                                        <p:attrNameLst>
                                          <p:attrName>ppt_c</p:attrName>
                                        </p:attrNameLst>
                                      </p:cBhvr>
                                      <p:to>
                                        <a:srgbClr val="E23904"/>
                                      </p:to>
                                    </p:animClr>
                                  </p:subTnLst>
                                </p:cTn>
                              </p:par>
                            </p:childTnLst>
                          </p:cTn>
                        </p:par>
                        <p:par>
                          <p:cTn id="220" fill="hold">
                            <p:stCondLst>
                              <p:cond delay="8500"/>
                            </p:stCondLst>
                            <p:childTnLst>
                              <p:par>
                                <p:cTn id="221" presetID="9" presetClass="emph" presetSubtype="0" nodeType="afterEffect">
                                  <p:stCondLst>
                                    <p:cond delay="50"/>
                                  </p:stCondLst>
                                  <p:childTnLst>
                                    <p:set>
                                      <p:cBhvr>
                                        <p:cTn id="222" dur="indefinite"/>
                                        <p:tgtEl>
                                          <p:spTgt spid="468"/>
                                        </p:tgtEl>
                                        <p:attrNameLst>
                                          <p:attrName>style.opacity</p:attrName>
                                        </p:attrNameLst>
                                      </p:cBhvr>
                                      <p:to>
                                        <p:strVal val="1"/>
                                      </p:to>
                                    </p:set>
                                    <p:animEffect filter="image" prLst="opacity: 1">
                                      <p:cBhvr rctx="IE">
                                        <p:cTn id="223" dur="indefinite"/>
                                        <p:tgtEl>
                                          <p:spTgt spid="468"/>
                                        </p:tgtEl>
                                      </p:cBhvr>
                                    </p:animEffect>
                                  </p:childTnLst>
                                  <p:subTnLst>
                                    <p:animClr clrSpc="rgb" dir="cw">
                                      <p:cBhvr override="childStyle">
                                        <p:cTn dur="1" fill="hold" display="0" masterRel="nextClick" afterEffect="1"/>
                                        <p:tgtEl>
                                          <p:spTgt spid="468"/>
                                        </p:tgtEl>
                                        <p:attrNameLst>
                                          <p:attrName>ppt_c</p:attrName>
                                        </p:attrNameLst>
                                      </p:cBhvr>
                                      <p:to>
                                        <a:srgbClr val="E23904"/>
                                      </p:to>
                                    </p:animClr>
                                  </p:subTnLst>
                                </p:cTn>
                              </p:par>
                            </p:childTnLst>
                          </p:cTn>
                        </p:par>
                        <p:par>
                          <p:cTn id="224" fill="hold">
                            <p:stCondLst>
                              <p:cond delay="8550"/>
                            </p:stCondLst>
                            <p:childTnLst>
                              <p:par>
                                <p:cTn id="225" presetID="9" presetClass="emph" presetSubtype="0" nodeType="afterEffect">
                                  <p:stCondLst>
                                    <p:cond delay="50"/>
                                  </p:stCondLst>
                                  <p:childTnLst>
                                    <p:set>
                                      <p:cBhvr>
                                        <p:cTn id="226" dur="indefinite"/>
                                        <p:tgtEl>
                                          <p:spTgt spid="470"/>
                                        </p:tgtEl>
                                        <p:attrNameLst>
                                          <p:attrName>style.opacity</p:attrName>
                                        </p:attrNameLst>
                                      </p:cBhvr>
                                      <p:to>
                                        <p:strVal val="1"/>
                                      </p:to>
                                    </p:set>
                                    <p:animEffect filter="image" prLst="opacity: 1">
                                      <p:cBhvr rctx="IE">
                                        <p:cTn id="227" dur="indefinite"/>
                                        <p:tgtEl>
                                          <p:spTgt spid="470"/>
                                        </p:tgtEl>
                                      </p:cBhvr>
                                    </p:animEffect>
                                  </p:childTnLst>
                                  <p:subTnLst>
                                    <p:animClr clrSpc="rgb" dir="cw">
                                      <p:cBhvr override="childStyle">
                                        <p:cTn dur="1" fill="hold" display="0" masterRel="nextClick" afterEffect="1"/>
                                        <p:tgtEl>
                                          <p:spTgt spid="470"/>
                                        </p:tgtEl>
                                        <p:attrNameLst>
                                          <p:attrName>ppt_c</p:attrName>
                                        </p:attrNameLst>
                                      </p:cBhvr>
                                      <p:to>
                                        <a:srgbClr val="E23904"/>
                                      </p:to>
                                    </p:animClr>
                                  </p:subTnLst>
                                </p:cTn>
                              </p:par>
                            </p:childTnLst>
                          </p:cTn>
                        </p:par>
                        <p:par>
                          <p:cTn id="228" fill="hold">
                            <p:stCondLst>
                              <p:cond delay="8600"/>
                            </p:stCondLst>
                            <p:childTnLst>
                              <p:par>
                                <p:cTn id="229" presetID="9" presetClass="emph" presetSubtype="0" nodeType="afterEffect">
                                  <p:stCondLst>
                                    <p:cond delay="50"/>
                                  </p:stCondLst>
                                  <p:childTnLst>
                                    <p:set>
                                      <p:cBhvr>
                                        <p:cTn id="230" dur="indefinite"/>
                                        <p:tgtEl>
                                          <p:spTgt spid="471"/>
                                        </p:tgtEl>
                                        <p:attrNameLst>
                                          <p:attrName>style.opacity</p:attrName>
                                        </p:attrNameLst>
                                      </p:cBhvr>
                                      <p:to>
                                        <p:strVal val="1"/>
                                      </p:to>
                                    </p:set>
                                    <p:animEffect filter="image" prLst="opacity: 1">
                                      <p:cBhvr rctx="IE">
                                        <p:cTn id="231" dur="indefinite"/>
                                        <p:tgtEl>
                                          <p:spTgt spid="471"/>
                                        </p:tgtEl>
                                      </p:cBhvr>
                                    </p:animEffect>
                                  </p:childTnLst>
                                  <p:subTnLst>
                                    <p:animClr clrSpc="rgb" dir="cw">
                                      <p:cBhvr override="childStyle">
                                        <p:cTn dur="1" fill="hold" display="0" masterRel="nextClick" afterEffect="1"/>
                                        <p:tgtEl>
                                          <p:spTgt spid="471"/>
                                        </p:tgtEl>
                                        <p:attrNameLst>
                                          <p:attrName>ppt_c</p:attrName>
                                        </p:attrNameLst>
                                      </p:cBhvr>
                                      <p:to>
                                        <a:srgbClr val="E23904"/>
                                      </p:to>
                                    </p:animClr>
                                  </p:subTnLst>
                                </p:cTn>
                              </p:par>
                            </p:childTnLst>
                          </p:cTn>
                        </p:par>
                        <p:par>
                          <p:cTn id="232" fill="hold">
                            <p:stCondLst>
                              <p:cond delay="8650"/>
                            </p:stCondLst>
                            <p:childTnLst>
                              <p:par>
                                <p:cTn id="233" presetID="9" presetClass="emph" presetSubtype="0" nodeType="afterEffect">
                                  <p:stCondLst>
                                    <p:cond delay="50"/>
                                  </p:stCondLst>
                                  <p:childTnLst>
                                    <p:set>
                                      <p:cBhvr>
                                        <p:cTn id="234" dur="indefinite"/>
                                        <p:tgtEl>
                                          <p:spTgt spid="472"/>
                                        </p:tgtEl>
                                        <p:attrNameLst>
                                          <p:attrName>style.opacity</p:attrName>
                                        </p:attrNameLst>
                                      </p:cBhvr>
                                      <p:to>
                                        <p:strVal val="1"/>
                                      </p:to>
                                    </p:set>
                                    <p:animEffect filter="image" prLst="opacity: 1">
                                      <p:cBhvr rctx="IE">
                                        <p:cTn id="235" dur="indefinite"/>
                                        <p:tgtEl>
                                          <p:spTgt spid="472"/>
                                        </p:tgtEl>
                                      </p:cBhvr>
                                    </p:animEffect>
                                  </p:childTnLst>
                                  <p:subTnLst>
                                    <p:animClr clrSpc="rgb" dir="cw">
                                      <p:cBhvr override="childStyle">
                                        <p:cTn dur="1" fill="hold" display="0" masterRel="nextClick" afterEffect="1"/>
                                        <p:tgtEl>
                                          <p:spTgt spid="472"/>
                                        </p:tgtEl>
                                        <p:attrNameLst>
                                          <p:attrName>ppt_c</p:attrName>
                                        </p:attrNameLst>
                                      </p:cBhvr>
                                      <p:to>
                                        <a:srgbClr val="E23904"/>
                                      </p:to>
                                    </p:animClr>
                                  </p:subTnLst>
                                </p:cTn>
                              </p:par>
                            </p:childTnLst>
                          </p:cTn>
                        </p:par>
                        <p:par>
                          <p:cTn id="236" fill="hold">
                            <p:stCondLst>
                              <p:cond delay="8700"/>
                            </p:stCondLst>
                            <p:childTnLst>
                              <p:par>
                                <p:cTn id="237" presetID="9" presetClass="emph" presetSubtype="0" nodeType="afterEffect">
                                  <p:stCondLst>
                                    <p:cond delay="50"/>
                                  </p:stCondLst>
                                  <p:childTnLst>
                                    <p:set>
                                      <p:cBhvr>
                                        <p:cTn id="238" dur="indefinite"/>
                                        <p:tgtEl>
                                          <p:spTgt spid="473"/>
                                        </p:tgtEl>
                                        <p:attrNameLst>
                                          <p:attrName>style.opacity</p:attrName>
                                        </p:attrNameLst>
                                      </p:cBhvr>
                                      <p:to>
                                        <p:strVal val="1"/>
                                      </p:to>
                                    </p:set>
                                    <p:animEffect filter="image" prLst="opacity: 1">
                                      <p:cBhvr rctx="IE">
                                        <p:cTn id="239" dur="indefinite"/>
                                        <p:tgtEl>
                                          <p:spTgt spid="473"/>
                                        </p:tgtEl>
                                      </p:cBhvr>
                                    </p:animEffect>
                                  </p:childTnLst>
                                  <p:subTnLst>
                                    <p:animClr clrSpc="rgb" dir="cw">
                                      <p:cBhvr override="childStyle">
                                        <p:cTn dur="1" fill="hold" display="0" masterRel="nextClick" afterEffect="1"/>
                                        <p:tgtEl>
                                          <p:spTgt spid="473"/>
                                        </p:tgtEl>
                                        <p:attrNameLst>
                                          <p:attrName>ppt_c</p:attrName>
                                        </p:attrNameLst>
                                      </p:cBhvr>
                                      <p:to>
                                        <a:srgbClr val="E23904"/>
                                      </p:to>
                                    </p:animClr>
                                  </p:subTnLst>
                                </p:cTn>
                              </p:par>
                            </p:childTnLst>
                          </p:cTn>
                        </p:par>
                        <p:par>
                          <p:cTn id="240" fill="hold">
                            <p:stCondLst>
                              <p:cond delay="8750"/>
                            </p:stCondLst>
                            <p:childTnLst>
                              <p:par>
                                <p:cTn id="241" presetID="9" presetClass="emph" presetSubtype="0" nodeType="afterEffect">
                                  <p:stCondLst>
                                    <p:cond delay="50"/>
                                  </p:stCondLst>
                                  <p:childTnLst>
                                    <p:set>
                                      <p:cBhvr>
                                        <p:cTn id="242" dur="indefinite"/>
                                        <p:tgtEl>
                                          <p:spTgt spid="474"/>
                                        </p:tgtEl>
                                        <p:attrNameLst>
                                          <p:attrName>style.opacity</p:attrName>
                                        </p:attrNameLst>
                                      </p:cBhvr>
                                      <p:to>
                                        <p:strVal val="1"/>
                                      </p:to>
                                    </p:set>
                                    <p:animEffect filter="image" prLst="opacity: 1">
                                      <p:cBhvr rctx="IE">
                                        <p:cTn id="243" dur="indefinite"/>
                                        <p:tgtEl>
                                          <p:spTgt spid="474"/>
                                        </p:tgtEl>
                                      </p:cBhvr>
                                    </p:animEffect>
                                  </p:childTnLst>
                                  <p:subTnLst>
                                    <p:animClr clrSpc="rgb" dir="cw">
                                      <p:cBhvr override="childStyle">
                                        <p:cTn dur="1" fill="hold" display="0" masterRel="nextClick" afterEffect="1"/>
                                        <p:tgtEl>
                                          <p:spTgt spid="474"/>
                                        </p:tgtEl>
                                        <p:attrNameLst>
                                          <p:attrName>ppt_c</p:attrName>
                                        </p:attrNameLst>
                                      </p:cBhvr>
                                      <p:to>
                                        <a:srgbClr val="E23904"/>
                                      </p:to>
                                    </p:animClr>
                                  </p:subTnLst>
                                </p:cTn>
                              </p:par>
                            </p:childTnLst>
                          </p:cTn>
                        </p:par>
                        <p:par>
                          <p:cTn id="244" fill="hold">
                            <p:stCondLst>
                              <p:cond delay="8800"/>
                            </p:stCondLst>
                            <p:childTnLst>
                              <p:par>
                                <p:cTn id="245" presetID="9" presetClass="emph" presetSubtype="0" nodeType="afterEffect">
                                  <p:stCondLst>
                                    <p:cond delay="50"/>
                                  </p:stCondLst>
                                  <p:childTnLst>
                                    <p:set>
                                      <p:cBhvr>
                                        <p:cTn id="246" dur="indefinite"/>
                                        <p:tgtEl>
                                          <p:spTgt spid="475"/>
                                        </p:tgtEl>
                                        <p:attrNameLst>
                                          <p:attrName>style.opacity</p:attrName>
                                        </p:attrNameLst>
                                      </p:cBhvr>
                                      <p:to>
                                        <p:strVal val="1"/>
                                      </p:to>
                                    </p:set>
                                    <p:animEffect filter="image" prLst="opacity: 1">
                                      <p:cBhvr rctx="IE">
                                        <p:cTn id="247" dur="indefinite"/>
                                        <p:tgtEl>
                                          <p:spTgt spid="475"/>
                                        </p:tgtEl>
                                      </p:cBhvr>
                                    </p:animEffect>
                                  </p:childTnLst>
                                  <p:subTnLst>
                                    <p:animClr clrSpc="rgb" dir="cw">
                                      <p:cBhvr override="childStyle">
                                        <p:cTn dur="1" fill="hold" display="0" masterRel="nextClick" afterEffect="1"/>
                                        <p:tgtEl>
                                          <p:spTgt spid="475"/>
                                        </p:tgtEl>
                                        <p:attrNameLst>
                                          <p:attrName>ppt_c</p:attrName>
                                        </p:attrNameLst>
                                      </p:cBhvr>
                                      <p:to>
                                        <a:srgbClr val="E23904"/>
                                      </p:to>
                                    </p:animClr>
                                  </p:subTnLst>
                                </p:cTn>
                              </p:par>
                            </p:childTnLst>
                          </p:cTn>
                        </p:par>
                        <p:par>
                          <p:cTn id="248" fill="hold">
                            <p:stCondLst>
                              <p:cond delay="8850"/>
                            </p:stCondLst>
                            <p:childTnLst>
                              <p:par>
                                <p:cTn id="249" presetID="9" presetClass="emph" presetSubtype="0" nodeType="afterEffect">
                                  <p:stCondLst>
                                    <p:cond delay="50"/>
                                  </p:stCondLst>
                                  <p:childTnLst>
                                    <p:set>
                                      <p:cBhvr>
                                        <p:cTn id="250" dur="50"/>
                                        <p:tgtEl>
                                          <p:spTgt spid="476"/>
                                        </p:tgtEl>
                                        <p:attrNameLst>
                                          <p:attrName>style.opacity</p:attrName>
                                        </p:attrNameLst>
                                      </p:cBhvr>
                                      <p:to>
                                        <p:strVal val="1"/>
                                      </p:to>
                                    </p:set>
                                    <p:animEffect filter="image" prLst="opacity: 1">
                                      <p:cBhvr rctx="IE">
                                        <p:cTn id="251" dur="50"/>
                                        <p:tgtEl>
                                          <p:spTgt spid="476"/>
                                        </p:tgtEl>
                                      </p:cBhvr>
                                    </p:animEffect>
                                  </p:childTnLst>
                                  <p:subTnLst>
                                    <p:animClr clrSpc="rgb" dir="cw">
                                      <p:cBhvr override="childStyle">
                                        <p:cTn dur="1" fill="hold" display="0" masterRel="nextClick" afterEffect="1"/>
                                        <p:tgtEl>
                                          <p:spTgt spid="476"/>
                                        </p:tgtEl>
                                        <p:attrNameLst>
                                          <p:attrName>ppt_c</p:attrName>
                                        </p:attrNameLst>
                                      </p:cBhvr>
                                      <p:to>
                                        <a:srgbClr val="E23904"/>
                                      </p:to>
                                    </p:animClr>
                                  </p:subTnLst>
                                </p:cTn>
                              </p:par>
                            </p:childTnLst>
                          </p:cTn>
                        </p:par>
                      </p:childTnLst>
                    </p:cTn>
                  </p:par>
                  <p:par>
                    <p:cTn id="252" fill="hold">
                      <p:stCondLst>
                        <p:cond delay="indefinite"/>
                      </p:stCondLst>
                      <p:childTnLst>
                        <p:par>
                          <p:cTn id="253" fill="hold">
                            <p:stCondLst>
                              <p:cond delay="0"/>
                            </p:stCondLst>
                            <p:childTnLst>
                              <p:par>
                                <p:cTn id="254" presetID="9" presetClass="emph" presetSubtype="0" nodeType="clickEffect">
                                  <p:stCondLst>
                                    <p:cond delay="0"/>
                                  </p:stCondLst>
                                  <p:childTnLst>
                                    <p:set>
                                      <p:cBhvr>
                                        <p:cTn id="255" dur="50"/>
                                        <p:tgtEl>
                                          <p:spTgt spid="31"/>
                                        </p:tgtEl>
                                        <p:attrNameLst>
                                          <p:attrName>style.opacity</p:attrName>
                                        </p:attrNameLst>
                                      </p:cBhvr>
                                      <p:to>
                                        <p:strVal val="1"/>
                                      </p:to>
                                    </p:set>
                                    <p:animEffect filter="image" prLst="opacity: 1">
                                      <p:cBhvr rctx="IE">
                                        <p:cTn id="256" dur="50"/>
                                        <p:tgtEl>
                                          <p:spTgt spid="31"/>
                                        </p:tgtEl>
                                      </p:cBhvr>
                                    </p:animEffect>
                                  </p:childTnLst>
                                  <p:subTnLst>
                                    <p:animClr clrSpc="rgb" dir="cw">
                                      <p:cBhvr override="childStyle">
                                        <p:cTn dur="1" fill="hold" display="0" masterRel="nextClick" afterEffect="1"/>
                                        <p:tgtEl>
                                          <p:spTgt spid="31"/>
                                        </p:tgtEl>
                                        <p:attrNameLst>
                                          <p:attrName>ppt_c</p:attrName>
                                        </p:attrNameLst>
                                      </p:cBhvr>
                                      <p:to>
                                        <a:srgbClr val="0066FF"/>
                                      </p:to>
                                    </p:animClr>
                                  </p:subTnLst>
                                </p:cTn>
                              </p:par>
                            </p:childTnLst>
                          </p:cTn>
                        </p:par>
                        <p:par>
                          <p:cTn id="257" fill="hold">
                            <p:stCondLst>
                              <p:cond delay="50"/>
                            </p:stCondLst>
                            <p:childTnLst>
                              <p:par>
                                <p:cTn id="258" presetID="9" presetClass="emph" presetSubtype="0" nodeType="afterEffect">
                                  <p:stCondLst>
                                    <p:cond delay="0"/>
                                  </p:stCondLst>
                                  <p:childTnLst>
                                    <p:set>
                                      <p:cBhvr>
                                        <p:cTn id="259" dur="200"/>
                                        <p:tgtEl>
                                          <p:spTgt spid="71"/>
                                        </p:tgtEl>
                                        <p:attrNameLst>
                                          <p:attrName>style.opacity</p:attrName>
                                        </p:attrNameLst>
                                      </p:cBhvr>
                                      <p:to>
                                        <p:strVal val="1"/>
                                      </p:to>
                                    </p:set>
                                    <p:animEffect filter="image" prLst="opacity: 1">
                                      <p:cBhvr rctx="IE">
                                        <p:cTn id="260" dur="200"/>
                                        <p:tgtEl>
                                          <p:spTgt spid="71"/>
                                        </p:tgtEl>
                                      </p:cBhvr>
                                    </p:animEffect>
                                  </p:childTnLst>
                                  <p:subTnLst>
                                    <p:animClr clrSpc="rgb" dir="cw">
                                      <p:cBhvr override="childStyle">
                                        <p:cTn dur="1" fill="hold" display="0" masterRel="nextClick" afterEffect="1"/>
                                        <p:tgtEl>
                                          <p:spTgt spid="71"/>
                                        </p:tgtEl>
                                        <p:attrNameLst>
                                          <p:attrName>ppt_c</p:attrName>
                                        </p:attrNameLst>
                                      </p:cBhvr>
                                      <p:to>
                                        <a:srgbClr val="0066FF"/>
                                      </p:to>
                                    </p:animClr>
                                  </p:subTnLst>
                                </p:cTn>
                              </p:par>
                            </p:childTnLst>
                          </p:cTn>
                        </p:par>
                        <p:par>
                          <p:cTn id="261" fill="hold">
                            <p:stCondLst>
                              <p:cond delay="250"/>
                            </p:stCondLst>
                            <p:childTnLst>
                              <p:par>
                                <p:cTn id="262" presetID="9" presetClass="emph" presetSubtype="0" nodeType="afterEffect">
                                  <p:stCondLst>
                                    <p:cond delay="0"/>
                                  </p:stCondLst>
                                  <p:childTnLst>
                                    <p:set>
                                      <p:cBhvr>
                                        <p:cTn id="263" dur="200"/>
                                        <p:tgtEl>
                                          <p:spTgt spid="75"/>
                                        </p:tgtEl>
                                        <p:attrNameLst>
                                          <p:attrName>style.opacity</p:attrName>
                                        </p:attrNameLst>
                                      </p:cBhvr>
                                      <p:to>
                                        <p:strVal val="1"/>
                                      </p:to>
                                    </p:set>
                                    <p:animEffect filter="image" prLst="opacity: 1">
                                      <p:cBhvr rctx="IE">
                                        <p:cTn id="264" dur="200"/>
                                        <p:tgtEl>
                                          <p:spTgt spid="75"/>
                                        </p:tgtEl>
                                      </p:cBhvr>
                                    </p:animEffect>
                                  </p:childTnLst>
                                  <p:subTnLst>
                                    <p:animClr clrSpc="rgb" dir="cw">
                                      <p:cBhvr override="childStyle">
                                        <p:cTn dur="1" fill="hold" display="0" masterRel="nextClick" afterEffect="1"/>
                                        <p:tgtEl>
                                          <p:spTgt spid="75"/>
                                        </p:tgtEl>
                                        <p:attrNameLst>
                                          <p:attrName>ppt_c</p:attrName>
                                        </p:attrNameLst>
                                      </p:cBhvr>
                                      <p:to>
                                        <a:srgbClr val="0066FF"/>
                                      </p:to>
                                    </p:animClr>
                                  </p:subTnLst>
                                </p:cTn>
                              </p:par>
                            </p:childTnLst>
                          </p:cTn>
                        </p:par>
                        <p:par>
                          <p:cTn id="265" fill="hold">
                            <p:stCondLst>
                              <p:cond delay="450"/>
                            </p:stCondLst>
                            <p:childTnLst>
                              <p:par>
                                <p:cTn id="266" presetID="9" presetClass="emph" presetSubtype="0" nodeType="afterEffect">
                                  <p:stCondLst>
                                    <p:cond delay="0"/>
                                  </p:stCondLst>
                                  <p:childTnLst>
                                    <p:set>
                                      <p:cBhvr>
                                        <p:cTn id="267" dur="200"/>
                                        <p:tgtEl>
                                          <p:spTgt spid="77"/>
                                        </p:tgtEl>
                                        <p:attrNameLst>
                                          <p:attrName>style.opacity</p:attrName>
                                        </p:attrNameLst>
                                      </p:cBhvr>
                                      <p:to>
                                        <p:strVal val="1"/>
                                      </p:to>
                                    </p:set>
                                    <p:animEffect filter="image" prLst="opacity: 1">
                                      <p:cBhvr rctx="IE">
                                        <p:cTn id="268" dur="200"/>
                                        <p:tgtEl>
                                          <p:spTgt spid="77"/>
                                        </p:tgtEl>
                                      </p:cBhvr>
                                    </p:animEffect>
                                  </p:childTnLst>
                                  <p:subTnLst>
                                    <p:animClr clrSpc="rgb" dir="cw">
                                      <p:cBhvr override="childStyle">
                                        <p:cTn dur="1" fill="hold" display="0" masterRel="nextClick" afterEffect="1"/>
                                        <p:tgtEl>
                                          <p:spTgt spid="77"/>
                                        </p:tgtEl>
                                        <p:attrNameLst>
                                          <p:attrName>ppt_c</p:attrName>
                                        </p:attrNameLst>
                                      </p:cBhvr>
                                      <p:to>
                                        <a:srgbClr val="0066FF"/>
                                      </p:to>
                                    </p:animClr>
                                  </p:subTnLst>
                                </p:cTn>
                              </p:par>
                            </p:childTnLst>
                          </p:cTn>
                        </p:par>
                        <p:par>
                          <p:cTn id="269" fill="hold">
                            <p:stCondLst>
                              <p:cond delay="650"/>
                            </p:stCondLst>
                            <p:childTnLst>
                              <p:par>
                                <p:cTn id="270" presetID="9" presetClass="emph" presetSubtype="0" nodeType="afterEffect">
                                  <p:stCondLst>
                                    <p:cond delay="0"/>
                                  </p:stCondLst>
                                  <p:childTnLst>
                                    <p:set>
                                      <p:cBhvr>
                                        <p:cTn id="271" dur="200"/>
                                        <p:tgtEl>
                                          <p:spTgt spid="79"/>
                                        </p:tgtEl>
                                        <p:attrNameLst>
                                          <p:attrName>style.opacity</p:attrName>
                                        </p:attrNameLst>
                                      </p:cBhvr>
                                      <p:to>
                                        <p:strVal val="1"/>
                                      </p:to>
                                    </p:set>
                                    <p:animEffect filter="image" prLst="opacity: 1">
                                      <p:cBhvr rctx="IE">
                                        <p:cTn id="272" dur="200"/>
                                        <p:tgtEl>
                                          <p:spTgt spid="79"/>
                                        </p:tgtEl>
                                      </p:cBhvr>
                                    </p:animEffect>
                                  </p:childTnLst>
                                  <p:subTnLst>
                                    <p:animClr clrSpc="rgb" dir="cw">
                                      <p:cBhvr override="childStyle">
                                        <p:cTn dur="1" fill="hold" display="0" masterRel="nextClick" afterEffect="1"/>
                                        <p:tgtEl>
                                          <p:spTgt spid="79"/>
                                        </p:tgtEl>
                                        <p:attrNameLst>
                                          <p:attrName>ppt_c</p:attrName>
                                        </p:attrNameLst>
                                      </p:cBhvr>
                                      <p:to>
                                        <a:srgbClr val="0066FF"/>
                                      </p:to>
                                    </p:animClr>
                                  </p:subTnLst>
                                </p:cTn>
                              </p:par>
                            </p:childTnLst>
                          </p:cTn>
                        </p:par>
                        <p:par>
                          <p:cTn id="273" fill="hold">
                            <p:stCondLst>
                              <p:cond delay="850"/>
                            </p:stCondLst>
                            <p:childTnLst>
                              <p:par>
                                <p:cTn id="274" presetID="9" presetClass="emph" presetSubtype="0" nodeType="afterEffect">
                                  <p:stCondLst>
                                    <p:cond delay="0"/>
                                  </p:stCondLst>
                                  <p:childTnLst>
                                    <p:set>
                                      <p:cBhvr>
                                        <p:cTn id="275" dur="200"/>
                                        <p:tgtEl>
                                          <p:spTgt spid="81"/>
                                        </p:tgtEl>
                                        <p:attrNameLst>
                                          <p:attrName>style.opacity</p:attrName>
                                        </p:attrNameLst>
                                      </p:cBhvr>
                                      <p:to>
                                        <p:strVal val="1"/>
                                      </p:to>
                                    </p:set>
                                    <p:animEffect filter="image" prLst="opacity: 1">
                                      <p:cBhvr rctx="IE">
                                        <p:cTn id="276" dur="200"/>
                                        <p:tgtEl>
                                          <p:spTgt spid="81"/>
                                        </p:tgtEl>
                                      </p:cBhvr>
                                    </p:animEffect>
                                  </p:childTnLst>
                                  <p:subTnLst>
                                    <p:animClr clrSpc="rgb" dir="cw">
                                      <p:cBhvr override="childStyle">
                                        <p:cTn dur="1" fill="hold" display="0" masterRel="nextClick" afterEffect="1"/>
                                        <p:tgtEl>
                                          <p:spTgt spid="81"/>
                                        </p:tgtEl>
                                        <p:attrNameLst>
                                          <p:attrName>ppt_c</p:attrName>
                                        </p:attrNameLst>
                                      </p:cBhvr>
                                      <p:to>
                                        <a:srgbClr val="0066FF"/>
                                      </p:to>
                                    </p:animClr>
                                  </p:subTnLst>
                                </p:cTn>
                              </p:par>
                            </p:childTnLst>
                          </p:cTn>
                        </p:par>
                        <p:par>
                          <p:cTn id="277" fill="hold">
                            <p:stCondLst>
                              <p:cond delay="1050"/>
                            </p:stCondLst>
                            <p:childTnLst>
                              <p:par>
                                <p:cTn id="278" presetID="9" presetClass="emph" presetSubtype="0" nodeType="afterEffect">
                                  <p:stCondLst>
                                    <p:cond delay="0"/>
                                  </p:stCondLst>
                                  <p:childTnLst>
                                    <p:set>
                                      <p:cBhvr>
                                        <p:cTn id="279" dur="200"/>
                                        <p:tgtEl>
                                          <p:spTgt spid="83"/>
                                        </p:tgtEl>
                                        <p:attrNameLst>
                                          <p:attrName>style.opacity</p:attrName>
                                        </p:attrNameLst>
                                      </p:cBhvr>
                                      <p:to>
                                        <p:strVal val="1"/>
                                      </p:to>
                                    </p:set>
                                    <p:animEffect filter="image" prLst="opacity: 1">
                                      <p:cBhvr rctx="IE">
                                        <p:cTn id="280" dur="200"/>
                                        <p:tgtEl>
                                          <p:spTgt spid="83"/>
                                        </p:tgtEl>
                                      </p:cBhvr>
                                    </p:animEffect>
                                  </p:childTnLst>
                                  <p:subTnLst>
                                    <p:animClr clrSpc="rgb" dir="cw">
                                      <p:cBhvr override="childStyle">
                                        <p:cTn dur="1" fill="hold" display="0" masterRel="nextClick" afterEffect="1"/>
                                        <p:tgtEl>
                                          <p:spTgt spid="83"/>
                                        </p:tgtEl>
                                        <p:attrNameLst>
                                          <p:attrName>ppt_c</p:attrName>
                                        </p:attrNameLst>
                                      </p:cBhvr>
                                      <p:to>
                                        <a:srgbClr val="0066FF"/>
                                      </p:to>
                                    </p:animClr>
                                  </p:subTnLst>
                                </p:cTn>
                              </p:par>
                            </p:childTnLst>
                          </p:cTn>
                        </p:par>
                        <p:par>
                          <p:cTn id="281" fill="hold">
                            <p:stCondLst>
                              <p:cond delay="1250"/>
                            </p:stCondLst>
                            <p:childTnLst>
                              <p:par>
                                <p:cTn id="282" presetID="9" presetClass="emph" presetSubtype="0" nodeType="afterEffect">
                                  <p:stCondLst>
                                    <p:cond delay="0"/>
                                  </p:stCondLst>
                                  <p:childTnLst>
                                    <p:set>
                                      <p:cBhvr>
                                        <p:cTn id="283" dur="200"/>
                                        <p:tgtEl>
                                          <p:spTgt spid="85"/>
                                        </p:tgtEl>
                                        <p:attrNameLst>
                                          <p:attrName>style.opacity</p:attrName>
                                        </p:attrNameLst>
                                      </p:cBhvr>
                                      <p:to>
                                        <p:strVal val="1"/>
                                      </p:to>
                                    </p:set>
                                    <p:animEffect filter="image" prLst="opacity: 1">
                                      <p:cBhvr rctx="IE">
                                        <p:cTn id="284" dur="200"/>
                                        <p:tgtEl>
                                          <p:spTgt spid="85"/>
                                        </p:tgtEl>
                                      </p:cBhvr>
                                    </p:animEffect>
                                  </p:childTnLst>
                                  <p:subTnLst>
                                    <p:animClr clrSpc="rgb" dir="cw">
                                      <p:cBhvr override="childStyle">
                                        <p:cTn dur="1" fill="hold" display="0" masterRel="nextClick" afterEffect="1"/>
                                        <p:tgtEl>
                                          <p:spTgt spid="85"/>
                                        </p:tgtEl>
                                        <p:attrNameLst>
                                          <p:attrName>ppt_c</p:attrName>
                                        </p:attrNameLst>
                                      </p:cBhvr>
                                      <p:to>
                                        <a:srgbClr val="0066FF"/>
                                      </p:to>
                                    </p:animClr>
                                  </p:subTnLst>
                                </p:cTn>
                              </p:par>
                            </p:childTnLst>
                          </p:cTn>
                        </p:par>
                        <p:par>
                          <p:cTn id="285" fill="hold">
                            <p:stCondLst>
                              <p:cond delay="1450"/>
                            </p:stCondLst>
                            <p:childTnLst>
                              <p:par>
                                <p:cTn id="286" presetID="9" presetClass="emph" presetSubtype="0" nodeType="afterEffect">
                                  <p:stCondLst>
                                    <p:cond delay="0"/>
                                  </p:stCondLst>
                                  <p:childTnLst>
                                    <p:set>
                                      <p:cBhvr>
                                        <p:cTn id="287" dur="200"/>
                                        <p:tgtEl>
                                          <p:spTgt spid="87"/>
                                        </p:tgtEl>
                                        <p:attrNameLst>
                                          <p:attrName>style.opacity</p:attrName>
                                        </p:attrNameLst>
                                      </p:cBhvr>
                                      <p:to>
                                        <p:strVal val="1"/>
                                      </p:to>
                                    </p:set>
                                    <p:animEffect filter="image" prLst="opacity: 1">
                                      <p:cBhvr rctx="IE">
                                        <p:cTn id="288" dur="200"/>
                                        <p:tgtEl>
                                          <p:spTgt spid="87"/>
                                        </p:tgtEl>
                                      </p:cBhvr>
                                    </p:animEffect>
                                  </p:childTnLst>
                                  <p:subTnLst>
                                    <p:animClr clrSpc="rgb" dir="cw">
                                      <p:cBhvr override="childStyle">
                                        <p:cTn dur="1" fill="hold" display="0" masterRel="nextClick" afterEffect="1"/>
                                        <p:tgtEl>
                                          <p:spTgt spid="87"/>
                                        </p:tgtEl>
                                        <p:attrNameLst>
                                          <p:attrName>ppt_c</p:attrName>
                                        </p:attrNameLst>
                                      </p:cBhvr>
                                      <p:to>
                                        <a:srgbClr val="0066FF"/>
                                      </p:to>
                                    </p:animClr>
                                  </p:subTnLst>
                                </p:cTn>
                              </p:par>
                            </p:childTnLst>
                          </p:cTn>
                        </p:par>
                        <p:par>
                          <p:cTn id="289" fill="hold">
                            <p:stCondLst>
                              <p:cond delay="1650"/>
                            </p:stCondLst>
                            <p:childTnLst>
                              <p:par>
                                <p:cTn id="290" presetID="9" presetClass="emph" presetSubtype="0" nodeType="afterEffect">
                                  <p:stCondLst>
                                    <p:cond delay="0"/>
                                  </p:stCondLst>
                                  <p:childTnLst>
                                    <p:set>
                                      <p:cBhvr>
                                        <p:cTn id="291" dur="200"/>
                                        <p:tgtEl>
                                          <p:spTgt spid="374"/>
                                        </p:tgtEl>
                                        <p:attrNameLst>
                                          <p:attrName>style.opacity</p:attrName>
                                        </p:attrNameLst>
                                      </p:cBhvr>
                                      <p:to>
                                        <p:strVal val="1"/>
                                      </p:to>
                                    </p:set>
                                    <p:animEffect filter="image" prLst="opacity: 1">
                                      <p:cBhvr rctx="IE">
                                        <p:cTn id="292" dur="200"/>
                                        <p:tgtEl>
                                          <p:spTgt spid="374"/>
                                        </p:tgtEl>
                                      </p:cBhvr>
                                    </p:animEffect>
                                  </p:childTnLst>
                                  <p:subTnLst>
                                    <p:animClr clrSpc="rgb" dir="cw">
                                      <p:cBhvr override="childStyle">
                                        <p:cTn dur="1" fill="hold" display="0" masterRel="nextClick" afterEffect="1"/>
                                        <p:tgtEl>
                                          <p:spTgt spid="374"/>
                                        </p:tgtEl>
                                        <p:attrNameLst>
                                          <p:attrName>ppt_c</p:attrName>
                                        </p:attrNameLst>
                                      </p:cBhvr>
                                      <p:to>
                                        <a:srgbClr val="0066FF"/>
                                      </p:to>
                                    </p:animClr>
                                  </p:subTnLst>
                                </p:cTn>
                              </p:par>
                            </p:childTnLst>
                          </p:cTn>
                        </p:par>
                        <p:par>
                          <p:cTn id="293" fill="hold">
                            <p:stCondLst>
                              <p:cond delay="1850"/>
                            </p:stCondLst>
                            <p:childTnLst>
                              <p:par>
                                <p:cTn id="294" presetID="9" presetClass="emph" presetSubtype="0" nodeType="afterEffect">
                                  <p:stCondLst>
                                    <p:cond delay="0"/>
                                  </p:stCondLst>
                                  <p:childTnLst>
                                    <p:set>
                                      <p:cBhvr>
                                        <p:cTn id="295" dur="200"/>
                                        <p:tgtEl>
                                          <p:spTgt spid="378"/>
                                        </p:tgtEl>
                                        <p:attrNameLst>
                                          <p:attrName>style.opacity</p:attrName>
                                        </p:attrNameLst>
                                      </p:cBhvr>
                                      <p:to>
                                        <p:strVal val="1"/>
                                      </p:to>
                                    </p:set>
                                    <p:animEffect filter="image" prLst="opacity: 1">
                                      <p:cBhvr rctx="IE">
                                        <p:cTn id="296" dur="200"/>
                                        <p:tgtEl>
                                          <p:spTgt spid="378"/>
                                        </p:tgtEl>
                                      </p:cBhvr>
                                    </p:animEffect>
                                  </p:childTnLst>
                                  <p:subTnLst>
                                    <p:animClr clrSpc="rgb" dir="cw">
                                      <p:cBhvr override="childStyle">
                                        <p:cTn dur="1" fill="hold" display="0" masterRel="nextClick" afterEffect="1"/>
                                        <p:tgtEl>
                                          <p:spTgt spid="378"/>
                                        </p:tgtEl>
                                        <p:attrNameLst>
                                          <p:attrName>ppt_c</p:attrName>
                                        </p:attrNameLst>
                                      </p:cBhvr>
                                      <p:to>
                                        <a:srgbClr val="0066FF"/>
                                      </p:to>
                                    </p:animClr>
                                  </p:subTnLst>
                                </p:cTn>
                              </p:par>
                            </p:childTnLst>
                          </p:cTn>
                        </p:par>
                        <p:par>
                          <p:cTn id="297" fill="hold">
                            <p:stCondLst>
                              <p:cond delay="2050"/>
                            </p:stCondLst>
                            <p:childTnLst>
                              <p:par>
                                <p:cTn id="298" presetID="9" presetClass="emph" presetSubtype="0" nodeType="afterEffect">
                                  <p:stCondLst>
                                    <p:cond delay="100"/>
                                  </p:stCondLst>
                                  <p:childTnLst>
                                    <p:set>
                                      <p:cBhvr>
                                        <p:cTn id="299" dur="50"/>
                                        <p:tgtEl>
                                          <p:spTgt spid="380"/>
                                        </p:tgtEl>
                                        <p:attrNameLst>
                                          <p:attrName>style.opacity</p:attrName>
                                        </p:attrNameLst>
                                      </p:cBhvr>
                                      <p:to>
                                        <p:strVal val="1"/>
                                      </p:to>
                                    </p:set>
                                    <p:animEffect filter="image" prLst="opacity: 1">
                                      <p:cBhvr rctx="IE">
                                        <p:cTn id="300" dur="50"/>
                                        <p:tgtEl>
                                          <p:spTgt spid="380"/>
                                        </p:tgtEl>
                                      </p:cBhvr>
                                    </p:animEffect>
                                  </p:childTnLst>
                                  <p:subTnLst>
                                    <p:animClr clrSpc="rgb" dir="cw">
                                      <p:cBhvr override="childStyle">
                                        <p:cTn dur="1" fill="hold" display="0" masterRel="nextClick" afterEffect="1"/>
                                        <p:tgtEl>
                                          <p:spTgt spid="380"/>
                                        </p:tgtEl>
                                        <p:attrNameLst>
                                          <p:attrName>ppt_c</p:attrName>
                                        </p:attrNameLst>
                                      </p:cBhvr>
                                      <p:to>
                                        <a:srgbClr val="0066FF"/>
                                      </p:to>
                                    </p:animClr>
                                  </p:subTnLst>
                                </p:cTn>
                              </p:par>
                            </p:childTnLst>
                          </p:cTn>
                        </p:par>
                        <p:par>
                          <p:cTn id="301" fill="hold">
                            <p:stCondLst>
                              <p:cond delay="2200"/>
                            </p:stCondLst>
                            <p:childTnLst>
                              <p:par>
                                <p:cTn id="302" presetID="9" presetClass="emph" presetSubtype="0" nodeType="afterEffect">
                                  <p:stCondLst>
                                    <p:cond delay="100"/>
                                  </p:stCondLst>
                                  <p:childTnLst>
                                    <p:set>
                                      <p:cBhvr>
                                        <p:cTn id="303" dur="50"/>
                                        <p:tgtEl>
                                          <p:spTgt spid="381"/>
                                        </p:tgtEl>
                                        <p:attrNameLst>
                                          <p:attrName>style.opacity</p:attrName>
                                        </p:attrNameLst>
                                      </p:cBhvr>
                                      <p:to>
                                        <p:strVal val="1"/>
                                      </p:to>
                                    </p:set>
                                    <p:animEffect filter="image" prLst="opacity: 1">
                                      <p:cBhvr rctx="IE">
                                        <p:cTn id="304" dur="50"/>
                                        <p:tgtEl>
                                          <p:spTgt spid="381"/>
                                        </p:tgtEl>
                                      </p:cBhvr>
                                    </p:animEffect>
                                  </p:childTnLst>
                                  <p:subTnLst>
                                    <p:animClr clrSpc="rgb" dir="cw">
                                      <p:cBhvr override="childStyle">
                                        <p:cTn dur="1" fill="hold" display="0" masterRel="nextClick" afterEffect="1"/>
                                        <p:tgtEl>
                                          <p:spTgt spid="381"/>
                                        </p:tgtEl>
                                        <p:attrNameLst>
                                          <p:attrName>ppt_c</p:attrName>
                                        </p:attrNameLst>
                                      </p:cBhvr>
                                      <p:to>
                                        <a:srgbClr val="0066FF"/>
                                      </p:to>
                                    </p:animClr>
                                  </p:subTnLst>
                                </p:cTn>
                              </p:par>
                            </p:childTnLst>
                          </p:cTn>
                        </p:par>
                        <p:par>
                          <p:cTn id="305" fill="hold">
                            <p:stCondLst>
                              <p:cond delay="2350"/>
                            </p:stCondLst>
                            <p:childTnLst>
                              <p:par>
                                <p:cTn id="306" presetID="9" presetClass="emph" presetSubtype="0" nodeType="afterEffect">
                                  <p:stCondLst>
                                    <p:cond delay="100"/>
                                  </p:stCondLst>
                                  <p:childTnLst>
                                    <p:set>
                                      <p:cBhvr>
                                        <p:cTn id="307" dur="50"/>
                                        <p:tgtEl>
                                          <p:spTgt spid="382"/>
                                        </p:tgtEl>
                                        <p:attrNameLst>
                                          <p:attrName>style.opacity</p:attrName>
                                        </p:attrNameLst>
                                      </p:cBhvr>
                                      <p:to>
                                        <p:strVal val="1"/>
                                      </p:to>
                                    </p:set>
                                    <p:animEffect filter="image" prLst="opacity: 1">
                                      <p:cBhvr rctx="IE">
                                        <p:cTn id="308" dur="50"/>
                                        <p:tgtEl>
                                          <p:spTgt spid="382"/>
                                        </p:tgtEl>
                                      </p:cBhvr>
                                    </p:animEffect>
                                  </p:childTnLst>
                                  <p:subTnLst>
                                    <p:animClr clrSpc="rgb" dir="cw">
                                      <p:cBhvr override="childStyle">
                                        <p:cTn dur="1" fill="hold" display="0" masterRel="nextClick" afterEffect="1"/>
                                        <p:tgtEl>
                                          <p:spTgt spid="382"/>
                                        </p:tgtEl>
                                        <p:attrNameLst>
                                          <p:attrName>ppt_c</p:attrName>
                                        </p:attrNameLst>
                                      </p:cBhvr>
                                      <p:to>
                                        <a:srgbClr val="0066FF"/>
                                      </p:to>
                                    </p:animClr>
                                  </p:subTnLst>
                                </p:cTn>
                              </p:par>
                            </p:childTnLst>
                          </p:cTn>
                        </p:par>
                        <p:par>
                          <p:cTn id="309" fill="hold">
                            <p:stCondLst>
                              <p:cond delay="2500"/>
                            </p:stCondLst>
                            <p:childTnLst>
                              <p:par>
                                <p:cTn id="310" presetID="9" presetClass="emph" presetSubtype="0" nodeType="afterEffect">
                                  <p:stCondLst>
                                    <p:cond delay="100"/>
                                  </p:stCondLst>
                                  <p:childTnLst>
                                    <p:set>
                                      <p:cBhvr>
                                        <p:cTn id="311" dur="50"/>
                                        <p:tgtEl>
                                          <p:spTgt spid="383"/>
                                        </p:tgtEl>
                                        <p:attrNameLst>
                                          <p:attrName>style.opacity</p:attrName>
                                        </p:attrNameLst>
                                      </p:cBhvr>
                                      <p:to>
                                        <p:strVal val="1"/>
                                      </p:to>
                                    </p:set>
                                    <p:animEffect filter="image" prLst="opacity: 1">
                                      <p:cBhvr rctx="IE">
                                        <p:cTn id="312" dur="50"/>
                                        <p:tgtEl>
                                          <p:spTgt spid="383"/>
                                        </p:tgtEl>
                                      </p:cBhvr>
                                    </p:animEffect>
                                  </p:childTnLst>
                                  <p:subTnLst>
                                    <p:animClr clrSpc="rgb" dir="cw">
                                      <p:cBhvr override="childStyle">
                                        <p:cTn dur="1" fill="hold" display="0" masterRel="nextClick" afterEffect="1"/>
                                        <p:tgtEl>
                                          <p:spTgt spid="383"/>
                                        </p:tgtEl>
                                        <p:attrNameLst>
                                          <p:attrName>ppt_c</p:attrName>
                                        </p:attrNameLst>
                                      </p:cBhvr>
                                      <p:to>
                                        <a:srgbClr val="0066FF"/>
                                      </p:to>
                                    </p:animClr>
                                  </p:subTnLst>
                                </p:cTn>
                              </p:par>
                            </p:childTnLst>
                          </p:cTn>
                        </p:par>
                        <p:par>
                          <p:cTn id="313" fill="hold">
                            <p:stCondLst>
                              <p:cond delay="2650"/>
                            </p:stCondLst>
                            <p:childTnLst>
                              <p:par>
                                <p:cTn id="314" presetID="9" presetClass="emph" presetSubtype="0" nodeType="afterEffect">
                                  <p:stCondLst>
                                    <p:cond delay="100"/>
                                  </p:stCondLst>
                                  <p:childTnLst>
                                    <p:set>
                                      <p:cBhvr>
                                        <p:cTn id="315" dur="50"/>
                                        <p:tgtEl>
                                          <p:spTgt spid="384"/>
                                        </p:tgtEl>
                                        <p:attrNameLst>
                                          <p:attrName>style.opacity</p:attrName>
                                        </p:attrNameLst>
                                      </p:cBhvr>
                                      <p:to>
                                        <p:strVal val="1"/>
                                      </p:to>
                                    </p:set>
                                    <p:animEffect filter="image" prLst="opacity: 1">
                                      <p:cBhvr rctx="IE">
                                        <p:cTn id="316" dur="50"/>
                                        <p:tgtEl>
                                          <p:spTgt spid="384"/>
                                        </p:tgtEl>
                                      </p:cBhvr>
                                    </p:animEffect>
                                  </p:childTnLst>
                                  <p:subTnLst>
                                    <p:animClr clrSpc="rgb" dir="cw">
                                      <p:cBhvr override="childStyle">
                                        <p:cTn dur="1" fill="hold" display="0" masterRel="nextClick" afterEffect="1"/>
                                        <p:tgtEl>
                                          <p:spTgt spid="384"/>
                                        </p:tgtEl>
                                        <p:attrNameLst>
                                          <p:attrName>ppt_c</p:attrName>
                                        </p:attrNameLst>
                                      </p:cBhvr>
                                      <p:to>
                                        <a:srgbClr val="0066FF"/>
                                      </p:to>
                                    </p:animClr>
                                  </p:subTnLst>
                                </p:cTn>
                              </p:par>
                            </p:childTnLst>
                          </p:cTn>
                        </p:par>
                        <p:par>
                          <p:cTn id="317" fill="hold">
                            <p:stCondLst>
                              <p:cond delay="2800"/>
                            </p:stCondLst>
                            <p:childTnLst>
                              <p:par>
                                <p:cTn id="318" presetID="9" presetClass="emph" presetSubtype="0" nodeType="afterEffect">
                                  <p:stCondLst>
                                    <p:cond delay="100"/>
                                  </p:stCondLst>
                                  <p:childTnLst>
                                    <p:set>
                                      <p:cBhvr>
                                        <p:cTn id="319" dur="50"/>
                                        <p:tgtEl>
                                          <p:spTgt spid="385"/>
                                        </p:tgtEl>
                                        <p:attrNameLst>
                                          <p:attrName>style.opacity</p:attrName>
                                        </p:attrNameLst>
                                      </p:cBhvr>
                                      <p:to>
                                        <p:strVal val="1"/>
                                      </p:to>
                                    </p:set>
                                    <p:animEffect filter="image" prLst="opacity: 1">
                                      <p:cBhvr rctx="IE">
                                        <p:cTn id="320" dur="50"/>
                                        <p:tgtEl>
                                          <p:spTgt spid="385"/>
                                        </p:tgtEl>
                                      </p:cBhvr>
                                    </p:animEffect>
                                  </p:childTnLst>
                                  <p:subTnLst>
                                    <p:animClr clrSpc="rgb" dir="cw">
                                      <p:cBhvr override="childStyle">
                                        <p:cTn dur="1" fill="hold" display="0" masterRel="nextClick" afterEffect="1"/>
                                        <p:tgtEl>
                                          <p:spTgt spid="385"/>
                                        </p:tgtEl>
                                        <p:attrNameLst>
                                          <p:attrName>ppt_c</p:attrName>
                                        </p:attrNameLst>
                                      </p:cBhvr>
                                      <p:to>
                                        <a:srgbClr val="0066FF"/>
                                      </p:to>
                                    </p:animClr>
                                  </p:subTnLst>
                                </p:cTn>
                              </p:par>
                            </p:childTnLst>
                          </p:cTn>
                        </p:par>
                        <p:par>
                          <p:cTn id="321" fill="hold">
                            <p:stCondLst>
                              <p:cond delay="2950"/>
                            </p:stCondLst>
                            <p:childTnLst>
                              <p:par>
                                <p:cTn id="322" presetID="9" presetClass="emph" presetSubtype="0" nodeType="afterEffect">
                                  <p:stCondLst>
                                    <p:cond delay="100"/>
                                  </p:stCondLst>
                                  <p:childTnLst>
                                    <p:set>
                                      <p:cBhvr>
                                        <p:cTn id="323" dur="50"/>
                                        <p:tgtEl>
                                          <p:spTgt spid="386"/>
                                        </p:tgtEl>
                                        <p:attrNameLst>
                                          <p:attrName>style.opacity</p:attrName>
                                        </p:attrNameLst>
                                      </p:cBhvr>
                                      <p:to>
                                        <p:strVal val="1"/>
                                      </p:to>
                                    </p:set>
                                    <p:animEffect filter="image" prLst="opacity: 1">
                                      <p:cBhvr rctx="IE">
                                        <p:cTn id="324" dur="50"/>
                                        <p:tgtEl>
                                          <p:spTgt spid="386"/>
                                        </p:tgtEl>
                                      </p:cBhvr>
                                    </p:animEffect>
                                  </p:childTnLst>
                                  <p:subTnLst>
                                    <p:animClr clrSpc="rgb" dir="cw">
                                      <p:cBhvr override="childStyle">
                                        <p:cTn dur="1" fill="hold" display="0" masterRel="nextClick" afterEffect="1"/>
                                        <p:tgtEl>
                                          <p:spTgt spid="386"/>
                                        </p:tgtEl>
                                        <p:attrNameLst>
                                          <p:attrName>ppt_c</p:attrName>
                                        </p:attrNameLst>
                                      </p:cBhvr>
                                      <p:to>
                                        <a:srgbClr val="0066FF"/>
                                      </p:to>
                                    </p:animClr>
                                  </p:subTnLst>
                                </p:cTn>
                              </p:par>
                            </p:childTnLst>
                          </p:cTn>
                        </p:par>
                        <p:par>
                          <p:cTn id="325" fill="hold">
                            <p:stCondLst>
                              <p:cond delay="3100"/>
                            </p:stCondLst>
                            <p:childTnLst>
                              <p:par>
                                <p:cTn id="326" presetID="9" presetClass="emph" presetSubtype="0" nodeType="afterEffect">
                                  <p:stCondLst>
                                    <p:cond delay="0"/>
                                  </p:stCondLst>
                                  <p:childTnLst>
                                    <p:set>
                                      <p:cBhvr>
                                        <p:cTn id="327" dur="indefinite"/>
                                        <p:tgtEl>
                                          <p:spTgt spid="2"/>
                                        </p:tgtEl>
                                        <p:attrNameLst>
                                          <p:attrName>style.opacity</p:attrName>
                                        </p:attrNameLst>
                                      </p:cBhvr>
                                      <p:to>
                                        <p:strVal val="1"/>
                                      </p:to>
                                    </p:set>
                                    <p:animEffect filter="image" prLst="opacity: 1">
                                      <p:cBhvr rctx="IE">
                                        <p:cTn id="328" dur="indefinite"/>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0066FF"/>
                                      </p:to>
                                    </p:animClr>
                                  </p:subTnLst>
                                </p:cTn>
                              </p:par>
                            </p:childTnLst>
                          </p:cTn>
                        </p:par>
                        <p:par>
                          <p:cTn id="329" fill="hold">
                            <p:stCondLst>
                              <p:cond delay="3100"/>
                            </p:stCondLst>
                            <p:childTnLst>
                              <p:par>
                                <p:cTn id="330" presetID="9" presetClass="emph" presetSubtype="0" nodeType="afterEffect">
                                  <p:stCondLst>
                                    <p:cond delay="50"/>
                                  </p:stCondLst>
                                  <p:childTnLst>
                                    <p:set>
                                      <p:cBhvr>
                                        <p:cTn id="331" dur="indefinite"/>
                                        <p:tgtEl>
                                          <p:spTgt spid="3"/>
                                        </p:tgtEl>
                                        <p:attrNameLst>
                                          <p:attrName>style.opacity</p:attrName>
                                        </p:attrNameLst>
                                      </p:cBhvr>
                                      <p:to>
                                        <p:strVal val="1"/>
                                      </p:to>
                                    </p:set>
                                    <p:animEffect filter="image" prLst="opacity: 1">
                                      <p:cBhvr rctx="IE">
                                        <p:cTn id="332" dur="indefinite"/>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0066FF"/>
                                      </p:to>
                                    </p:animClr>
                                  </p:subTnLst>
                                </p:cTn>
                              </p:par>
                            </p:childTnLst>
                          </p:cTn>
                        </p:par>
                        <p:par>
                          <p:cTn id="333" fill="hold">
                            <p:stCondLst>
                              <p:cond delay="3150"/>
                            </p:stCondLst>
                            <p:childTnLst>
                              <p:par>
                                <p:cTn id="334" presetID="9" presetClass="emph" presetSubtype="0" nodeType="afterEffect">
                                  <p:stCondLst>
                                    <p:cond delay="50"/>
                                  </p:stCondLst>
                                  <p:childTnLst>
                                    <p:set>
                                      <p:cBhvr>
                                        <p:cTn id="335" dur="indefinite"/>
                                        <p:tgtEl>
                                          <p:spTgt spid="4"/>
                                        </p:tgtEl>
                                        <p:attrNameLst>
                                          <p:attrName>style.opacity</p:attrName>
                                        </p:attrNameLst>
                                      </p:cBhvr>
                                      <p:to>
                                        <p:strVal val="1"/>
                                      </p:to>
                                    </p:set>
                                    <p:animEffect filter="image" prLst="opacity: 1">
                                      <p:cBhvr rctx="IE">
                                        <p:cTn id="336" dur="indefinite"/>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0066FF"/>
                                      </p:to>
                                    </p:animClr>
                                  </p:subTnLst>
                                </p:cTn>
                              </p:par>
                            </p:childTnLst>
                          </p:cTn>
                        </p:par>
                        <p:par>
                          <p:cTn id="337" fill="hold">
                            <p:stCondLst>
                              <p:cond delay="3200"/>
                            </p:stCondLst>
                            <p:childTnLst>
                              <p:par>
                                <p:cTn id="338" presetID="9" presetClass="emph" presetSubtype="0" nodeType="afterEffect">
                                  <p:stCondLst>
                                    <p:cond delay="50"/>
                                  </p:stCondLst>
                                  <p:childTnLst>
                                    <p:set>
                                      <p:cBhvr>
                                        <p:cTn id="339" dur="indefinite"/>
                                        <p:tgtEl>
                                          <p:spTgt spid="13"/>
                                        </p:tgtEl>
                                        <p:attrNameLst>
                                          <p:attrName>style.opacity</p:attrName>
                                        </p:attrNameLst>
                                      </p:cBhvr>
                                      <p:to>
                                        <p:strVal val="1"/>
                                      </p:to>
                                    </p:set>
                                    <p:animEffect filter="image" prLst="opacity: 1">
                                      <p:cBhvr rctx="IE">
                                        <p:cTn id="340" dur="indefinite"/>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0066FF"/>
                                      </p:to>
                                    </p:animClr>
                                  </p:subTnLst>
                                </p:cTn>
                              </p:par>
                            </p:childTnLst>
                          </p:cTn>
                        </p:par>
                        <p:par>
                          <p:cTn id="341" fill="hold">
                            <p:stCondLst>
                              <p:cond delay="3250"/>
                            </p:stCondLst>
                            <p:childTnLst>
                              <p:par>
                                <p:cTn id="342" presetID="9" presetClass="emph" presetSubtype="0" nodeType="afterEffect">
                                  <p:stCondLst>
                                    <p:cond delay="50"/>
                                  </p:stCondLst>
                                  <p:childTnLst>
                                    <p:set>
                                      <p:cBhvr>
                                        <p:cTn id="343" dur="indefinite"/>
                                        <p:tgtEl>
                                          <p:spTgt spid="20"/>
                                        </p:tgtEl>
                                        <p:attrNameLst>
                                          <p:attrName>style.opacity</p:attrName>
                                        </p:attrNameLst>
                                      </p:cBhvr>
                                      <p:to>
                                        <p:strVal val="1"/>
                                      </p:to>
                                    </p:set>
                                    <p:animEffect filter="image" prLst="opacity: 1">
                                      <p:cBhvr rctx="IE">
                                        <p:cTn id="344" dur="indefinite"/>
                                        <p:tgtEl>
                                          <p:spTgt spid="20"/>
                                        </p:tgtEl>
                                      </p:cBhvr>
                                    </p:animEffect>
                                  </p:childTnLst>
                                  <p:subTnLst>
                                    <p:animClr clrSpc="rgb" dir="cw">
                                      <p:cBhvr override="childStyle">
                                        <p:cTn dur="1" fill="hold" display="0" masterRel="nextClick" afterEffect="1"/>
                                        <p:tgtEl>
                                          <p:spTgt spid="20"/>
                                        </p:tgtEl>
                                        <p:attrNameLst>
                                          <p:attrName>ppt_c</p:attrName>
                                        </p:attrNameLst>
                                      </p:cBhvr>
                                      <p:to>
                                        <a:srgbClr val="0066FF"/>
                                      </p:to>
                                    </p:animClr>
                                  </p:subTnLst>
                                </p:cTn>
                              </p:par>
                            </p:childTnLst>
                          </p:cTn>
                        </p:par>
                        <p:par>
                          <p:cTn id="345" fill="hold">
                            <p:stCondLst>
                              <p:cond delay="3300"/>
                            </p:stCondLst>
                            <p:childTnLst>
                              <p:par>
                                <p:cTn id="346" presetID="9" presetClass="emph" presetSubtype="0" nodeType="afterEffect">
                                  <p:stCondLst>
                                    <p:cond delay="50"/>
                                  </p:stCondLst>
                                  <p:childTnLst>
                                    <p:set>
                                      <p:cBhvr>
                                        <p:cTn id="347" dur="indefinite"/>
                                        <p:tgtEl>
                                          <p:spTgt spid="22"/>
                                        </p:tgtEl>
                                        <p:attrNameLst>
                                          <p:attrName>style.opacity</p:attrName>
                                        </p:attrNameLst>
                                      </p:cBhvr>
                                      <p:to>
                                        <p:strVal val="1"/>
                                      </p:to>
                                    </p:set>
                                    <p:animEffect filter="image" prLst="opacity: 1">
                                      <p:cBhvr rctx="IE">
                                        <p:cTn id="348" dur="indefinite"/>
                                        <p:tgtEl>
                                          <p:spTgt spid="22"/>
                                        </p:tgtEl>
                                      </p:cBhvr>
                                    </p:animEffect>
                                  </p:childTnLst>
                                  <p:subTnLst>
                                    <p:animClr clrSpc="rgb" dir="cw">
                                      <p:cBhvr override="childStyle">
                                        <p:cTn dur="1" fill="hold" display="0" masterRel="nextClick" afterEffect="1"/>
                                        <p:tgtEl>
                                          <p:spTgt spid="22"/>
                                        </p:tgtEl>
                                        <p:attrNameLst>
                                          <p:attrName>ppt_c</p:attrName>
                                        </p:attrNameLst>
                                      </p:cBhvr>
                                      <p:to>
                                        <a:srgbClr val="0066FF"/>
                                      </p:to>
                                    </p:animClr>
                                  </p:subTnLst>
                                </p:cTn>
                              </p:par>
                            </p:childTnLst>
                          </p:cTn>
                        </p:par>
                        <p:par>
                          <p:cTn id="349" fill="hold">
                            <p:stCondLst>
                              <p:cond delay="3350"/>
                            </p:stCondLst>
                            <p:childTnLst>
                              <p:par>
                                <p:cTn id="350" presetID="9" presetClass="emph" presetSubtype="0" nodeType="afterEffect">
                                  <p:stCondLst>
                                    <p:cond delay="50"/>
                                  </p:stCondLst>
                                  <p:childTnLst>
                                    <p:set>
                                      <p:cBhvr>
                                        <p:cTn id="351" dur="indefinite"/>
                                        <p:tgtEl>
                                          <p:spTgt spid="24"/>
                                        </p:tgtEl>
                                        <p:attrNameLst>
                                          <p:attrName>style.opacity</p:attrName>
                                        </p:attrNameLst>
                                      </p:cBhvr>
                                      <p:to>
                                        <p:strVal val="1"/>
                                      </p:to>
                                    </p:set>
                                    <p:animEffect filter="image" prLst="opacity: 1">
                                      <p:cBhvr rctx="IE">
                                        <p:cTn id="352" dur="indefinite"/>
                                        <p:tgtEl>
                                          <p:spTgt spid="24"/>
                                        </p:tgtEl>
                                      </p:cBhvr>
                                    </p:animEffect>
                                  </p:childTnLst>
                                  <p:subTnLst>
                                    <p:animClr clrSpc="rgb" dir="cw">
                                      <p:cBhvr override="childStyle">
                                        <p:cTn dur="1" fill="hold" display="0" masterRel="nextClick" afterEffect="1"/>
                                        <p:tgtEl>
                                          <p:spTgt spid="24"/>
                                        </p:tgtEl>
                                        <p:attrNameLst>
                                          <p:attrName>ppt_c</p:attrName>
                                        </p:attrNameLst>
                                      </p:cBhvr>
                                      <p:to>
                                        <a:srgbClr val="0066FF"/>
                                      </p:to>
                                    </p:animClr>
                                  </p:subTnLst>
                                </p:cTn>
                              </p:par>
                            </p:childTnLst>
                          </p:cTn>
                        </p:par>
                        <p:par>
                          <p:cTn id="353" fill="hold">
                            <p:stCondLst>
                              <p:cond delay="3400"/>
                            </p:stCondLst>
                            <p:childTnLst>
                              <p:par>
                                <p:cTn id="354" presetID="9" presetClass="emph" presetSubtype="0" nodeType="afterEffect">
                                  <p:stCondLst>
                                    <p:cond delay="50"/>
                                  </p:stCondLst>
                                  <p:childTnLst>
                                    <p:set>
                                      <p:cBhvr>
                                        <p:cTn id="355" dur="indefinite"/>
                                        <p:tgtEl>
                                          <p:spTgt spid="26"/>
                                        </p:tgtEl>
                                        <p:attrNameLst>
                                          <p:attrName>style.opacity</p:attrName>
                                        </p:attrNameLst>
                                      </p:cBhvr>
                                      <p:to>
                                        <p:strVal val="1"/>
                                      </p:to>
                                    </p:set>
                                    <p:animEffect filter="image" prLst="opacity: 1">
                                      <p:cBhvr rctx="IE">
                                        <p:cTn id="356" dur="indefinite"/>
                                        <p:tgtEl>
                                          <p:spTgt spid="26"/>
                                        </p:tgtEl>
                                      </p:cBhvr>
                                    </p:animEffect>
                                  </p:childTnLst>
                                  <p:subTnLst>
                                    <p:animClr clrSpc="rgb" dir="cw">
                                      <p:cBhvr override="childStyle">
                                        <p:cTn dur="1" fill="hold" display="0" masterRel="nextClick" afterEffect="1"/>
                                        <p:tgtEl>
                                          <p:spTgt spid="26"/>
                                        </p:tgtEl>
                                        <p:attrNameLst>
                                          <p:attrName>ppt_c</p:attrName>
                                        </p:attrNameLst>
                                      </p:cBhvr>
                                      <p:to>
                                        <a:srgbClr val="0066FF"/>
                                      </p:to>
                                    </p:animClr>
                                  </p:subTnLst>
                                </p:cTn>
                              </p:par>
                            </p:childTnLst>
                          </p:cTn>
                        </p:par>
                        <p:par>
                          <p:cTn id="357" fill="hold">
                            <p:stCondLst>
                              <p:cond delay="3450"/>
                            </p:stCondLst>
                            <p:childTnLst>
                              <p:par>
                                <p:cTn id="358" presetID="9" presetClass="emph" presetSubtype="0" nodeType="afterEffect">
                                  <p:stCondLst>
                                    <p:cond delay="50"/>
                                  </p:stCondLst>
                                  <p:childTnLst>
                                    <p:set>
                                      <p:cBhvr>
                                        <p:cTn id="359" dur="indefinite"/>
                                        <p:tgtEl>
                                          <p:spTgt spid="28"/>
                                        </p:tgtEl>
                                        <p:attrNameLst>
                                          <p:attrName>style.opacity</p:attrName>
                                        </p:attrNameLst>
                                      </p:cBhvr>
                                      <p:to>
                                        <p:strVal val="1"/>
                                      </p:to>
                                    </p:set>
                                    <p:animEffect filter="image" prLst="opacity: 1">
                                      <p:cBhvr rctx="IE">
                                        <p:cTn id="360" dur="indefinite"/>
                                        <p:tgtEl>
                                          <p:spTgt spid="28"/>
                                        </p:tgtEl>
                                      </p:cBhvr>
                                    </p:animEffect>
                                  </p:childTnLst>
                                  <p:subTnLst>
                                    <p:animClr clrSpc="rgb" dir="cw">
                                      <p:cBhvr override="childStyle">
                                        <p:cTn dur="1" fill="hold" display="0" masterRel="nextClick" afterEffect="1"/>
                                        <p:tgtEl>
                                          <p:spTgt spid="28"/>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Document with solid fill">
            <a:extLst>
              <a:ext uri="{FF2B5EF4-FFF2-40B4-BE49-F238E27FC236}">
                <a16:creationId xmlns:a16="http://schemas.microsoft.com/office/drawing/2014/main" id="{84B331D3-8234-4459-EF47-1BBE6D7133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7082" y="3300998"/>
            <a:ext cx="111815" cy="111815"/>
          </a:xfrm>
          <a:prstGeom prst="rect">
            <a:avLst/>
          </a:prstGeom>
        </p:spPr>
      </p:pic>
      <p:pic>
        <p:nvPicPr>
          <p:cNvPr id="6" name="Graphic 5" descr="Document with solid fill">
            <a:extLst>
              <a:ext uri="{FF2B5EF4-FFF2-40B4-BE49-F238E27FC236}">
                <a16:creationId xmlns:a16="http://schemas.microsoft.com/office/drawing/2014/main" id="{4D6FA369-652B-B94C-5046-4487BD1C9B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9549" y="3220595"/>
            <a:ext cx="111815" cy="111815"/>
          </a:xfrm>
          <a:prstGeom prst="rect">
            <a:avLst/>
          </a:prstGeom>
        </p:spPr>
      </p:pic>
      <p:pic>
        <p:nvPicPr>
          <p:cNvPr id="7" name="Graphic 6" descr="Document with solid fill">
            <a:extLst>
              <a:ext uri="{FF2B5EF4-FFF2-40B4-BE49-F238E27FC236}">
                <a16:creationId xmlns:a16="http://schemas.microsoft.com/office/drawing/2014/main" id="{F48FA693-9027-56AF-E04A-0B564AAF67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0949" y="3113383"/>
            <a:ext cx="111815" cy="111815"/>
          </a:xfrm>
          <a:prstGeom prst="rect">
            <a:avLst/>
          </a:prstGeom>
        </p:spPr>
      </p:pic>
      <p:pic>
        <p:nvPicPr>
          <p:cNvPr id="8" name="Graphic 7" descr="Document with solid fill">
            <a:extLst>
              <a:ext uri="{FF2B5EF4-FFF2-40B4-BE49-F238E27FC236}">
                <a16:creationId xmlns:a16="http://schemas.microsoft.com/office/drawing/2014/main" id="{E7A609B5-8F79-DB11-7658-3B3BA6548A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000" y="3121200"/>
            <a:ext cx="111815" cy="111815"/>
          </a:xfrm>
          <a:prstGeom prst="rect">
            <a:avLst/>
          </a:prstGeom>
        </p:spPr>
      </p:pic>
      <p:pic>
        <p:nvPicPr>
          <p:cNvPr id="17" name="Graphic 16" descr="Document with solid fill">
            <a:extLst>
              <a:ext uri="{FF2B5EF4-FFF2-40B4-BE49-F238E27FC236}">
                <a16:creationId xmlns:a16="http://schemas.microsoft.com/office/drawing/2014/main" id="{93FF7518-C41E-D9B2-39E3-167DC577A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9641" y="3349784"/>
            <a:ext cx="108000" cy="108000"/>
          </a:xfrm>
          <a:prstGeom prst="rect">
            <a:avLst/>
          </a:prstGeom>
        </p:spPr>
      </p:pic>
      <p:pic>
        <p:nvPicPr>
          <p:cNvPr id="19" name="Graphic 18" descr="Document with solid fill">
            <a:extLst>
              <a:ext uri="{FF2B5EF4-FFF2-40B4-BE49-F238E27FC236}">
                <a16:creationId xmlns:a16="http://schemas.microsoft.com/office/drawing/2014/main" id="{8CDE2D8F-1075-9BDC-7F8E-EA88F8F470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05143" y="3155429"/>
            <a:ext cx="117782" cy="111815"/>
          </a:xfrm>
          <a:prstGeom prst="rect">
            <a:avLst/>
          </a:prstGeom>
        </p:spPr>
      </p:pic>
      <p:pic>
        <p:nvPicPr>
          <p:cNvPr id="21" name="Graphic 20" descr="Document with solid fill">
            <a:extLst>
              <a:ext uri="{FF2B5EF4-FFF2-40B4-BE49-F238E27FC236}">
                <a16:creationId xmlns:a16="http://schemas.microsoft.com/office/drawing/2014/main" id="{DBC8A0BF-7C4E-C035-45D6-C9986EAC80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6807" y="3239858"/>
            <a:ext cx="111815" cy="111815"/>
          </a:xfrm>
          <a:prstGeom prst="rect">
            <a:avLst/>
          </a:prstGeom>
        </p:spPr>
      </p:pic>
      <p:pic>
        <p:nvPicPr>
          <p:cNvPr id="23" name="Graphic 22" descr="Document with solid fill">
            <a:extLst>
              <a:ext uri="{FF2B5EF4-FFF2-40B4-BE49-F238E27FC236}">
                <a16:creationId xmlns:a16="http://schemas.microsoft.com/office/drawing/2014/main" id="{BB37222C-537C-8EF8-A7D3-712D02A71B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3579" y="3079356"/>
            <a:ext cx="111815" cy="111815"/>
          </a:xfrm>
          <a:prstGeom prst="rect">
            <a:avLst/>
          </a:prstGeom>
        </p:spPr>
      </p:pic>
      <p:pic>
        <p:nvPicPr>
          <p:cNvPr id="25" name="Graphic 24" descr="Document with solid fill">
            <a:extLst>
              <a:ext uri="{FF2B5EF4-FFF2-40B4-BE49-F238E27FC236}">
                <a16:creationId xmlns:a16="http://schemas.microsoft.com/office/drawing/2014/main" id="{FDA5E8DB-AA66-EFB4-45BC-04DC3FBD73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506" y="3297706"/>
            <a:ext cx="111815" cy="111815"/>
          </a:xfrm>
          <a:prstGeom prst="rect">
            <a:avLst/>
          </a:prstGeom>
        </p:spPr>
      </p:pic>
      <p:pic>
        <p:nvPicPr>
          <p:cNvPr id="27" name="Graphic 26" descr="Document with solid fill">
            <a:extLst>
              <a:ext uri="{FF2B5EF4-FFF2-40B4-BE49-F238E27FC236}">
                <a16:creationId xmlns:a16="http://schemas.microsoft.com/office/drawing/2014/main" id="{DE486153-C0E9-4209-657E-56D6751BB4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6073" y="3260088"/>
            <a:ext cx="111815" cy="111815"/>
          </a:xfrm>
          <a:prstGeom prst="rect">
            <a:avLst/>
          </a:prstGeom>
        </p:spPr>
      </p:pic>
      <p:pic>
        <p:nvPicPr>
          <p:cNvPr id="29" name="Graphic 28" descr="Open folder outline">
            <a:extLst>
              <a:ext uri="{FF2B5EF4-FFF2-40B4-BE49-F238E27FC236}">
                <a16:creationId xmlns:a16="http://schemas.microsoft.com/office/drawing/2014/main" id="{7F7D615A-DD45-5985-D96D-412272F420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136" y="3183509"/>
            <a:ext cx="288000" cy="288000"/>
          </a:xfrm>
          <a:prstGeom prst="rect">
            <a:avLst/>
          </a:prstGeom>
        </p:spPr>
      </p:pic>
      <p:pic>
        <p:nvPicPr>
          <p:cNvPr id="31" name="Graphic 30" descr="Open folder outline">
            <a:extLst>
              <a:ext uri="{FF2B5EF4-FFF2-40B4-BE49-F238E27FC236}">
                <a16:creationId xmlns:a16="http://schemas.microsoft.com/office/drawing/2014/main" id="{3B26D666-2AFB-3512-4299-8C4962B0AA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0812" y="3926789"/>
            <a:ext cx="288000" cy="288000"/>
          </a:xfrm>
          <a:prstGeom prst="rect">
            <a:avLst/>
          </a:prstGeom>
        </p:spPr>
      </p:pic>
      <p:pic>
        <p:nvPicPr>
          <p:cNvPr id="33" name="Graphic 32" descr="Open folder outline">
            <a:extLst>
              <a:ext uri="{FF2B5EF4-FFF2-40B4-BE49-F238E27FC236}">
                <a16:creationId xmlns:a16="http://schemas.microsoft.com/office/drawing/2014/main" id="{9F40C76F-004E-761C-C4CD-C589358E268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2164" y="3587422"/>
            <a:ext cx="288000" cy="288000"/>
          </a:xfrm>
          <a:prstGeom prst="rect">
            <a:avLst/>
          </a:prstGeom>
        </p:spPr>
      </p:pic>
      <p:pic>
        <p:nvPicPr>
          <p:cNvPr id="35" name="Graphic 34" descr="Open folder outline">
            <a:extLst>
              <a:ext uri="{FF2B5EF4-FFF2-40B4-BE49-F238E27FC236}">
                <a16:creationId xmlns:a16="http://schemas.microsoft.com/office/drawing/2014/main" id="{C2706AEC-4737-35F6-D2C2-3A95E53120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5602" y="2915497"/>
            <a:ext cx="288000" cy="288000"/>
          </a:xfrm>
          <a:prstGeom prst="rect">
            <a:avLst/>
          </a:prstGeom>
        </p:spPr>
      </p:pic>
      <p:pic>
        <p:nvPicPr>
          <p:cNvPr id="37" name="Graphic 36" descr="Open folder outline">
            <a:extLst>
              <a:ext uri="{FF2B5EF4-FFF2-40B4-BE49-F238E27FC236}">
                <a16:creationId xmlns:a16="http://schemas.microsoft.com/office/drawing/2014/main" id="{49A1BBAE-09A3-28F8-397E-B65FFB5D54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089" y="4312344"/>
            <a:ext cx="288000" cy="288000"/>
          </a:xfrm>
          <a:prstGeom prst="rect">
            <a:avLst/>
          </a:prstGeom>
        </p:spPr>
      </p:pic>
      <p:pic>
        <p:nvPicPr>
          <p:cNvPr id="71" name="Graphic 70" descr="Document with solid fill">
            <a:extLst>
              <a:ext uri="{FF2B5EF4-FFF2-40B4-BE49-F238E27FC236}">
                <a16:creationId xmlns:a16="http://schemas.microsoft.com/office/drawing/2014/main" id="{06B83EAA-B82D-1D05-ED61-7DB7FF25277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25001" y="4000008"/>
            <a:ext cx="108000" cy="108000"/>
          </a:xfrm>
          <a:prstGeom prst="rect">
            <a:avLst/>
          </a:prstGeom>
        </p:spPr>
      </p:pic>
      <p:pic>
        <p:nvPicPr>
          <p:cNvPr id="73" name="Graphic 72" descr="Document with solid fill">
            <a:extLst>
              <a:ext uri="{FF2B5EF4-FFF2-40B4-BE49-F238E27FC236}">
                <a16:creationId xmlns:a16="http://schemas.microsoft.com/office/drawing/2014/main" id="{503EEB1D-E21C-1099-3F95-D160F90588E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58724" y="3608822"/>
            <a:ext cx="108000" cy="108000"/>
          </a:xfrm>
          <a:prstGeom prst="rect">
            <a:avLst/>
          </a:prstGeom>
        </p:spPr>
      </p:pic>
      <p:pic>
        <p:nvPicPr>
          <p:cNvPr id="75" name="Graphic 74" descr="Document with solid fill">
            <a:extLst>
              <a:ext uri="{FF2B5EF4-FFF2-40B4-BE49-F238E27FC236}">
                <a16:creationId xmlns:a16="http://schemas.microsoft.com/office/drawing/2014/main" id="{461C947F-6865-651F-1FA4-D0A2309140A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346865" y="3995378"/>
            <a:ext cx="108000" cy="108000"/>
          </a:xfrm>
          <a:prstGeom prst="rect">
            <a:avLst/>
          </a:prstGeom>
        </p:spPr>
      </p:pic>
      <p:pic>
        <p:nvPicPr>
          <p:cNvPr id="77" name="Graphic 76" descr="Document with solid fill">
            <a:extLst>
              <a:ext uri="{FF2B5EF4-FFF2-40B4-BE49-F238E27FC236}">
                <a16:creationId xmlns:a16="http://schemas.microsoft.com/office/drawing/2014/main" id="{3BD9AE78-4021-3A97-70A2-ED9A8DC536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70623" y="4142188"/>
            <a:ext cx="108000" cy="108000"/>
          </a:xfrm>
          <a:prstGeom prst="rect">
            <a:avLst/>
          </a:prstGeom>
        </p:spPr>
      </p:pic>
      <p:pic>
        <p:nvPicPr>
          <p:cNvPr id="79" name="Graphic 78" descr="Document with solid fill">
            <a:extLst>
              <a:ext uri="{FF2B5EF4-FFF2-40B4-BE49-F238E27FC236}">
                <a16:creationId xmlns:a16="http://schemas.microsoft.com/office/drawing/2014/main" id="{699FC13A-3279-9054-2062-BD03CB498A0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62119" y="4151933"/>
            <a:ext cx="108000" cy="108000"/>
          </a:xfrm>
          <a:prstGeom prst="rect">
            <a:avLst/>
          </a:prstGeom>
        </p:spPr>
      </p:pic>
      <p:pic>
        <p:nvPicPr>
          <p:cNvPr id="81" name="Graphic 80" descr="Document with solid fill">
            <a:extLst>
              <a:ext uri="{FF2B5EF4-FFF2-40B4-BE49-F238E27FC236}">
                <a16:creationId xmlns:a16="http://schemas.microsoft.com/office/drawing/2014/main" id="{077BAAAC-7388-7C70-483C-631FAFE038B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273" y="3980037"/>
            <a:ext cx="113763" cy="108000"/>
          </a:xfrm>
          <a:prstGeom prst="rect">
            <a:avLst/>
          </a:prstGeom>
        </p:spPr>
      </p:pic>
      <p:pic>
        <p:nvPicPr>
          <p:cNvPr id="83" name="Graphic 82" descr="Document with solid fill">
            <a:extLst>
              <a:ext uri="{FF2B5EF4-FFF2-40B4-BE49-F238E27FC236}">
                <a16:creationId xmlns:a16="http://schemas.microsoft.com/office/drawing/2014/main" id="{C1FD6304-7F35-7309-B97F-1E1451F5A59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668928" y="4167568"/>
            <a:ext cx="108000" cy="108000"/>
          </a:xfrm>
          <a:prstGeom prst="rect">
            <a:avLst/>
          </a:prstGeom>
        </p:spPr>
      </p:pic>
      <p:pic>
        <p:nvPicPr>
          <p:cNvPr id="85" name="Graphic 84" descr="Document with solid fill">
            <a:extLst>
              <a:ext uri="{FF2B5EF4-FFF2-40B4-BE49-F238E27FC236}">
                <a16:creationId xmlns:a16="http://schemas.microsoft.com/office/drawing/2014/main" id="{E5F6E436-4774-321D-C414-E30AAE6AB31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11093" y="4044363"/>
            <a:ext cx="108000" cy="108000"/>
          </a:xfrm>
          <a:prstGeom prst="rect">
            <a:avLst/>
          </a:prstGeom>
        </p:spPr>
      </p:pic>
      <p:pic>
        <p:nvPicPr>
          <p:cNvPr id="87" name="Graphic 86" descr="Document with solid fill">
            <a:extLst>
              <a:ext uri="{FF2B5EF4-FFF2-40B4-BE49-F238E27FC236}">
                <a16:creationId xmlns:a16="http://schemas.microsoft.com/office/drawing/2014/main" id="{E7C2AC95-F69C-88D7-CEDA-3BB3BE28B08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97143" y="4012229"/>
            <a:ext cx="108000" cy="108000"/>
          </a:xfrm>
          <a:prstGeom prst="rect">
            <a:avLst/>
          </a:prstGeom>
        </p:spPr>
      </p:pic>
      <p:pic>
        <p:nvPicPr>
          <p:cNvPr id="89" name="Graphic 88" descr="Document with solid fill">
            <a:extLst>
              <a:ext uri="{FF2B5EF4-FFF2-40B4-BE49-F238E27FC236}">
                <a16:creationId xmlns:a16="http://schemas.microsoft.com/office/drawing/2014/main" id="{CCEFE349-EC97-42AD-97FF-DD5EED44900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340507" y="3776776"/>
            <a:ext cx="108000" cy="108000"/>
          </a:xfrm>
          <a:prstGeom prst="rect">
            <a:avLst/>
          </a:prstGeom>
        </p:spPr>
      </p:pic>
      <p:pic>
        <p:nvPicPr>
          <p:cNvPr id="91" name="Graphic 90" descr="Document with solid fill">
            <a:extLst>
              <a:ext uri="{FF2B5EF4-FFF2-40B4-BE49-F238E27FC236}">
                <a16:creationId xmlns:a16="http://schemas.microsoft.com/office/drawing/2014/main" id="{37D57E00-D71D-8623-BA5F-98AD38CAE75E}"/>
              </a:ext>
            </a:extLst>
          </p:cNvPr>
          <p:cNvPicPr>
            <a:picLocks noChangeAspect="1"/>
          </p:cNvPicPr>
          <p:nvPr/>
        </p:nvPicPr>
        <p:blipFill>
          <a:blip r:embed="rId3">
            <a:extLst>
              <a:ext uri="{96DAC541-7B7A-43D3-8B79-37D633B846F1}">
                <asvg:svgBlip xmlns:asvg="http://schemas.microsoft.com/office/drawing/2016/SVG/main" r:embed="rId19"/>
              </a:ext>
            </a:extLst>
          </a:blip>
          <a:stretch>
            <a:fillRect/>
          </a:stretch>
        </p:blipFill>
        <p:spPr>
          <a:xfrm>
            <a:off x="1157490" y="3765575"/>
            <a:ext cx="108000" cy="108000"/>
          </a:xfrm>
          <a:prstGeom prst="rect">
            <a:avLst/>
          </a:prstGeom>
        </p:spPr>
      </p:pic>
      <p:pic>
        <p:nvPicPr>
          <p:cNvPr id="93" name="Graphic 92" descr="Document with solid fill">
            <a:extLst>
              <a:ext uri="{FF2B5EF4-FFF2-40B4-BE49-F238E27FC236}">
                <a16:creationId xmlns:a16="http://schemas.microsoft.com/office/drawing/2014/main" id="{7FB9342B-7E29-73C9-00D8-4002A1071CA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260450" y="3604954"/>
            <a:ext cx="108000" cy="108000"/>
          </a:xfrm>
          <a:prstGeom prst="rect">
            <a:avLst/>
          </a:prstGeom>
        </p:spPr>
      </p:pic>
      <p:pic>
        <p:nvPicPr>
          <p:cNvPr id="95" name="Graphic 94" descr="Document with solid fill">
            <a:extLst>
              <a:ext uri="{FF2B5EF4-FFF2-40B4-BE49-F238E27FC236}">
                <a16:creationId xmlns:a16="http://schemas.microsoft.com/office/drawing/2014/main" id="{54AA2C7A-53A8-ED6B-EC94-4C711CC6C97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17001" y="3589908"/>
            <a:ext cx="108000" cy="108000"/>
          </a:xfrm>
          <a:prstGeom prst="rect">
            <a:avLst/>
          </a:prstGeom>
        </p:spPr>
      </p:pic>
      <p:pic>
        <p:nvPicPr>
          <p:cNvPr id="97" name="Graphic 96" descr="Document with solid fill">
            <a:extLst>
              <a:ext uri="{FF2B5EF4-FFF2-40B4-BE49-F238E27FC236}">
                <a16:creationId xmlns:a16="http://schemas.microsoft.com/office/drawing/2014/main" id="{D56AC1D6-9A58-D322-62FC-A0A7B908B8DD}"/>
              </a:ext>
            </a:extLst>
          </p:cNvPr>
          <p:cNvPicPr>
            <a:picLocks noChangeAspect="1"/>
          </p:cNvPicPr>
          <p:nvPr/>
        </p:nvPicPr>
        <p:blipFill>
          <a:blip r:embed="rId3">
            <a:extLst>
              <a:ext uri="{96DAC541-7B7A-43D3-8B79-37D633B846F1}">
                <asvg:svgBlip xmlns:asvg="http://schemas.microsoft.com/office/drawing/2016/SVG/main" r:embed="rId19"/>
              </a:ext>
            </a:extLst>
          </a:blip>
          <a:stretch>
            <a:fillRect/>
          </a:stretch>
        </p:blipFill>
        <p:spPr>
          <a:xfrm>
            <a:off x="1433433" y="3574994"/>
            <a:ext cx="108000" cy="108000"/>
          </a:xfrm>
          <a:prstGeom prst="rect">
            <a:avLst/>
          </a:prstGeom>
        </p:spPr>
      </p:pic>
      <p:pic>
        <p:nvPicPr>
          <p:cNvPr id="99" name="Graphic 98" descr="Document with solid fill">
            <a:extLst>
              <a:ext uri="{FF2B5EF4-FFF2-40B4-BE49-F238E27FC236}">
                <a16:creationId xmlns:a16="http://schemas.microsoft.com/office/drawing/2014/main" id="{141E4047-06B5-D387-1AC1-5434E66344BC}"/>
              </a:ext>
            </a:extLst>
          </p:cNvPr>
          <p:cNvPicPr>
            <a:picLocks noChangeAspect="1"/>
          </p:cNvPicPr>
          <p:nvPr/>
        </p:nvPicPr>
        <p:blipFill>
          <a:blip r:embed="rId3">
            <a:extLst>
              <a:ext uri="{96DAC541-7B7A-43D3-8B79-37D633B846F1}">
                <asvg:svgBlip xmlns:asvg="http://schemas.microsoft.com/office/drawing/2016/SVG/main" r:embed="rId19"/>
              </a:ext>
            </a:extLst>
          </a:blip>
          <a:stretch>
            <a:fillRect/>
          </a:stretch>
        </p:blipFill>
        <p:spPr>
          <a:xfrm>
            <a:off x="988527" y="3705543"/>
            <a:ext cx="108000" cy="108000"/>
          </a:xfrm>
          <a:prstGeom prst="rect">
            <a:avLst/>
          </a:prstGeom>
        </p:spPr>
      </p:pic>
      <p:pic>
        <p:nvPicPr>
          <p:cNvPr id="101" name="Graphic 100" descr="Document with solid fill">
            <a:extLst>
              <a:ext uri="{FF2B5EF4-FFF2-40B4-BE49-F238E27FC236}">
                <a16:creationId xmlns:a16="http://schemas.microsoft.com/office/drawing/2014/main" id="{070F9536-892D-7A3B-67A0-4C34D02BBC7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692914" y="3767895"/>
            <a:ext cx="113763" cy="108000"/>
          </a:xfrm>
          <a:prstGeom prst="rect">
            <a:avLst/>
          </a:prstGeom>
        </p:spPr>
      </p:pic>
      <p:pic>
        <p:nvPicPr>
          <p:cNvPr id="103" name="Graphic 102" descr="Document with solid fill">
            <a:extLst>
              <a:ext uri="{FF2B5EF4-FFF2-40B4-BE49-F238E27FC236}">
                <a16:creationId xmlns:a16="http://schemas.microsoft.com/office/drawing/2014/main" id="{6D5EADA4-AA28-A24C-5A8B-2FA0FA3411A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625558" y="3571506"/>
            <a:ext cx="108000" cy="108000"/>
          </a:xfrm>
          <a:prstGeom prst="rect">
            <a:avLst/>
          </a:prstGeom>
        </p:spPr>
      </p:pic>
      <p:pic>
        <p:nvPicPr>
          <p:cNvPr id="105" name="Graphic 104" descr="Document with solid fill">
            <a:extLst>
              <a:ext uri="{FF2B5EF4-FFF2-40B4-BE49-F238E27FC236}">
                <a16:creationId xmlns:a16="http://schemas.microsoft.com/office/drawing/2014/main" id="{F1E1AC98-4A95-A5FB-9473-7353E3BCB87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52831" y="3618312"/>
            <a:ext cx="108000" cy="108000"/>
          </a:xfrm>
          <a:prstGeom prst="rect">
            <a:avLst/>
          </a:prstGeom>
        </p:spPr>
      </p:pic>
      <p:pic>
        <p:nvPicPr>
          <p:cNvPr id="107" name="Graphic 106" descr="Document with solid fill">
            <a:extLst>
              <a:ext uri="{FF2B5EF4-FFF2-40B4-BE49-F238E27FC236}">
                <a16:creationId xmlns:a16="http://schemas.microsoft.com/office/drawing/2014/main" id="{96241BF2-BDA0-2CCB-7F9B-46D9C760E16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18168" y="3756687"/>
            <a:ext cx="108000" cy="108000"/>
          </a:xfrm>
          <a:prstGeom prst="rect">
            <a:avLst/>
          </a:prstGeom>
        </p:spPr>
      </p:pic>
      <p:pic>
        <p:nvPicPr>
          <p:cNvPr id="109" name="Graphic 108" descr="Document with solid fill">
            <a:extLst>
              <a:ext uri="{FF2B5EF4-FFF2-40B4-BE49-F238E27FC236}">
                <a16:creationId xmlns:a16="http://schemas.microsoft.com/office/drawing/2014/main" id="{E6FEF92B-D19B-BC5D-8747-C0B00379D3C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57898" y="3786404"/>
            <a:ext cx="108000" cy="108000"/>
          </a:xfrm>
          <a:prstGeom prst="rect">
            <a:avLst/>
          </a:prstGeom>
        </p:spPr>
      </p:pic>
      <p:pic>
        <p:nvPicPr>
          <p:cNvPr id="111" name="Graphic 110" descr="Document with solid fill">
            <a:extLst>
              <a:ext uri="{FF2B5EF4-FFF2-40B4-BE49-F238E27FC236}">
                <a16:creationId xmlns:a16="http://schemas.microsoft.com/office/drawing/2014/main" id="{E6CA4427-3A70-9467-D918-86465D38797D}"/>
              </a:ext>
            </a:extLst>
          </p:cNvPr>
          <p:cNvPicPr>
            <a:picLocks noChangeAspect="1"/>
          </p:cNvPicPr>
          <p:nvPr/>
        </p:nvPicPr>
        <p:blipFill>
          <a:blip r:embed="rId5">
            <a:extLst>
              <a:ext uri="{96DAC541-7B7A-43D3-8B79-37D633B846F1}">
                <asvg:svgBlip xmlns:asvg="http://schemas.microsoft.com/office/drawing/2016/SVG/main" r:embed="rId20"/>
              </a:ext>
            </a:extLst>
          </a:blip>
          <a:stretch>
            <a:fillRect/>
          </a:stretch>
        </p:blipFill>
        <p:spPr>
          <a:xfrm>
            <a:off x="1181707" y="4394802"/>
            <a:ext cx="108000" cy="108000"/>
          </a:xfrm>
          <a:prstGeom prst="rect">
            <a:avLst/>
          </a:prstGeom>
        </p:spPr>
      </p:pic>
      <p:pic>
        <p:nvPicPr>
          <p:cNvPr id="113" name="Graphic 112" descr="Document with solid fill">
            <a:extLst>
              <a:ext uri="{FF2B5EF4-FFF2-40B4-BE49-F238E27FC236}">
                <a16:creationId xmlns:a16="http://schemas.microsoft.com/office/drawing/2014/main" id="{AAE7169A-D8F9-FC60-8D6E-0E0F407EB423}"/>
              </a:ext>
            </a:extLst>
          </p:cNvPr>
          <p:cNvPicPr>
            <a:picLocks noChangeAspect="1"/>
          </p:cNvPicPr>
          <p:nvPr/>
        </p:nvPicPr>
        <p:blipFill>
          <a:blip r:embed="rId5">
            <a:extLst>
              <a:ext uri="{96DAC541-7B7A-43D3-8B79-37D633B846F1}">
                <asvg:svgBlip xmlns:asvg="http://schemas.microsoft.com/office/drawing/2016/SVG/main" r:embed="rId20"/>
              </a:ext>
            </a:extLst>
          </a:blip>
          <a:stretch>
            <a:fillRect/>
          </a:stretch>
        </p:blipFill>
        <p:spPr>
          <a:xfrm>
            <a:off x="1297365" y="4539964"/>
            <a:ext cx="108000" cy="108000"/>
          </a:xfrm>
          <a:prstGeom prst="rect">
            <a:avLst/>
          </a:prstGeom>
        </p:spPr>
      </p:pic>
      <p:pic>
        <p:nvPicPr>
          <p:cNvPr id="115" name="Graphic 114" descr="Document with solid fill">
            <a:extLst>
              <a:ext uri="{FF2B5EF4-FFF2-40B4-BE49-F238E27FC236}">
                <a16:creationId xmlns:a16="http://schemas.microsoft.com/office/drawing/2014/main" id="{DCEC8FE1-0F8E-0C12-CC4E-D0EC3EF3D5E0}"/>
              </a:ext>
            </a:extLst>
          </p:cNvPr>
          <p:cNvPicPr>
            <a:picLocks noChangeAspect="1"/>
          </p:cNvPicPr>
          <p:nvPr/>
        </p:nvPicPr>
        <p:blipFill>
          <a:blip r:embed="rId5">
            <a:extLst>
              <a:ext uri="{96DAC541-7B7A-43D3-8B79-37D633B846F1}">
                <asvg:svgBlip xmlns:asvg="http://schemas.microsoft.com/office/drawing/2016/SVG/main" r:embed="rId20"/>
              </a:ext>
            </a:extLst>
          </a:blip>
          <a:stretch>
            <a:fillRect/>
          </a:stretch>
        </p:blipFill>
        <p:spPr>
          <a:xfrm>
            <a:off x="1434587" y="4433120"/>
            <a:ext cx="108000" cy="108000"/>
          </a:xfrm>
          <a:prstGeom prst="rect">
            <a:avLst/>
          </a:prstGeom>
        </p:spPr>
      </p:pic>
      <p:pic>
        <p:nvPicPr>
          <p:cNvPr id="117" name="Graphic 116" descr="Document with solid fill">
            <a:extLst>
              <a:ext uri="{FF2B5EF4-FFF2-40B4-BE49-F238E27FC236}">
                <a16:creationId xmlns:a16="http://schemas.microsoft.com/office/drawing/2014/main" id="{DA410C93-17A7-E9FA-ABAC-F1D786F9DB92}"/>
              </a:ext>
            </a:extLst>
          </p:cNvPr>
          <p:cNvPicPr>
            <a:picLocks noChangeAspect="1"/>
          </p:cNvPicPr>
          <p:nvPr/>
        </p:nvPicPr>
        <p:blipFill>
          <a:blip r:embed="rId5">
            <a:extLst>
              <a:ext uri="{96DAC541-7B7A-43D3-8B79-37D633B846F1}">
                <asvg:svgBlip xmlns:asvg="http://schemas.microsoft.com/office/drawing/2016/SVG/main" r:embed="rId20"/>
              </a:ext>
            </a:extLst>
          </a:blip>
          <a:stretch>
            <a:fillRect/>
          </a:stretch>
        </p:blipFill>
        <p:spPr>
          <a:xfrm>
            <a:off x="1442513" y="4650062"/>
            <a:ext cx="108000" cy="108000"/>
          </a:xfrm>
          <a:prstGeom prst="rect">
            <a:avLst/>
          </a:prstGeom>
        </p:spPr>
      </p:pic>
      <p:pic>
        <p:nvPicPr>
          <p:cNvPr id="119" name="Graphic 118" descr="Document with solid fill">
            <a:extLst>
              <a:ext uri="{FF2B5EF4-FFF2-40B4-BE49-F238E27FC236}">
                <a16:creationId xmlns:a16="http://schemas.microsoft.com/office/drawing/2014/main" id="{45ACF1B0-5CD1-B371-D571-68DE6B9D0779}"/>
              </a:ext>
            </a:extLst>
          </p:cNvPr>
          <p:cNvPicPr>
            <a:picLocks noChangeAspect="1"/>
          </p:cNvPicPr>
          <p:nvPr/>
        </p:nvPicPr>
        <p:blipFill>
          <a:blip r:embed="rId5">
            <a:extLst>
              <a:ext uri="{96DAC541-7B7A-43D3-8B79-37D633B846F1}">
                <asvg:svgBlip xmlns:asvg="http://schemas.microsoft.com/office/drawing/2016/SVG/main" r:embed="rId20"/>
              </a:ext>
            </a:extLst>
          </a:blip>
          <a:stretch>
            <a:fillRect/>
          </a:stretch>
        </p:blipFill>
        <p:spPr>
          <a:xfrm>
            <a:off x="1017792" y="4596062"/>
            <a:ext cx="108000" cy="108000"/>
          </a:xfrm>
          <a:prstGeom prst="rect">
            <a:avLst/>
          </a:prstGeom>
        </p:spPr>
      </p:pic>
      <p:pic>
        <p:nvPicPr>
          <p:cNvPr id="121" name="Graphic 120" descr="Document with solid fill">
            <a:extLst>
              <a:ext uri="{FF2B5EF4-FFF2-40B4-BE49-F238E27FC236}">
                <a16:creationId xmlns:a16="http://schemas.microsoft.com/office/drawing/2014/main" id="{5BFA0B75-ED11-8535-CBDD-A3BE71ED6420}"/>
              </a:ext>
            </a:extLst>
          </p:cNvPr>
          <p:cNvPicPr>
            <a:picLocks noChangeAspect="1"/>
          </p:cNvPicPr>
          <p:nvPr/>
        </p:nvPicPr>
        <p:blipFill>
          <a:blip r:embed="rId5">
            <a:extLst>
              <a:ext uri="{96DAC541-7B7A-43D3-8B79-37D633B846F1}">
                <asvg:svgBlip xmlns:asvg="http://schemas.microsoft.com/office/drawing/2016/SVG/main" r:embed="rId20"/>
              </a:ext>
            </a:extLst>
          </a:blip>
          <a:stretch>
            <a:fillRect/>
          </a:stretch>
        </p:blipFill>
        <p:spPr>
          <a:xfrm>
            <a:off x="1183039" y="4652594"/>
            <a:ext cx="113763" cy="108000"/>
          </a:xfrm>
          <a:prstGeom prst="rect">
            <a:avLst/>
          </a:prstGeom>
        </p:spPr>
      </p:pic>
      <p:pic>
        <p:nvPicPr>
          <p:cNvPr id="123" name="Graphic 122" descr="Document with solid fill">
            <a:extLst>
              <a:ext uri="{FF2B5EF4-FFF2-40B4-BE49-F238E27FC236}">
                <a16:creationId xmlns:a16="http://schemas.microsoft.com/office/drawing/2014/main" id="{C19986AD-9535-D62F-6F89-CE1375ADFA1D}"/>
              </a:ext>
            </a:extLst>
          </p:cNvPr>
          <p:cNvPicPr>
            <a:picLocks noChangeAspect="1"/>
          </p:cNvPicPr>
          <p:nvPr/>
        </p:nvPicPr>
        <p:blipFill>
          <a:blip r:embed="rId5">
            <a:extLst>
              <a:ext uri="{96DAC541-7B7A-43D3-8B79-37D633B846F1}">
                <asvg:svgBlip xmlns:asvg="http://schemas.microsoft.com/office/drawing/2016/SVG/main" r:embed="rId20"/>
              </a:ext>
            </a:extLst>
          </a:blip>
          <a:stretch>
            <a:fillRect/>
          </a:stretch>
        </p:blipFill>
        <p:spPr>
          <a:xfrm>
            <a:off x="1900353" y="4467079"/>
            <a:ext cx="108000" cy="108000"/>
          </a:xfrm>
          <a:prstGeom prst="rect">
            <a:avLst/>
          </a:prstGeom>
        </p:spPr>
      </p:pic>
      <p:pic>
        <p:nvPicPr>
          <p:cNvPr id="125" name="Graphic 124" descr="Document with solid fill">
            <a:extLst>
              <a:ext uri="{FF2B5EF4-FFF2-40B4-BE49-F238E27FC236}">
                <a16:creationId xmlns:a16="http://schemas.microsoft.com/office/drawing/2014/main" id="{9C83D130-F7F6-0954-1AC1-ACBCC65B1379}"/>
              </a:ext>
            </a:extLst>
          </p:cNvPr>
          <p:cNvPicPr>
            <a:picLocks noChangeAspect="1"/>
          </p:cNvPicPr>
          <p:nvPr/>
        </p:nvPicPr>
        <p:blipFill>
          <a:blip r:embed="rId5">
            <a:extLst>
              <a:ext uri="{96DAC541-7B7A-43D3-8B79-37D633B846F1}">
                <asvg:svgBlip xmlns:asvg="http://schemas.microsoft.com/office/drawing/2016/SVG/main" r:embed="rId20"/>
              </a:ext>
            </a:extLst>
          </a:blip>
          <a:stretch>
            <a:fillRect/>
          </a:stretch>
        </p:blipFill>
        <p:spPr>
          <a:xfrm>
            <a:off x="1671202" y="4470559"/>
            <a:ext cx="108000" cy="108000"/>
          </a:xfrm>
          <a:prstGeom prst="rect">
            <a:avLst/>
          </a:prstGeom>
        </p:spPr>
      </p:pic>
      <p:pic>
        <p:nvPicPr>
          <p:cNvPr id="127" name="Graphic 126" descr="Document with solid fill">
            <a:extLst>
              <a:ext uri="{FF2B5EF4-FFF2-40B4-BE49-F238E27FC236}">
                <a16:creationId xmlns:a16="http://schemas.microsoft.com/office/drawing/2014/main" id="{1FB422F1-3F44-D1A0-8388-D764908A218C}"/>
              </a:ext>
            </a:extLst>
          </p:cNvPr>
          <p:cNvPicPr>
            <a:picLocks noChangeAspect="1"/>
          </p:cNvPicPr>
          <p:nvPr/>
        </p:nvPicPr>
        <p:blipFill>
          <a:blip r:embed="rId5">
            <a:extLst>
              <a:ext uri="{96DAC541-7B7A-43D3-8B79-37D633B846F1}">
                <asvg:svgBlip xmlns:asvg="http://schemas.microsoft.com/office/drawing/2016/SVG/main" r:embed="rId20"/>
              </a:ext>
            </a:extLst>
          </a:blip>
          <a:stretch>
            <a:fillRect/>
          </a:stretch>
        </p:blipFill>
        <p:spPr>
          <a:xfrm>
            <a:off x="1803244" y="4644356"/>
            <a:ext cx="108000" cy="108000"/>
          </a:xfrm>
          <a:prstGeom prst="rect">
            <a:avLst/>
          </a:prstGeom>
        </p:spPr>
      </p:pic>
      <p:pic>
        <p:nvPicPr>
          <p:cNvPr id="129" name="Graphic 128" descr="Document with solid fill">
            <a:extLst>
              <a:ext uri="{FF2B5EF4-FFF2-40B4-BE49-F238E27FC236}">
                <a16:creationId xmlns:a16="http://schemas.microsoft.com/office/drawing/2014/main" id="{E5ADBE90-D432-C9A4-B6C6-62227D9BB91C}"/>
              </a:ext>
            </a:extLst>
          </p:cNvPr>
          <p:cNvPicPr>
            <a:picLocks noChangeAspect="1"/>
          </p:cNvPicPr>
          <p:nvPr/>
        </p:nvPicPr>
        <p:blipFill>
          <a:blip r:embed="rId5">
            <a:extLst>
              <a:ext uri="{96DAC541-7B7A-43D3-8B79-37D633B846F1}">
                <asvg:svgBlip xmlns:asvg="http://schemas.microsoft.com/office/drawing/2016/SVG/main" r:embed="rId20"/>
              </a:ext>
            </a:extLst>
          </a:blip>
          <a:stretch>
            <a:fillRect/>
          </a:stretch>
        </p:blipFill>
        <p:spPr>
          <a:xfrm>
            <a:off x="1660074" y="4607787"/>
            <a:ext cx="108000" cy="108000"/>
          </a:xfrm>
          <a:prstGeom prst="rect">
            <a:avLst/>
          </a:prstGeom>
        </p:spPr>
      </p:pic>
      <p:pic>
        <p:nvPicPr>
          <p:cNvPr id="363" name="Graphic 362" descr="Document with solid fill">
            <a:extLst>
              <a:ext uri="{FF2B5EF4-FFF2-40B4-BE49-F238E27FC236}">
                <a16:creationId xmlns:a16="http://schemas.microsoft.com/office/drawing/2014/main" id="{4C85744D-23DB-F687-8886-7378EE9CC7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01834" y="3312724"/>
            <a:ext cx="108000" cy="108000"/>
          </a:xfrm>
          <a:prstGeom prst="rect">
            <a:avLst/>
          </a:prstGeom>
        </p:spPr>
      </p:pic>
      <p:pic>
        <p:nvPicPr>
          <p:cNvPr id="364" name="Graphic 363" descr="Document with solid fill">
            <a:extLst>
              <a:ext uri="{FF2B5EF4-FFF2-40B4-BE49-F238E27FC236}">
                <a16:creationId xmlns:a16="http://schemas.microsoft.com/office/drawing/2014/main" id="{1127FD07-A2BC-4F80-DC33-2B249C714A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94301" y="3232321"/>
            <a:ext cx="108000" cy="108000"/>
          </a:xfrm>
          <a:prstGeom prst="rect">
            <a:avLst/>
          </a:prstGeom>
        </p:spPr>
      </p:pic>
      <p:pic>
        <p:nvPicPr>
          <p:cNvPr id="365" name="Graphic 364" descr="Document with solid fill">
            <a:extLst>
              <a:ext uri="{FF2B5EF4-FFF2-40B4-BE49-F238E27FC236}">
                <a16:creationId xmlns:a16="http://schemas.microsoft.com/office/drawing/2014/main" id="{82D1277B-7801-1F1D-CD59-026F5C9C1C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5701" y="3125109"/>
            <a:ext cx="108000" cy="108000"/>
          </a:xfrm>
          <a:prstGeom prst="rect">
            <a:avLst/>
          </a:prstGeom>
        </p:spPr>
      </p:pic>
      <p:pic>
        <p:nvPicPr>
          <p:cNvPr id="366" name="Graphic 365" descr="Document with solid fill">
            <a:extLst>
              <a:ext uri="{FF2B5EF4-FFF2-40B4-BE49-F238E27FC236}">
                <a16:creationId xmlns:a16="http://schemas.microsoft.com/office/drawing/2014/main" id="{6405DC6F-4BAB-4344-C6C5-368B9CC7CF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1568" y="3161116"/>
            <a:ext cx="108000" cy="108000"/>
          </a:xfrm>
          <a:prstGeom prst="rect">
            <a:avLst/>
          </a:prstGeom>
        </p:spPr>
      </p:pic>
      <p:pic>
        <p:nvPicPr>
          <p:cNvPr id="367" name="Graphic 366" descr="Document with solid fill">
            <a:extLst>
              <a:ext uri="{FF2B5EF4-FFF2-40B4-BE49-F238E27FC236}">
                <a16:creationId xmlns:a16="http://schemas.microsoft.com/office/drawing/2014/main" id="{6AB30768-57C1-5661-F86A-20ECD27BD9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74392" y="3361509"/>
            <a:ext cx="108000" cy="108000"/>
          </a:xfrm>
          <a:prstGeom prst="rect">
            <a:avLst/>
          </a:prstGeom>
        </p:spPr>
      </p:pic>
      <p:pic>
        <p:nvPicPr>
          <p:cNvPr id="368" name="Graphic 367" descr="Document with solid fill">
            <a:extLst>
              <a:ext uri="{FF2B5EF4-FFF2-40B4-BE49-F238E27FC236}">
                <a16:creationId xmlns:a16="http://schemas.microsoft.com/office/drawing/2014/main" id="{B5604DA9-2D19-E270-D0D2-104B6DBABD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59894" y="3167155"/>
            <a:ext cx="113763" cy="108000"/>
          </a:xfrm>
          <a:prstGeom prst="rect">
            <a:avLst/>
          </a:prstGeom>
        </p:spPr>
      </p:pic>
      <p:pic>
        <p:nvPicPr>
          <p:cNvPr id="369" name="Graphic 368" descr="Document with solid fill">
            <a:extLst>
              <a:ext uri="{FF2B5EF4-FFF2-40B4-BE49-F238E27FC236}">
                <a16:creationId xmlns:a16="http://schemas.microsoft.com/office/drawing/2014/main" id="{B976CF96-127D-5A72-2D81-405C05485A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1559" y="3251584"/>
            <a:ext cx="108000" cy="108000"/>
          </a:xfrm>
          <a:prstGeom prst="rect">
            <a:avLst/>
          </a:prstGeom>
        </p:spPr>
      </p:pic>
      <p:pic>
        <p:nvPicPr>
          <p:cNvPr id="370" name="Graphic 369" descr="Document with solid fill">
            <a:extLst>
              <a:ext uri="{FF2B5EF4-FFF2-40B4-BE49-F238E27FC236}">
                <a16:creationId xmlns:a16="http://schemas.microsoft.com/office/drawing/2014/main" id="{D2D4D3F3-38CB-A569-3195-A06449F088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8331" y="3091082"/>
            <a:ext cx="108000" cy="108000"/>
          </a:xfrm>
          <a:prstGeom prst="rect">
            <a:avLst/>
          </a:prstGeom>
        </p:spPr>
      </p:pic>
      <p:pic>
        <p:nvPicPr>
          <p:cNvPr id="371" name="Graphic 370" descr="Document with solid fill">
            <a:extLst>
              <a:ext uri="{FF2B5EF4-FFF2-40B4-BE49-F238E27FC236}">
                <a16:creationId xmlns:a16="http://schemas.microsoft.com/office/drawing/2014/main" id="{CFE1309B-31BF-31BC-9A5A-C25A082FA0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5258" y="3309432"/>
            <a:ext cx="108000" cy="108000"/>
          </a:xfrm>
          <a:prstGeom prst="rect">
            <a:avLst/>
          </a:prstGeom>
        </p:spPr>
      </p:pic>
      <p:pic>
        <p:nvPicPr>
          <p:cNvPr id="372" name="Graphic 371" descr="Document with solid fill">
            <a:extLst>
              <a:ext uri="{FF2B5EF4-FFF2-40B4-BE49-F238E27FC236}">
                <a16:creationId xmlns:a16="http://schemas.microsoft.com/office/drawing/2014/main" id="{EFE62509-635A-F8BB-E724-4EFA9156CE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60825" y="3271814"/>
            <a:ext cx="108000" cy="108000"/>
          </a:xfrm>
          <a:prstGeom prst="rect">
            <a:avLst/>
          </a:prstGeom>
        </p:spPr>
      </p:pic>
      <p:pic>
        <p:nvPicPr>
          <p:cNvPr id="373" name="Graphic 372" descr="Open folder outline">
            <a:extLst>
              <a:ext uri="{FF2B5EF4-FFF2-40B4-BE49-F238E27FC236}">
                <a16:creationId xmlns:a16="http://schemas.microsoft.com/office/drawing/2014/main" id="{70C50871-161C-9C79-25D0-0A0A323419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73887" y="3195234"/>
            <a:ext cx="288000" cy="288000"/>
          </a:xfrm>
          <a:prstGeom prst="rect">
            <a:avLst/>
          </a:prstGeom>
        </p:spPr>
      </p:pic>
      <p:pic>
        <p:nvPicPr>
          <p:cNvPr id="374" name="Graphic 373" descr="Open folder outline">
            <a:extLst>
              <a:ext uri="{FF2B5EF4-FFF2-40B4-BE49-F238E27FC236}">
                <a16:creationId xmlns:a16="http://schemas.microsoft.com/office/drawing/2014/main" id="{9DBDC666-AF5D-B346-91FC-710E1F5A2F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65563" y="3938514"/>
            <a:ext cx="288000" cy="288000"/>
          </a:xfrm>
          <a:prstGeom prst="rect">
            <a:avLst/>
          </a:prstGeom>
        </p:spPr>
      </p:pic>
      <p:pic>
        <p:nvPicPr>
          <p:cNvPr id="375" name="Graphic 374" descr="Open folder outline">
            <a:extLst>
              <a:ext uri="{FF2B5EF4-FFF2-40B4-BE49-F238E27FC236}">
                <a16:creationId xmlns:a16="http://schemas.microsoft.com/office/drawing/2014/main" id="{1C5B6F01-7BEE-1D04-F4D5-2A57CE51C22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76915" y="3599147"/>
            <a:ext cx="288000" cy="288000"/>
          </a:xfrm>
          <a:prstGeom prst="rect">
            <a:avLst/>
          </a:prstGeom>
        </p:spPr>
      </p:pic>
      <p:pic>
        <p:nvPicPr>
          <p:cNvPr id="376" name="Graphic 375" descr="Open folder outline">
            <a:extLst>
              <a:ext uri="{FF2B5EF4-FFF2-40B4-BE49-F238E27FC236}">
                <a16:creationId xmlns:a16="http://schemas.microsoft.com/office/drawing/2014/main" id="{BD8C04F7-ADD4-319D-438A-28BC02C85E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21563" y="2911643"/>
            <a:ext cx="288000" cy="288000"/>
          </a:xfrm>
          <a:prstGeom prst="rect">
            <a:avLst/>
          </a:prstGeom>
        </p:spPr>
      </p:pic>
      <p:pic>
        <p:nvPicPr>
          <p:cNvPr id="377" name="Graphic 376" descr="Open folder outline">
            <a:extLst>
              <a:ext uri="{FF2B5EF4-FFF2-40B4-BE49-F238E27FC236}">
                <a16:creationId xmlns:a16="http://schemas.microsoft.com/office/drawing/2014/main" id="{BA3FE31E-57AE-6AE8-3F6A-7C1BC79B72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65840" y="4324069"/>
            <a:ext cx="288000" cy="288000"/>
          </a:xfrm>
          <a:prstGeom prst="rect">
            <a:avLst/>
          </a:prstGeom>
        </p:spPr>
      </p:pic>
      <p:pic>
        <p:nvPicPr>
          <p:cNvPr id="378" name="Graphic 377" descr="Document with solid fill">
            <a:extLst>
              <a:ext uri="{FF2B5EF4-FFF2-40B4-BE49-F238E27FC236}">
                <a16:creationId xmlns:a16="http://schemas.microsoft.com/office/drawing/2014/main" id="{A45C13D3-26D7-6842-A80B-0986D1A44C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79752" y="4011733"/>
            <a:ext cx="108000" cy="108000"/>
          </a:xfrm>
          <a:prstGeom prst="rect">
            <a:avLst/>
          </a:prstGeom>
        </p:spPr>
      </p:pic>
      <p:pic>
        <p:nvPicPr>
          <p:cNvPr id="379" name="Graphic 378" descr="Document with solid fill">
            <a:extLst>
              <a:ext uri="{FF2B5EF4-FFF2-40B4-BE49-F238E27FC236}">
                <a16:creationId xmlns:a16="http://schemas.microsoft.com/office/drawing/2014/main" id="{1A1BCC54-9431-7585-D526-A9E2619F5FC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213475" y="3620547"/>
            <a:ext cx="108000" cy="108000"/>
          </a:xfrm>
          <a:prstGeom prst="rect">
            <a:avLst/>
          </a:prstGeom>
        </p:spPr>
      </p:pic>
      <p:pic>
        <p:nvPicPr>
          <p:cNvPr id="380" name="Graphic 379" descr="Document with solid fill">
            <a:extLst>
              <a:ext uri="{FF2B5EF4-FFF2-40B4-BE49-F238E27FC236}">
                <a16:creationId xmlns:a16="http://schemas.microsoft.com/office/drawing/2014/main" id="{03BC50F7-3FE6-93F8-F640-EDEFB0C9AE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01616" y="4007103"/>
            <a:ext cx="108000" cy="108000"/>
          </a:xfrm>
          <a:prstGeom prst="rect">
            <a:avLst/>
          </a:prstGeom>
        </p:spPr>
      </p:pic>
      <p:pic>
        <p:nvPicPr>
          <p:cNvPr id="381" name="Graphic 380" descr="Document with solid fill">
            <a:extLst>
              <a:ext uri="{FF2B5EF4-FFF2-40B4-BE49-F238E27FC236}">
                <a16:creationId xmlns:a16="http://schemas.microsoft.com/office/drawing/2014/main" id="{3EC52868-97A4-936C-F1A1-557317319DC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25374" y="4153913"/>
            <a:ext cx="108000" cy="108000"/>
          </a:xfrm>
          <a:prstGeom prst="rect">
            <a:avLst/>
          </a:prstGeom>
        </p:spPr>
      </p:pic>
      <p:pic>
        <p:nvPicPr>
          <p:cNvPr id="382" name="Graphic 381" descr="Document with solid fill">
            <a:extLst>
              <a:ext uri="{FF2B5EF4-FFF2-40B4-BE49-F238E27FC236}">
                <a16:creationId xmlns:a16="http://schemas.microsoft.com/office/drawing/2014/main" id="{375B3290-0C1E-9500-E00C-27F5FFF561D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16870" y="4163658"/>
            <a:ext cx="108000" cy="108000"/>
          </a:xfrm>
          <a:prstGeom prst="rect">
            <a:avLst/>
          </a:prstGeom>
        </p:spPr>
      </p:pic>
      <p:pic>
        <p:nvPicPr>
          <p:cNvPr id="383" name="Graphic 382" descr="Document with solid fill">
            <a:extLst>
              <a:ext uri="{FF2B5EF4-FFF2-40B4-BE49-F238E27FC236}">
                <a16:creationId xmlns:a16="http://schemas.microsoft.com/office/drawing/2014/main" id="{73DB036D-64D5-BBC6-ACA2-F8E2BCDDF6D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78024" y="3991762"/>
            <a:ext cx="113763" cy="108000"/>
          </a:xfrm>
          <a:prstGeom prst="rect">
            <a:avLst/>
          </a:prstGeom>
        </p:spPr>
      </p:pic>
      <p:pic>
        <p:nvPicPr>
          <p:cNvPr id="384" name="Graphic 383" descr="Document with solid fill">
            <a:extLst>
              <a:ext uri="{FF2B5EF4-FFF2-40B4-BE49-F238E27FC236}">
                <a16:creationId xmlns:a16="http://schemas.microsoft.com/office/drawing/2014/main" id="{1D979AD5-5008-9F05-54B1-615BAFDF2FD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23679" y="4179293"/>
            <a:ext cx="108000" cy="108000"/>
          </a:xfrm>
          <a:prstGeom prst="rect">
            <a:avLst/>
          </a:prstGeom>
        </p:spPr>
      </p:pic>
      <p:pic>
        <p:nvPicPr>
          <p:cNvPr id="385" name="Graphic 384" descr="Document with solid fill">
            <a:extLst>
              <a:ext uri="{FF2B5EF4-FFF2-40B4-BE49-F238E27FC236}">
                <a16:creationId xmlns:a16="http://schemas.microsoft.com/office/drawing/2014/main" id="{A08E392A-7F0D-E5CB-3510-4E9212E8BC7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65844" y="4056088"/>
            <a:ext cx="108000" cy="108000"/>
          </a:xfrm>
          <a:prstGeom prst="rect">
            <a:avLst/>
          </a:prstGeom>
        </p:spPr>
      </p:pic>
      <p:pic>
        <p:nvPicPr>
          <p:cNvPr id="386" name="Graphic 385" descr="Document with solid fill">
            <a:extLst>
              <a:ext uri="{FF2B5EF4-FFF2-40B4-BE49-F238E27FC236}">
                <a16:creationId xmlns:a16="http://schemas.microsoft.com/office/drawing/2014/main" id="{CCE0DF3B-941A-F507-0948-CF8D37901B2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51894" y="4023954"/>
            <a:ext cx="108000" cy="108000"/>
          </a:xfrm>
          <a:prstGeom prst="rect">
            <a:avLst/>
          </a:prstGeom>
        </p:spPr>
      </p:pic>
      <p:pic>
        <p:nvPicPr>
          <p:cNvPr id="387" name="Graphic 386" descr="Document with solid fill">
            <a:extLst>
              <a:ext uri="{FF2B5EF4-FFF2-40B4-BE49-F238E27FC236}">
                <a16:creationId xmlns:a16="http://schemas.microsoft.com/office/drawing/2014/main" id="{454200AB-7585-42F8-62FE-DBCAA2BF99D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695258" y="3788501"/>
            <a:ext cx="108000" cy="108000"/>
          </a:xfrm>
          <a:prstGeom prst="rect">
            <a:avLst/>
          </a:prstGeom>
        </p:spPr>
      </p:pic>
      <p:pic>
        <p:nvPicPr>
          <p:cNvPr id="388" name="Graphic 387" descr="Document with solid fill">
            <a:extLst>
              <a:ext uri="{FF2B5EF4-FFF2-40B4-BE49-F238E27FC236}">
                <a16:creationId xmlns:a16="http://schemas.microsoft.com/office/drawing/2014/main" id="{06291CFF-9FED-A3AD-4024-7FA6795F8B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2241" y="3777300"/>
            <a:ext cx="108000" cy="108000"/>
          </a:xfrm>
          <a:prstGeom prst="rect">
            <a:avLst/>
          </a:prstGeom>
        </p:spPr>
      </p:pic>
      <p:pic>
        <p:nvPicPr>
          <p:cNvPr id="389" name="Graphic 388" descr="Document with solid fill">
            <a:extLst>
              <a:ext uri="{FF2B5EF4-FFF2-40B4-BE49-F238E27FC236}">
                <a16:creationId xmlns:a16="http://schemas.microsoft.com/office/drawing/2014/main" id="{B93B9DE7-CA01-11D6-9812-6B22651D873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615201" y="3616679"/>
            <a:ext cx="108000" cy="108000"/>
          </a:xfrm>
          <a:prstGeom prst="rect">
            <a:avLst/>
          </a:prstGeom>
        </p:spPr>
      </p:pic>
      <p:pic>
        <p:nvPicPr>
          <p:cNvPr id="390" name="Graphic 389" descr="Document with solid fill">
            <a:extLst>
              <a:ext uri="{FF2B5EF4-FFF2-40B4-BE49-F238E27FC236}">
                <a16:creationId xmlns:a16="http://schemas.microsoft.com/office/drawing/2014/main" id="{27FAD319-237F-0FAD-DF7C-56A6E4C5FD5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471752" y="3601633"/>
            <a:ext cx="108000" cy="108000"/>
          </a:xfrm>
          <a:prstGeom prst="rect">
            <a:avLst/>
          </a:prstGeom>
        </p:spPr>
      </p:pic>
      <p:pic>
        <p:nvPicPr>
          <p:cNvPr id="391" name="Graphic 390" descr="Document with solid fill">
            <a:extLst>
              <a:ext uri="{FF2B5EF4-FFF2-40B4-BE49-F238E27FC236}">
                <a16:creationId xmlns:a16="http://schemas.microsoft.com/office/drawing/2014/main" id="{F9F131BE-1DA9-A682-A3A6-9D1A4D6CBC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8184" y="3586719"/>
            <a:ext cx="108000" cy="108000"/>
          </a:xfrm>
          <a:prstGeom prst="rect">
            <a:avLst/>
          </a:prstGeom>
        </p:spPr>
      </p:pic>
      <p:pic>
        <p:nvPicPr>
          <p:cNvPr id="392" name="Graphic 391" descr="Document with solid fill">
            <a:extLst>
              <a:ext uri="{FF2B5EF4-FFF2-40B4-BE49-F238E27FC236}">
                <a16:creationId xmlns:a16="http://schemas.microsoft.com/office/drawing/2014/main" id="{427BE612-7BFE-29C1-0131-7121B3F55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3796" y="3716988"/>
            <a:ext cx="108000" cy="108000"/>
          </a:xfrm>
          <a:prstGeom prst="rect">
            <a:avLst/>
          </a:prstGeom>
        </p:spPr>
      </p:pic>
      <p:pic>
        <p:nvPicPr>
          <p:cNvPr id="393" name="Graphic 392" descr="Document with solid fill">
            <a:extLst>
              <a:ext uri="{FF2B5EF4-FFF2-40B4-BE49-F238E27FC236}">
                <a16:creationId xmlns:a16="http://schemas.microsoft.com/office/drawing/2014/main" id="{AE36CBF6-C9BF-AD52-5249-0ACC93CB5A2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47665" y="3779620"/>
            <a:ext cx="113763" cy="108000"/>
          </a:xfrm>
          <a:prstGeom prst="rect">
            <a:avLst/>
          </a:prstGeom>
        </p:spPr>
      </p:pic>
      <p:pic>
        <p:nvPicPr>
          <p:cNvPr id="394" name="Graphic 393" descr="Document with solid fill">
            <a:extLst>
              <a:ext uri="{FF2B5EF4-FFF2-40B4-BE49-F238E27FC236}">
                <a16:creationId xmlns:a16="http://schemas.microsoft.com/office/drawing/2014/main" id="{7A839EC6-9922-963D-E6F7-732205D3D3F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80309" y="3583231"/>
            <a:ext cx="108000" cy="108000"/>
          </a:xfrm>
          <a:prstGeom prst="rect">
            <a:avLst/>
          </a:prstGeom>
        </p:spPr>
      </p:pic>
      <p:pic>
        <p:nvPicPr>
          <p:cNvPr id="395" name="Graphic 394" descr="Document with solid fill">
            <a:extLst>
              <a:ext uri="{FF2B5EF4-FFF2-40B4-BE49-F238E27FC236}">
                <a16:creationId xmlns:a16="http://schemas.microsoft.com/office/drawing/2014/main" id="{92F5B52E-42BD-B50D-49DD-5C4A9C554A8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107582" y="3630037"/>
            <a:ext cx="108000" cy="108000"/>
          </a:xfrm>
          <a:prstGeom prst="rect">
            <a:avLst/>
          </a:prstGeom>
        </p:spPr>
      </p:pic>
      <p:pic>
        <p:nvPicPr>
          <p:cNvPr id="396" name="Graphic 395" descr="Document with solid fill">
            <a:extLst>
              <a:ext uri="{FF2B5EF4-FFF2-40B4-BE49-F238E27FC236}">
                <a16:creationId xmlns:a16="http://schemas.microsoft.com/office/drawing/2014/main" id="{ABF39E99-11F7-8367-60F9-3BE7E1A4D0F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872919" y="3768412"/>
            <a:ext cx="108000" cy="108000"/>
          </a:xfrm>
          <a:prstGeom prst="rect">
            <a:avLst/>
          </a:prstGeom>
        </p:spPr>
      </p:pic>
      <p:pic>
        <p:nvPicPr>
          <p:cNvPr id="397" name="Graphic 396" descr="Document with solid fill">
            <a:extLst>
              <a:ext uri="{FF2B5EF4-FFF2-40B4-BE49-F238E27FC236}">
                <a16:creationId xmlns:a16="http://schemas.microsoft.com/office/drawing/2014/main" id="{3EA4A321-11B5-5401-1F02-EDA4EC99151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212649" y="3798129"/>
            <a:ext cx="108000" cy="108000"/>
          </a:xfrm>
          <a:prstGeom prst="rect">
            <a:avLst/>
          </a:prstGeom>
        </p:spPr>
      </p:pic>
      <p:pic>
        <p:nvPicPr>
          <p:cNvPr id="398" name="Graphic 397" descr="Document with solid fill">
            <a:extLst>
              <a:ext uri="{FF2B5EF4-FFF2-40B4-BE49-F238E27FC236}">
                <a16:creationId xmlns:a16="http://schemas.microsoft.com/office/drawing/2014/main" id="{F61BC190-F569-03C1-D383-D5B3FF4C60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6458" y="4406527"/>
            <a:ext cx="108000" cy="108000"/>
          </a:xfrm>
          <a:prstGeom prst="rect">
            <a:avLst/>
          </a:prstGeom>
        </p:spPr>
      </p:pic>
      <p:pic>
        <p:nvPicPr>
          <p:cNvPr id="399" name="Graphic 398" descr="Document with solid fill">
            <a:extLst>
              <a:ext uri="{FF2B5EF4-FFF2-40B4-BE49-F238E27FC236}">
                <a16:creationId xmlns:a16="http://schemas.microsoft.com/office/drawing/2014/main" id="{49E68EB1-9F3A-4A6C-1639-CCAA77BD82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2116" y="4551689"/>
            <a:ext cx="108000" cy="108000"/>
          </a:xfrm>
          <a:prstGeom prst="rect">
            <a:avLst/>
          </a:prstGeom>
        </p:spPr>
      </p:pic>
      <p:pic>
        <p:nvPicPr>
          <p:cNvPr id="400" name="Graphic 399" descr="Document with solid fill">
            <a:extLst>
              <a:ext uri="{FF2B5EF4-FFF2-40B4-BE49-F238E27FC236}">
                <a16:creationId xmlns:a16="http://schemas.microsoft.com/office/drawing/2014/main" id="{CB077713-3C74-73AA-5A5F-F7F0355079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89338" y="4444845"/>
            <a:ext cx="108000" cy="108000"/>
          </a:xfrm>
          <a:prstGeom prst="rect">
            <a:avLst/>
          </a:prstGeom>
        </p:spPr>
      </p:pic>
      <p:pic>
        <p:nvPicPr>
          <p:cNvPr id="401" name="Graphic 400" descr="Document with solid fill">
            <a:extLst>
              <a:ext uri="{FF2B5EF4-FFF2-40B4-BE49-F238E27FC236}">
                <a16:creationId xmlns:a16="http://schemas.microsoft.com/office/drawing/2014/main" id="{A92009B0-16C7-5927-1BE1-BB8AD8BBC6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7264" y="4661787"/>
            <a:ext cx="108000" cy="108000"/>
          </a:xfrm>
          <a:prstGeom prst="rect">
            <a:avLst/>
          </a:prstGeom>
        </p:spPr>
      </p:pic>
      <p:pic>
        <p:nvPicPr>
          <p:cNvPr id="402" name="Graphic 401" descr="Document with solid fill">
            <a:extLst>
              <a:ext uri="{FF2B5EF4-FFF2-40B4-BE49-F238E27FC236}">
                <a16:creationId xmlns:a16="http://schemas.microsoft.com/office/drawing/2014/main" id="{EE17441A-478E-A9AB-8E3E-AE109009C2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2543" y="4607787"/>
            <a:ext cx="108000" cy="108000"/>
          </a:xfrm>
          <a:prstGeom prst="rect">
            <a:avLst/>
          </a:prstGeom>
        </p:spPr>
      </p:pic>
      <p:pic>
        <p:nvPicPr>
          <p:cNvPr id="403" name="Graphic 402" descr="Document with solid fill">
            <a:extLst>
              <a:ext uri="{FF2B5EF4-FFF2-40B4-BE49-F238E27FC236}">
                <a16:creationId xmlns:a16="http://schemas.microsoft.com/office/drawing/2014/main" id="{4623ED6B-EF69-58F2-1040-A76AB46A26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7790" y="4664319"/>
            <a:ext cx="113763" cy="108000"/>
          </a:xfrm>
          <a:prstGeom prst="rect">
            <a:avLst/>
          </a:prstGeom>
        </p:spPr>
      </p:pic>
      <p:pic>
        <p:nvPicPr>
          <p:cNvPr id="404" name="Graphic 403" descr="Document with solid fill">
            <a:extLst>
              <a:ext uri="{FF2B5EF4-FFF2-40B4-BE49-F238E27FC236}">
                <a16:creationId xmlns:a16="http://schemas.microsoft.com/office/drawing/2014/main" id="{564408E8-2755-4597-C62F-7E6B150C4B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8707" y="4482283"/>
            <a:ext cx="108000" cy="108000"/>
          </a:xfrm>
          <a:prstGeom prst="rect">
            <a:avLst/>
          </a:prstGeom>
        </p:spPr>
      </p:pic>
      <p:pic>
        <p:nvPicPr>
          <p:cNvPr id="405" name="Graphic 404" descr="Document with solid fill">
            <a:extLst>
              <a:ext uri="{FF2B5EF4-FFF2-40B4-BE49-F238E27FC236}">
                <a16:creationId xmlns:a16="http://schemas.microsoft.com/office/drawing/2014/main" id="{91FD807A-212E-4B89-1E34-8A71E7D1AC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5953" y="4482284"/>
            <a:ext cx="108000" cy="108000"/>
          </a:xfrm>
          <a:prstGeom prst="rect">
            <a:avLst/>
          </a:prstGeom>
        </p:spPr>
      </p:pic>
      <p:pic>
        <p:nvPicPr>
          <p:cNvPr id="406" name="Graphic 405" descr="Document with solid fill">
            <a:extLst>
              <a:ext uri="{FF2B5EF4-FFF2-40B4-BE49-F238E27FC236}">
                <a16:creationId xmlns:a16="http://schemas.microsoft.com/office/drawing/2014/main" id="{6422A605-1181-CA7A-3503-DAC7720C04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7995" y="4656081"/>
            <a:ext cx="108000" cy="108000"/>
          </a:xfrm>
          <a:prstGeom prst="rect">
            <a:avLst/>
          </a:prstGeom>
        </p:spPr>
      </p:pic>
      <p:pic>
        <p:nvPicPr>
          <p:cNvPr id="407" name="Graphic 406" descr="Document with solid fill">
            <a:extLst>
              <a:ext uri="{FF2B5EF4-FFF2-40B4-BE49-F238E27FC236}">
                <a16:creationId xmlns:a16="http://schemas.microsoft.com/office/drawing/2014/main" id="{D660D738-04AB-C33C-5674-FBF212CF4B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91477" y="4635534"/>
            <a:ext cx="108000" cy="108000"/>
          </a:xfrm>
          <a:prstGeom prst="rect">
            <a:avLst/>
          </a:prstGeom>
        </p:spPr>
      </p:pic>
      <p:pic>
        <p:nvPicPr>
          <p:cNvPr id="408" name="Graphic 407" descr="Document with solid fill">
            <a:extLst>
              <a:ext uri="{FF2B5EF4-FFF2-40B4-BE49-F238E27FC236}">
                <a16:creationId xmlns:a16="http://schemas.microsoft.com/office/drawing/2014/main" id="{20823890-3562-8F39-1870-635488E9CC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1673" y="4680816"/>
            <a:ext cx="108000" cy="108000"/>
          </a:xfrm>
          <a:prstGeom prst="rect">
            <a:avLst/>
          </a:prstGeom>
        </p:spPr>
      </p:pic>
      <p:pic>
        <p:nvPicPr>
          <p:cNvPr id="409" name="Graphic 408" descr="Document with solid fill">
            <a:extLst>
              <a:ext uri="{FF2B5EF4-FFF2-40B4-BE49-F238E27FC236}">
                <a16:creationId xmlns:a16="http://schemas.microsoft.com/office/drawing/2014/main" id="{5E9AC0E0-EF04-642B-C6EF-A52F4F9D5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4140" y="4600413"/>
            <a:ext cx="108000" cy="108000"/>
          </a:xfrm>
          <a:prstGeom prst="rect">
            <a:avLst/>
          </a:prstGeom>
        </p:spPr>
      </p:pic>
      <p:pic>
        <p:nvPicPr>
          <p:cNvPr id="410" name="Graphic 409" descr="Document with solid fill">
            <a:extLst>
              <a:ext uri="{FF2B5EF4-FFF2-40B4-BE49-F238E27FC236}">
                <a16:creationId xmlns:a16="http://schemas.microsoft.com/office/drawing/2014/main" id="{8E8F7B8F-9DC7-0142-2B9E-564DC0166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05540" y="4493201"/>
            <a:ext cx="108000" cy="108000"/>
          </a:xfrm>
          <a:prstGeom prst="rect">
            <a:avLst/>
          </a:prstGeom>
        </p:spPr>
      </p:pic>
      <p:pic>
        <p:nvPicPr>
          <p:cNvPr id="411" name="Graphic 410" descr="Document with solid fill">
            <a:extLst>
              <a:ext uri="{FF2B5EF4-FFF2-40B4-BE49-F238E27FC236}">
                <a16:creationId xmlns:a16="http://schemas.microsoft.com/office/drawing/2014/main" id="{1AF0DDF4-5249-B205-DE8A-7CD8C0E34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407" y="4529208"/>
            <a:ext cx="108000" cy="108000"/>
          </a:xfrm>
          <a:prstGeom prst="rect">
            <a:avLst/>
          </a:prstGeom>
        </p:spPr>
      </p:pic>
      <p:pic>
        <p:nvPicPr>
          <p:cNvPr id="412" name="Graphic 411" descr="Document with solid fill">
            <a:extLst>
              <a:ext uri="{FF2B5EF4-FFF2-40B4-BE49-F238E27FC236}">
                <a16:creationId xmlns:a16="http://schemas.microsoft.com/office/drawing/2014/main" id="{F98A3057-4E87-2EF3-3ED8-8712D3FAA5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4231" y="4729601"/>
            <a:ext cx="108000" cy="108000"/>
          </a:xfrm>
          <a:prstGeom prst="rect">
            <a:avLst/>
          </a:prstGeom>
        </p:spPr>
      </p:pic>
      <p:pic>
        <p:nvPicPr>
          <p:cNvPr id="413" name="Graphic 412" descr="Document with solid fill">
            <a:extLst>
              <a:ext uri="{FF2B5EF4-FFF2-40B4-BE49-F238E27FC236}">
                <a16:creationId xmlns:a16="http://schemas.microsoft.com/office/drawing/2014/main" id="{13F1EC47-2484-2570-CE68-293588923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9733" y="4535247"/>
            <a:ext cx="113763" cy="108000"/>
          </a:xfrm>
          <a:prstGeom prst="rect">
            <a:avLst/>
          </a:prstGeom>
        </p:spPr>
      </p:pic>
      <p:pic>
        <p:nvPicPr>
          <p:cNvPr id="414" name="Graphic 413" descr="Document with solid fill">
            <a:extLst>
              <a:ext uri="{FF2B5EF4-FFF2-40B4-BE49-F238E27FC236}">
                <a16:creationId xmlns:a16="http://schemas.microsoft.com/office/drawing/2014/main" id="{236B71F5-5668-5E4C-07B6-34E84C60BA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1398" y="4619676"/>
            <a:ext cx="108000" cy="108000"/>
          </a:xfrm>
          <a:prstGeom prst="rect">
            <a:avLst/>
          </a:prstGeom>
        </p:spPr>
      </p:pic>
      <p:pic>
        <p:nvPicPr>
          <p:cNvPr id="415" name="Graphic 414" descr="Document with solid fill">
            <a:extLst>
              <a:ext uri="{FF2B5EF4-FFF2-40B4-BE49-F238E27FC236}">
                <a16:creationId xmlns:a16="http://schemas.microsoft.com/office/drawing/2014/main" id="{BC8E46B8-FFB0-CF6A-C177-B3F64937AE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8170" y="4459174"/>
            <a:ext cx="108000" cy="108000"/>
          </a:xfrm>
          <a:prstGeom prst="rect">
            <a:avLst/>
          </a:prstGeom>
        </p:spPr>
      </p:pic>
      <p:pic>
        <p:nvPicPr>
          <p:cNvPr id="416" name="Graphic 415" descr="Document with solid fill">
            <a:extLst>
              <a:ext uri="{FF2B5EF4-FFF2-40B4-BE49-F238E27FC236}">
                <a16:creationId xmlns:a16="http://schemas.microsoft.com/office/drawing/2014/main" id="{960ADEEB-28E7-957F-EB37-74A7F0B245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5097" y="4677524"/>
            <a:ext cx="108000" cy="108000"/>
          </a:xfrm>
          <a:prstGeom prst="rect">
            <a:avLst/>
          </a:prstGeom>
        </p:spPr>
      </p:pic>
      <p:pic>
        <p:nvPicPr>
          <p:cNvPr id="417" name="Graphic 416" descr="Document with solid fill">
            <a:extLst>
              <a:ext uri="{FF2B5EF4-FFF2-40B4-BE49-F238E27FC236}">
                <a16:creationId xmlns:a16="http://schemas.microsoft.com/office/drawing/2014/main" id="{A7A105DA-3EE2-325E-122A-CA02960F9D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0664" y="4639906"/>
            <a:ext cx="108000" cy="108000"/>
          </a:xfrm>
          <a:prstGeom prst="rect">
            <a:avLst/>
          </a:prstGeom>
        </p:spPr>
      </p:pic>
      <p:pic>
        <p:nvPicPr>
          <p:cNvPr id="418" name="Graphic 417" descr="Open folder outline">
            <a:extLst>
              <a:ext uri="{FF2B5EF4-FFF2-40B4-BE49-F238E27FC236}">
                <a16:creationId xmlns:a16="http://schemas.microsoft.com/office/drawing/2014/main" id="{EC95ED1F-E029-7035-9CDA-513043A094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72423" y="3264846"/>
            <a:ext cx="288000" cy="288000"/>
          </a:xfrm>
          <a:prstGeom prst="rect">
            <a:avLst/>
          </a:prstGeom>
        </p:spPr>
      </p:pic>
      <p:pic>
        <p:nvPicPr>
          <p:cNvPr id="420" name="Graphic 419" descr="Open folder outline">
            <a:extLst>
              <a:ext uri="{FF2B5EF4-FFF2-40B4-BE49-F238E27FC236}">
                <a16:creationId xmlns:a16="http://schemas.microsoft.com/office/drawing/2014/main" id="{962E1028-175C-FCF1-B7B8-2E6A36BAAC6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02332" y="4090668"/>
            <a:ext cx="288000" cy="288000"/>
          </a:xfrm>
          <a:prstGeom prst="rect">
            <a:avLst/>
          </a:prstGeom>
        </p:spPr>
      </p:pic>
      <p:pic>
        <p:nvPicPr>
          <p:cNvPr id="421" name="Graphic 420" descr="Open folder outline">
            <a:extLst>
              <a:ext uri="{FF2B5EF4-FFF2-40B4-BE49-F238E27FC236}">
                <a16:creationId xmlns:a16="http://schemas.microsoft.com/office/drawing/2014/main" id="{2C064F5A-594E-2CE3-8138-2531B08D85B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78889" y="2996834"/>
            <a:ext cx="288000" cy="288000"/>
          </a:xfrm>
          <a:prstGeom prst="rect">
            <a:avLst/>
          </a:prstGeom>
        </p:spPr>
      </p:pic>
      <p:pic>
        <p:nvPicPr>
          <p:cNvPr id="422" name="Graphic 421" descr="Open folder outline">
            <a:extLst>
              <a:ext uri="{FF2B5EF4-FFF2-40B4-BE49-F238E27FC236}">
                <a16:creationId xmlns:a16="http://schemas.microsoft.com/office/drawing/2014/main" id="{14A7F8B6-4A70-4DC5-C00A-87197F9948B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98771" y="4462292"/>
            <a:ext cx="288000" cy="288000"/>
          </a:xfrm>
          <a:prstGeom prst="rect">
            <a:avLst/>
          </a:prstGeom>
        </p:spPr>
      </p:pic>
      <p:pic>
        <p:nvPicPr>
          <p:cNvPr id="424" name="Graphic 423" descr="Document with solid fill">
            <a:extLst>
              <a:ext uri="{FF2B5EF4-FFF2-40B4-BE49-F238E27FC236}">
                <a16:creationId xmlns:a16="http://schemas.microsoft.com/office/drawing/2014/main" id="{9519CECD-A22A-4259-FFF1-26463318B51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450840" y="3191729"/>
            <a:ext cx="108000" cy="108000"/>
          </a:xfrm>
          <a:prstGeom prst="rect">
            <a:avLst/>
          </a:prstGeom>
        </p:spPr>
      </p:pic>
      <p:pic>
        <p:nvPicPr>
          <p:cNvPr id="432" name="Graphic 431" descr="Document with solid fill">
            <a:extLst>
              <a:ext uri="{FF2B5EF4-FFF2-40B4-BE49-F238E27FC236}">
                <a16:creationId xmlns:a16="http://schemas.microsoft.com/office/drawing/2014/main" id="{E9295858-6C1D-708C-F78A-0B1A746EFC6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932623" y="3359683"/>
            <a:ext cx="108000" cy="108000"/>
          </a:xfrm>
          <a:prstGeom prst="rect">
            <a:avLst/>
          </a:prstGeom>
        </p:spPr>
      </p:pic>
      <p:pic>
        <p:nvPicPr>
          <p:cNvPr id="433" name="Graphic 432" descr="Document with solid fill">
            <a:extLst>
              <a:ext uri="{FF2B5EF4-FFF2-40B4-BE49-F238E27FC236}">
                <a16:creationId xmlns:a16="http://schemas.microsoft.com/office/drawing/2014/main" id="{00B2A890-BA0D-5619-DEC5-7962F12BE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9606" y="3348482"/>
            <a:ext cx="108000" cy="108000"/>
          </a:xfrm>
          <a:prstGeom prst="rect">
            <a:avLst/>
          </a:prstGeom>
        </p:spPr>
      </p:pic>
      <p:pic>
        <p:nvPicPr>
          <p:cNvPr id="434" name="Graphic 433" descr="Document with solid fill">
            <a:extLst>
              <a:ext uri="{FF2B5EF4-FFF2-40B4-BE49-F238E27FC236}">
                <a16:creationId xmlns:a16="http://schemas.microsoft.com/office/drawing/2014/main" id="{508D919F-AA5D-DC94-922E-2518B6865B6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52566" y="3187861"/>
            <a:ext cx="108000" cy="108000"/>
          </a:xfrm>
          <a:prstGeom prst="rect">
            <a:avLst/>
          </a:prstGeom>
        </p:spPr>
      </p:pic>
      <p:pic>
        <p:nvPicPr>
          <p:cNvPr id="435" name="Graphic 434" descr="Document with solid fill">
            <a:extLst>
              <a:ext uri="{FF2B5EF4-FFF2-40B4-BE49-F238E27FC236}">
                <a16:creationId xmlns:a16="http://schemas.microsoft.com/office/drawing/2014/main" id="{D30906B7-C4DF-4761-07D5-B8D517096E1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09117" y="3172815"/>
            <a:ext cx="108000" cy="108000"/>
          </a:xfrm>
          <a:prstGeom prst="rect">
            <a:avLst/>
          </a:prstGeom>
        </p:spPr>
      </p:pic>
      <p:pic>
        <p:nvPicPr>
          <p:cNvPr id="436" name="Graphic 435" descr="Document with solid fill">
            <a:extLst>
              <a:ext uri="{FF2B5EF4-FFF2-40B4-BE49-F238E27FC236}">
                <a16:creationId xmlns:a16="http://schemas.microsoft.com/office/drawing/2014/main" id="{76F6A3C6-3557-0411-14BC-D3647388C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5549" y="3157901"/>
            <a:ext cx="108000" cy="108000"/>
          </a:xfrm>
          <a:prstGeom prst="rect">
            <a:avLst/>
          </a:prstGeom>
        </p:spPr>
      </p:pic>
      <p:pic>
        <p:nvPicPr>
          <p:cNvPr id="437" name="Graphic 436" descr="Document with solid fill">
            <a:extLst>
              <a:ext uri="{FF2B5EF4-FFF2-40B4-BE49-F238E27FC236}">
                <a16:creationId xmlns:a16="http://schemas.microsoft.com/office/drawing/2014/main" id="{82B2BC5C-793C-104A-33C2-C645D45218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0643" y="3288450"/>
            <a:ext cx="108000" cy="108000"/>
          </a:xfrm>
          <a:prstGeom prst="rect">
            <a:avLst/>
          </a:prstGeom>
        </p:spPr>
      </p:pic>
      <p:pic>
        <p:nvPicPr>
          <p:cNvPr id="438" name="Graphic 437" descr="Document with solid fill">
            <a:extLst>
              <a:ext uri="{FF2B5EF4-FFF2-40B4-BE49-F238E27FC236}">
                <a16:creationId xmlns:a16="http://schemas.microsoft.com/office/drawing/2014/main" id="{B149CCC1-8AD6-1C4C-F903-E3C1942B448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85030" y="3350802"/>
            <a:ext cx="113763" cy="108000"/>
          </a:xfrm>
          <a:prstGeom prst="rect">
            <a:avLst/>
          </a:prstGeom>
        </p:spPr>
      </p:pic>
      <p:pic>
        <p:nvPicPr>
          <p:cNvPr id="439" name="Graphic 438" descr="Document with solid fill">
            <a:extLst>
              <a:ext uri="{FF2B5EF4-FFF2-40B4-BE49-F238E27FC236}">
                <a16:creationId xmlns:a16="http://schemas.microsoft.com/office/drawing/2014/main" id="{27A024FD-C7CB-599C-FFC9-2D91042063A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17674" y="3154413"/>
            <a:ext cx="108000" cy="108000"/>
          </a:xfrm>
          <a:prstGeom prst="rect">
            <a:avLst/>
          </a:prstGeom>
        </p:spPr>
      </p:pic>
      <p:pic>
        <p:nvPicPr>
          <p:cNvPr id="440" name="Graphic 439" descr="Document with solid fill">
            <a:extLst>
              <a:ext uri="{FF2B5EF4-FFF2-40B4-BE49-F238E27FC236}">
                <a16:creationId xmlns:a16="http://schemas.microsoft.com/office/drawing/2014/main" id="{D82D91FE-A354-E2C2-C42F-C9A385F7220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344947" y="3201219"/>
            <a:ext cx="108000" cy="108000"/>
          </a:xfrm>
          <a:prstGeom prst="rect">
            <a:avLst/>
          </a:prstGeom>
        </p:spPr>
      </p:pic>
      <p:pic>
        <p:nvPicPr>
          <p:cNvPr id="441" name="Graphic 440" descr="Document with solid fill">
            <a:extLst>
              <a:ext uri="{FF2B5EF4-FFF2-40B4-BE49-F238E27FC236}">
                <a16:creationId xmlns:a16="http://schemas.microsoft.com/office/drawing/2014/main" id="{B8BFA735-F989-34F3-6FCB-C6EAA19D0C4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10284" y="3339594"/>
            <a:ext cx="108000" cy="108000"/>
          </a:xfrm>
          <a:prstGeom prst="rect">
            <a:avLst/>
          </a:prstGeom>
        </p:spPr>
      </p:pic>
      <p:pic>
        <p:nvPicPr>
          <p:cNvPr id="442" name="Graphic 441" descr="Document with solid fill">
            <a:extLst>
              <a:ext uri="{FF2B5EF4-FFF2-40B4-BE49-F238E27FC236}">
                <a16:creationId xmlns:a16="http://schemas.microsoft.com/office/drawing/2014/main" id="{3CEB21B6-5CBA-D92A-1E61-2E2D371AB94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450014" y="3369311"/>
            <a:ext cx="108000" cy="108000"/>
          </a:xfrm>
          <a:prstGeom prst="rect">
            <a:avLst/>
          </a:prstGeom>
        </p:spPr>
      </p:pic>
      <p:pic>
        <p:nvPicPr>
          <p:cNvPr id="443" name="Graphic 442" descr="Document with solid fill">
            <a:extLst>
              <a:ext uri="{FF2B5EF4-FFF2-40B4-BE49-F238E27FC236}">
                <a16:creationId xmlns:a16="http://schemas.microsoft.com/office/drawing/2014/main" id="{FC3A83AB-B05B-E982-54B4-C6F9872155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8518" y="3976893"/>
            <a:ext cx="108000" cy="108000"/>
          </a:xfrm>
          <a:prstGeom prst="rect">
            <a:avLst/>
          </a:prstGeom>
        </p:spPr>
      </p:pic>
      <p:pic>
        <p:nvPicPr>
          <p:cNvPr id="444" name="Graphic 443" descr="Document with solid fill">
            <a:extLst>
              <a:ext uri="{FF2B5EF4-FFF2-40B4-BE49-F238E27FC236}">
                <a16:creationId xmlns:a16="http://schemas.microsoft.com/office/drawing/2014/main" id="{DCEF107E-92A0-582B-3CBD-B72D018AB3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4176" y="4122055"/>
            <a:ext cx="108000" cy="108000"/>
          </a:xfrm>
          <a:prstGeom prst="rect">
            <a:avLst/>
          </a:prstGeom>
        </p:spPr>
      </p:pic>
      <p:pic>
        <p:nvPicPr>
          <p:cNvPr id="445" name="Graphic 444" descr="Document with solid fill">
            <a:extLst>
              <a:ext uri="{FF2B5EF4-FFF2-40B4-BE49-F238E27FC236}">
                <a16:creationId xmlns:a16="http://schemas.microsoft.com/office/drawing/2014/main" id="{E7F7609F-8FA7-A142-4A70-F3E9606859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1398" y="4015211"/>
            <a:ext cx="108000" cy="108000"/>
          </a:xfrm>
          <a:prstGeom prst="rect">
            <a:avLst/>
          </a:prstGeom>
        </p:spPr>
      </p:pic>
      <p:pic>
        <p:nvPicPr>
          <p:cNvPr id="446" name="Graphic 445" descr="Document with solid fill">
            <a:extLst>
              <a:ext uri="{FF2B5EF4-FFF2-40B4-BE49-F238E27FC236}">
                <a16:creationId xmlns:a16="http://schemas.microsoft.com/office/drawing/2014/main" id="{4FF17659-12CD-FBA4-B47E-2C516AD9F5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9324" y="4232153"/>
            <a:ext cx="108000" cy="108000"/>
          </a:xfrm>
          <a:prstGeom prst="rect">
            <a:avLst/>
          </a:prstGeom>
        </p:spPr>
      </p:pic>
      <p:pic>
        <p:nvPicPr>
          <p:cNvPr id="447" name="Graphic 446" descr="Document with solid fill">
            <a:extLst>
              <a:ext uri="{FF2B5EF4-FFF2-40B4-BE49-F238E27FC236}">
                <a16:creationId xmlns:a16="http://schemas.microsoft.com/office/drawing/2014/main" id="{9AB28DA6-CA13-6E28-7800-A1F1C53CF5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4603" y="4178153"/>
            <a:ext cx="108000" cy="108000"/>
          </a:xfrm>
          <a:prstGeom prst="rect">
            <a:avLst/>
          </a:prstGeom>
        </p:spPr>
      </p:pic>
      <p:pic>
        <p:nvPicPr>
          <p:cNvPr id="448" name="Graphic 447" descr="Document with solid fill">
            <a:extLst>
              <a:ext uri="{FF2B5EF4-FFF2-40B4-BE49-F238E27FC236}">
                <a16:creationId xmlns:a16="http://schemas.microsoft.com/office/drawing/2014/main" id="{39C739D3-3681-F58E-A194-E289ECBEE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9850" y="4234685"/>
            <a:ext cx="113763" cy="108000"/>
          </a:xfrm>
          <a:prstGeom prst="rect">
            <a:avLst/>
          </a:prstGeom>
        </p:spPr>
      </p:pic>
      <p:pic>
        <p:nvPicPr>
          <p:cNvPr id="449" name="Graphic 448" descr="Document with solid fill">
            <a:extLst>
              <a:ext uri="{FF2B5EF4-FFF2-40B4-BE49-F238E27FC236}">
                <a16:creationId xmlns:a16="http://schemas.microsoft.com/office/drawing/2014/main" id="{01320284-CA11-6F57-3B16-592038AFD6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0767" y="4052649"/>
            <a:ext cx="108000" cy="108000"/>
          </a:xfrm>
          <a:prstGeom prst="rect">
            <a:avLst/>
          </a:prstGeom>
        </p:spPr>
      </p:pic>
      <p:pic>
        <p:nvPicPr>
          <p:cNvPr id="450" name="Graphic 449" descr="Document with solid fill">
            <a:extLst>
              <a:ext uri="{FF2B5EF4-FFF2-40B4-BE49-F238E27FC236}">
                <a16:creationId xmlns:a16="http://schemas.microsoft.com/office/drawing/2014/main" id="{2523AD70-40A6-0D11-8E96-064BDE58F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8013" y="4052650"/>
            <a:ext cx="108000" cy="108000"/>
          </a:xfrm>
          <a:prstGeom prst="rect">
            <a:avLst/>
          </a:prstGeom>
        </p:spPr>
      </p:pic>
      <p:pic>
        <p:nvPicPr>
          <p:cNvPr id="451" name="Graphic 450" descr="Document with solid fill">
            <a:extLst>
              <a:ext uri="{FF2B5EF4-FFF2-40B4-BE49-F238E27FC236}">
                <a16:creationId xmlns:a16="http://schemas.microsoft.com/office/drawing/2014/main" id="{2B0143A6-176E-7576-1E6F-C76EB6C0E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0055" y="4226447"/>
            <a:ext cx="108000" cy="108000"/>
          </a:xfrm>
          <a:prstGeom prst="rect">
            <a:avLst/>
          </a:prstGeom>
        </p:spPr>
      </p:pic>
      <p:pic>
        <p:nvPicPr>
          <p:cNvPr id="452" name="Graphic 451" descr="Document with solid fill">
            <a:extLst>
              <a:ext uri="{FF2B5EF4-FFF2-40B4-BE49-F238E27FC236}">
                <a16:creationId xmlns:a16="http://schemas.microsoft.com/office/drawing/2014/main" id="{B10635BD-BC4F-68F5-2DCB-D67D72031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3537" y="4205900"/>
            <a:ext cx="108000" cy="108000"/>
          </a:xfrm>
          <a:prstGeom prst="rect">
            <a:avLst/>
          </a:prstGeom>
        </p:spPr>
      </p:pic>
      <p:pic>
        <p:nvPicPr>
          <p:cNvPr id="453" name="Graphic 452" descr="Document with solid fill">
            <a:extLst>
              <a:ext uri="{FF2B5EF4-FFF2-40B4-BE49-F238E27FC236}">
                <a16:creationId xmlns:a16="http://schemas.microsoft.com/office/drawing/2014/main" id="{0496EFCC-39FC-3F00-E4F1-C2EC875AC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4605" y="3419734"/>
            <a:ext cx="108000" cy="108000"/>
          </a:xfrm>
          <a:prstGeom prst="rect">
            <a:avLst/>
          </a:prstGeom>
        </p:spPr>
      </p:pic>
      <p:pic>
        <p:nvPicPr>
          <p:cNvPr id="454" name="Graphic 453" descr="Document with solid fill">
            <a:extLst>
              <a:ext uri="{FF2B5EF4-FFF2-40B4-BE49-F238E27FC236}">
                <a16:creationId xmlns:a16="http://schemas.microsoft.com/office/drawing/2014/main" id="{3500A2FF-3EAB-30D6-1A51-4F7A8F649F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7072" y="3339331"/>
            <a:ext cx="108000" cy="108000"/>
          </a:xfrm>
          <a:prstGeom prst="rect">
            <a:avLst/>
          </a:prstGeom>
        </p:spPr>
      </p:pic>
      <p:pic>
        <p:nvPicPr>
          <p:cNvPr id="455" name="Graphic 454" descr="Document with solid fill">
            <a:extLst>
              <a:ext uri="{FF2B5EF4-FFF2-40B4-BE49-F238E27FC236}">
                <a16:creationId xmlns:a16="http://schemas.microsoft.com/office/drawing/2014/main" id="{3EC54329-8A51-8ECC-DDC1-D9225915CA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8472" y="3232119"/>
            <a:ext cx="108000" cy="108000"/>
          </a:xfrm>
          <a:prstGeom prst="rect">
            <a:avLst/>
          </a:prstGeom>
        </p:spPr>
      </p:pic>
      <p:pic>
        <p:nvPicPr>
          <p:cNvPr id="456" name="Graphic 455" descr="Document with solid fill">
            <a:extLst>
              <a:ext uri="{FF2B5EF4-FFF2-40B4-BE49-F238E27FC236}">
                <a16:creationId xmlns:a16="http://schemas.microsoft.com/office/drawing/2014/main" id="{F433BF14-A5F9-8659-7114-87C28DBD82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4339" y="3268126"/>
            <a:ext cx="108000" cy="108000"/>
          </a:xfrm>
          <a:prstGeom prst="rect">
            <a:avLst/>
          </a:prstGeom>
        </p:spPr>
      </p:pic>
      <p:pic>
        <p:nvPicPr>
          <p:cNvPr id="457" name="Graphic 456" descr="Document with solid fill">
            <a:extLst>
              <a:ext uri="{FF2B5EF4-FFF2-40B4-BE49-F238E27FC236}">
                <a16:creationId xmlns:a16="http://schemas.microsoft.com/office/drawing/2014/main" id="{301E4715-734E-A123-5D82-139786A78A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7163" y="3468519"/>
            <a:ext cx="108000" cy="108000"/>
          </a:xfrm>
          <a:prstGeom prst="rect">
            <a:avLst/>
          </a:prstGeom>
        </p:spPr>
      </p:pic>
      <p:pic>
        <p:nvPicPr>
          <p:cNvPr id="458" name="Graphic 457" descr="Document with solid fill">
            <a:extLst>
              <a:ext uri="{FF2B5EF4-FFF2-40B4-BE49-F238E27FC236}">
                <a16:creationId xmlns:a16="http://schemas.microsoft.com/office/drawing/2014/main" id="{D40419C0-0817-05A6-363E-6BCA46681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2665" y="3274165"/>
            <a:ext cx="113763" cy="108000"/>
          </a:xfrm>
          <a:prstGeom prst="rect">
            <a:avLst/>
          </a:prstGeom>
        </p:spPr>
      </p:pic>
      <p:pic>
        <p:nvPicPr>
          <p:cNvPr id="459" name="Graphic 458" descr="Document with solid fill">
            <a:extLst>
              <a:ext uri="{FF2B5EF4-FFF2-40B4-BE49-F238E27FC236}">
                <a16:creationId xmlns:a16="http://schemas.microsoft.com/office/drawing/2014/main" id="{C0175BA0-090B-7F8B-98F6-AEE7BBAED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4330" y="3358594"/>
            <a:ext cx="108000" cy="108000"/>
          </a:xfrm>
          <a:prstGeom prst="rect">
            <a:avLst/>
          </a:prstGeom>
        </p:spPr>
      </p:pic>
      <p:pic>
        <p:nvPicPr>
          <p:cNvPr id="460" name="Graphic 459" descr="Document with solid fill">
            <a:extLst>
              <a:ext uri="{FF2B5EF4-FFF2-40B4-BE49-F238E27FC236}">
                <a16:creationId xmlns:a16="http://schemas.microsoft.com/office/drawing/2014/main" id="{24B5D26A-0215-CD07-6AF2-DF719BF97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1102" y="3198092"/>
            <a:ext cx="108000" cy="108000"/>
          </a:xfrm>
          <a:prstGeom prst="rect">
            <a:avLst/>
          </a:prstGeom>
        </p:spPr>
      </p:pic>
      <p:pic>
        <p:nvPicPr>
          <p:cNvPr id="461" name="Graphic 460" descr="Document with solid fill">
            <a:extLst>
              <a:ext uri="{FF2B5EF4-FFF2-40B4-BE49-F238E27FC236}">
                <a16:creationId xmlns:a16="http://schemas.microsoft.com/office/drawing/2014/main" id="{AED965A5-8F75-61D1-B6A2-B74A272DC3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029" y="3416442"/>
            <a:ext cx="108000" cy="108000"/>
          </a:xfrm>
          <a:prstGeom prst="rect">
            <a:avLst/>
          </a:prstGeom>
        </p:spPr>
      </p:pic>
      <p:pic>
        <p:nvPicPr>
          <p:cNvPr id="462" name="Graphic 461" descr="Document with solid fill">
            <a:extLst>
              <a:ext uri="{FF2B5EF4-FFF2-40B4-BE49-F238E27FC236}">
                <a16:creationId xmlns:a16="http://schemas.microsoft.com/office/drawing/2014/main" id="{AE053F28-E927-CFEF-9CB0-6622A6D673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3596" y="3378824"/>
            <a:ext cx="108000" cy="108000"/>
          </a:xfrm>
          <a:prstGeom prst="rect">
            <a:avLst/>
          </a:prstGeom>
        </p:spPr>
      </p:pic>
      <p:pic>
        <p:nvPicPr>
          <p:cNvPr id="463" name="Graphic 462" descr="Open folder outline">
            <a:extLst>
              <a:ext uri="{FF2B5EF4-FFF2-40B4-BE49-F238E27FC236}">
                <a16:creationId xmlns:a16="http://schemas.microsoft.com/office/drawing/2014/main" id="{32478470-0A7B-2DA6-3A86-D7E17F25C1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06658" y="3302244"/>
            <a:ext cx="288000" cy="288000"/>
          </a:xfrm>
          <a:prstGeom prst="rect">
            <a:avLst/>
          </a:prstGeom>
        </p:spPr>
      </p:pic>
      <p:pic>
        <p:nvPicPr>
          <p:cNvPr id="464" name="Graphic 463" descr="Open folder outline">
            <a:extLst>
              <a:ext uri="{FF2B5EF4-FFF2-40B4-BE49-F238E27FC236}">
                <a16:creationId xmlns:a16="http://schemas.microsoft.com/office/drawing/2014/main" id="{1A4E31F2-6B50-B777-7E80-C3C9173A53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8334" y="4045524"/>
            <a:ext cx="288000" cy="288000"/>
          </a:xfrm>
          <a:prstGeom prst="rect">
            <a:avLst/>
          </a:prstGeom>
        </p:spPr>
      </p:pic>
      <p:pic>
        <p:nvPicPr>
          <p:cNvPr id="465" name="Graphic 464" descr="Open folder outline">
            <a:extLst>
              <a:ext uri="{FF2B5EF4-FFF2-40B4-BE49-F238E27FC236}">
                <a16:creationId xmlns:a16="http://schemas.microsoft.com/office/drawing/2014/main" id="{26CEC388-F5AE-EACE-3C6D-D441858E54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09686" y="3706157"/>
            <a:ext cx="288000" cy="288000"/>
          </a:xfrm>
          <a:prstGeom prst="rect">
            <a:avLst/>
          </a:prstGeom>
        </p:spPr>
      </p:pic>
      <p:pic>
        <p:nvPicPr>
          <p:cNvPr id="466" name="Graphic 465" descr="Open folder outline">
            <a:extLst>
              <a:ext uri="{FF2B5EF4-FFF2-40B4-BE49-F238E27FC236}">
                <a16:creationId xmlns:a16="http://schemas.microsoft.com/office/drawing/2014/main" id="{19AEDF73-51FB-60CE-EFF8-C8E3774F0D0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13124" y="3034232"/>
            <a:ext cx="288000" cy="288000"/>
          </a:xfrm>
          <a:prstGeom prst="rect">
            <a:avLst/>
          </a:prstGeom>
        </p:spPr>
      </p:pic>
      <p:pic>
        <p:nvPicPr>
          <p:cNvPr id="467" name="Graphic 466" descr="Open folder outline">
            <a:extLst>
              <a:ext uri="{FF2B5EF4-FFF2-40B4-BE49-F238E27FC236}">
                <a16:creationId xmlns:a16="http://schemas.microsoft.com/office/drawing/2014/main" id="{E173A92E-90BD-D6B6-3D52-369D088681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8611" y="4431079"/>
            <a:ext cx="288000" cy="288000"/>
          </a:xfrm>
          <a:prstGeom prst="rect">
            <a:avLst/>
          </a:prstGeom>
        </p:spPr>
      </p:pic>
      <p:pic>
        <p:nvPicPr>
          <p:cNvPr id="468" name="Graphic 467" descr="Document with solid fill">
            <a:extLst>
              <a:ext uri="{FF2B5EF4-FFF2-40B4-BE49-F238E27FC236}">
                <a16:creationId xmlns:a16="http://schemas.microsoft.com/office/drawing/2014/main" id="{7876B1D4-7B8A-D2F7-EC06-665AD165D7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12523" y="4118743"/>
            <a:ext cx="108000" cy="108000"/>
          </a:xfrm>
          <a:prstGeom prst="rect">
            <a:avLst/>
          </a:prstGeom>
        </p:spPr>
      </p:pic>
      <p:pic>
        <p:nvPicPr>
          <p:cNvPr id="469" name="Graphic 468" descr="Document with solid fill">
            <a:extLst>
              <a:ext uri="{FF2B5EF4-FFF2-40B4-BE49-F238E27FC236}">
                <a16:creationId xmlns:a16="http://schemas.microsoft.com/office/drawing/2014/main" id="{C75CABD6-ED6F-E763-401E-B90866E6F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6246" y="3727557"/>
            <a:ext cx="108000" cy="108000"/>
          </a:xfrm>
          <a:prstGeom prst="rect">
            <a:avLst/>
          </a:prstGeom>
        </p:spPr>
      </p:pic>
      <p:pic>
        <p:nvPicPr>
          <p:cNvPr id="470" name="Graphic 469" descr="Document with solid fill">
            <a:extLst>
              <a:ext uri="{FF2B5EF4-FFF2-40B4-BE49-F238E27FC236}">
                <a16:creationId xmlns:a16="http://schemas.microsoft.com/office/drawing/2014/main" id="{32C8F889-CD30-0392-9C12-31940D8731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4387" y="4114113"/>
            <a:ext cx="108000" cy="108000"/>
          </a:xfrm>
          <a:prstGeom prst="rect">
            <a:avLst/>
          </a:prstGeom>
        </p:spPr>
      </p:pic>
      <p:pic>
        <p:nvPicPr>
          <p:cNvPr id="471" name="Graphic 470" descr="Document with solid fill">
            <a:extLst>
              <a:ext uri="{FF2B5EF4-FFF2-40B4-BE49-F238E27FC236}">
                <a16:creationId xmlns:a16="http://schemas.microsoft.com/office/drawing/2014/main" id="{3EF2846A-83A4-2C38-CD20-E11CA57BCE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8145" y="4260923"/>
            <a:ext cx="108000" cy="108000"/>
          </a:xfrm>
          <a:prstGeom prst="rect">
            <a:avLst/>
          </a:prstGeom>
        </p:spPr>
      </p:pic>
      <p:pic>
        <p:nvPicPr>
          <p:cNvPr id="472" name="Graphic 471" descr="Document with solid fill">
            <a:extLst>
              <a:ext uri="{FF2B5EF4-FFF2-40B4-BE49-F238E27FC236}">
                <a16:creationId xmlns:a16="http://schemas.microsoft.com/office/drawing/2014/main" id="{551CFC5F-E492-E41E-EEC6-B24E0FD790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9641" y="4270668"/>
            <a:ext cx="108000" cy="108000"/>
          </a:xfrm>
          <a:prstGeom prst="rect">
            <a:avLst/>
          </a:prstGeom>
        </p:spPr>
      </p:pic>
      <p:pic>
        <p:nvPicPr>
          <p:cNvPr id="473" name="Graphic 472" descr="Document with solid fill">
            <a:extLst>
              <a:ext uri="{FF2B5EF4-FFF2-40B4-BE49-F238E27FC236}">
                <a16:creationId xmlns:a16="http://schemas.microsoft.com/office/drawing/2014/main" id="{B587C4DC-6362-5672-9D07-FD180593A5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10795" y="4098772"/>
            <a:ext cx="113763" cy="108000"/>
          </a:xfrm>
          <a:prstGeom prst="rect">
            <a:avLst/>
          </a:prstGeom>
        </p:spPr>
      </p:pic>
      <p:pic>
        <p:nvPicPr>
          <p:cNvPr id="474" name="Graphic 473" descr="Document with solid fill">
            <a:extLst>
              <a:ext uri="{FF2B5EF4-FFF2-40B4-BE49-F238E27FC236}">
                <a16:creationId xmlns:a16="http://schemas.microsoft.com/office/drawing/2014/main" id="{0C018717-4F3E-1350-6C93-836E401275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6450" y="4286303"/>
            <a:ext cx="108000" cy="108000"/>
          </a:xfrm>
          <a:prstGeom prst="rect">
            <a:avLst/>
          </a:prstGeom>
        </p:spPr>
      </p:pic>
      <p:pic>
        <p:nvPicPr>
          <p:cNvPr id="475" name="Graphic 474" descr="Document with solid fill">
            <a:extLst>
              <a:ext uri="{FF2B5EF4-FFF2-40B4-BE49-F238E27FC236}">
                <a16:creationId xmlns:a16="http://schemas.microsoft.com/office/drawing/2014/main" id="{86327AF1-329C-127E-CBE4-BDEEB6339F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8615" y="4163098"/>
            <a:ext cx="108000" cy="108000"/>
          </a:xfrm>
          <a:prstGeom prst="rect">
            <a:avLst/>
          </a:prstGeom>
        </p:spPr>
      </p:pic>
      <p:pic>
        <p:nvPicPr>
          <p:cNvPr id="476" name="Graphic 475" descr="Document with solid fill">
            <a:extLst>
              <a:ext uri="{FF2B5EF4-FFF2-40B4-BE49-F238E27FC236}">
                <a16:creationId xmlns:a16="http://schemas.microsoft.com/office/drawing/2014/main" id="{B41632DE-24F3-CBBC-06CF-2D05BCAD13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4665" y="4130964"/>
            <a:ext cx="108000" cy="108000"/>
          </a:xfrm>
          <a:prstGeom prst="rect">
            <a:avLst/>
          </a:prstGeom>
        </p:spPr>
      </p:pic>
      <p:pic>
        <p:nvPicPr>
          <p:cNvPr id="477" name="Graphic 476" descr="Document with solid fill">
            <a:extLst>
              <a:ext uri="{FF2B5EF4-FFF2-40B4-BE49-F238E27FC236}">
                <a16:creationId xmlns:a16="http://schemas.microsoft.com/office/drawing/2014/main" id="{12FB179B-FF13-70A2-EE9C-74EFCB2744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029" y="3895511"/>
            <a:ext cx="108000" cy="108000"/>
          </a:xfrm>
          <a:prstGeom prst="rect">
            <a:avLst/>
          </a:prstGeom>
        </p:spPr>
      </p:pic>
      <p:pic>
        <p:nvPicPr>
          <p:cNvPr id="478" name="Graphic 477" descr="Document with solid fill">
            <a:extLst>
              <a:ext uri="{FF2B5EF4-FFF2-40B4-BE49-F238E27FC236}">
                <a16:creationId xmlns:a16="http://schemas.microsoft.com/office/drawing/2014/main" id="{2F84C16E-3A7B-34B9-D164-4D55EFE433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5012" y="3884310"/>
            <a:ext cx="108000" cy="108000"/>
          </a:xfrm>
          <a:prstGeom prst="rect">
            <a:avLst/>
          </a:prstGeom>
        </p:spPr>
      </p:pic>
      <p:pic>
        <p:nvPicPr>
          <p:cNvPr id="479" name="Graphic 478" descr="Document with solid fill">
            <a:extLst>
              <a:ext uri="{FF2B5EF4-FFF2-40B4-BE49-F238E27FC236}">
                <a16:creationId xmlns:a16="http://schemas.microsoft.com/office/drawing/2014/main" id="{4B707C43-F6A3-2F3B-7098-1B8D407FD6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7972" y="3723689"/>
            <a:ext cx="108000" cy="108000"/>
          </a:xfrm>
          <a:prstGeom prst="rect">
            <a:avLst/>
          </a:prstGeom>
        </p:spPr>
      </p:pic>
      <p:pic>
        <p:nvPicPr>
          <p:cNvPr id="480" name="Graphic 479" descr="Document with solid fill">
            <a:extLst>
              <a:ext uri="{FF2B5EF4-FFF2-40B4-BE49-F238E27FC236}">
                <a16:creationId xmlns:a16="http://schemas.microsoft.com/office/drawing/2014/main" id="{EF29479B-223F-A326-E6B9-02A6242D2F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4523" y="3708643"/>
            <a:ext cx="108000" cy="108000"/>
          </a:xfrm>
          <a:prstGeom prst="rect">
            <a:avLst/>
          </a:prstGeom>
        </p:spPr>
      </p:pic>
      <p:pic>
        <p:nvPicPr>
          <p:cNvPr id="481" name="Graphic 480" descr="Document with solid fill">
            <a:extLst>
              <a:ext uri="{FF2B5EF4-FFF2-40B4-BE49-F238E27FC236}">
                <a16:creationId xmlns:a16="http://schemas.microsoft.com/office/drawing/2014/main" id="{DA309ED7-7684-3956-DF4A-312381493A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0955" y="3693729"/>
            <a:ext cx="108000" cy="108000"/>
          </a:xfrm>
          <a:prstGeom prst="rect">
            <a:avLst/>
          </a:prstGeom>
        </p:spPr>
      </p:pic>
      <p:pic>
        <p:nvPicPr>
          <p:cNvPr id="482" name="Graphic 481" descr="Document with solid fill">
            <a:extLst>
              <a:ext uri="{FF2B5EF4-FFF2-40B4-BE49-F238E27FC236}">
                <a16:creationId xmlns:a16="http://schemas.microsoft.com/office/drawing/2014/main" id="{D42ADCBD-70CA-1BED-00CB-5BC8CAB771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049" y="3824278"/>
            <a:ext cx="108000" cy="108000"/>
          </a:xfrm>
          <a:prstGeom prst="rect">
            <a:avLst/>
          </a:prstGeom>
        </p:spPr>
      </p:pic>
      <p:pic>
        <p:nvPicPr>
          <p:cNvPr id="483" name="Graphic 482" descr="Document with solid fill">
            <a:extLst>
              <a:ext uri="{FF2B5EF4-FFF2-40B4-BE49-F238E27FC236}">
                <a16:creationId xmlns:a16="http://schemas.microsoft.com/office/drawing/2014/main" id="{4D7310D9-6DED-5D10-9979-EC865A2631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0436" y="3886630"/>
            <a:ext cx="113763" cy="108000"/>
          </a:xfrm>
          <a:prstGeom prst="rect">
            <a:avLst/>
          </a:prstGeom>
        </p:spPr>
      </p:pic>
      <p:pic>
        <p:nvPicPr>
          <p:cNvPr id="484" name="Graphic 483" descr="Document with solid fill">
            <a:extLst>
              <a:ext uri="{FF2B5EF4-FFF2-40B4-BE49-F238E27FC236}">
                <a16:creationId xmlns:a16="http://schemas.microsoft.com/office/drawing/2014/main" id="{B7DADA5A-F76E-B333-C970-B2E98948E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3080" y="3690241"/>
            <a:ext cx="108000" cy="108000"/>
          </a:xfrm>
          <a:prstGeom prst="rect">
            <a:avLst/>
          </a:prstGeom>
        </p:spPr>
      </p:pic>
      <p:pic>
        <p:nvPicPr>
          <p:cNvPr id="485" name="Graphic 484" descr="Document with solid fill">
            <a:extLst>
              <a:ext uri="{FF2B5EF4-FFF2-40B4-BE49-F238E27FC236}">
                <a16:creationId xmlns:a16="http://schemas.microsoft.com/office/drawing/2014/main" id="{767D274A-E006-1BC0-B352-810A79F5A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0353" y="3737047"/>
            <a:ext cx="108000" cy="108000"/>
          </a:xfrm>
          <a:prstGeom prst="rect">
            <a:avLst/>
          </a:prstGeom>
        </p:spPr>
      </p:pic>
      <p:pic>
        <p:nvPicPr>
          <p:cNvPr id="486" name="Graphic 485" descr="Document with solid fill">
            <a:extLst>
              <a:ext uri="{FF2B5EF4-FFF2-40B4-BE49-F238E27FC236}">
                <a16:creationId xmlns:a16="http://schemas.microsoft.com/office/drawing/2014/main" id="{A613CF28-14DF-79AB-ED77-D12CECB4C7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5690" y="3875422"/>
            <a:ext cx="108000" cy="108000"/>
          </a:xfrm>
          <a:prstGeom prst="rect">
            <a:avLst/>
          </a:prstGeom>
        </p:spPr>
      </p:pic>
      <p:pic>
        <p:nvPicPr>
          <p:cNvPr id="487" name="Graphic 486" descr="Document with solid fill">
            <a:extLst>
              <a:ext uri="{FF2B5EF4-FFF2-40B4-BE49-F238E27FC236}">
                <a16:creationId xmlns:a16="http://schemas.microsoft.com/office/drawing/2014/main" id="{EBE5520E-B7C2-30AB-C629-A468081CEB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5420" y="3905139"/>
            <a:ext cx="108000" cy="108000"/>
          </a:xfrm>
          <a:prstGeom prst="rect">
            <a:avLst/>
          </a:prstGeom>
        </p:spPr>
      </p:pic>
      <p:pic>
        <p:nvPicPr>
          <p:cNvPr id="488" name="Graphic 487" descr="Document with solid fill">
            <a:extLst>
              <a:ext uri="{FF2B5EF4-FFF2-40B4-BE49-F238E27FC236}">
                <a16:creationId xmlns:a16="http://schemas.microsoft.com/office/drawing/2014/main" id="{870318DB-017B-AB11-D1FD-E1D5644956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9229" y="4513537"/>
            <a:ext cx="108000" cy="108000"/>
          </a:xfrm>
          <a:prstGeom prst="rect">
            <a:avLst/>
          </a:prstGeom>
        </p:spPr>
      </p:pic>
      <p:pic>
        <p:nvPicPr>
          <p:cNvPr id="489" name="Graphic 488" descr="Document with solid fill">
            <a:extLst>
              <a:ext uri="{FF2B5EF4-FFF2-40B4-BE49-F238E27FC236}">
                <a16:creationId xmlns:a16="http://schemas.microsoft.com/office/drawing/2014/main" id="{70F92B5F-4CCE-8125-69F7-F7925DA12B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4887" y="4658699"/>
            <a:ext cx="108000" cy="108000"/>
          </a:xfrm>
          <a:prstGeom prst="rect">
            <a:avLst/>
          </a:prstGeom>
        </p:spPr>
      </p:pic>
      <p:pic>
        <p:nvPicPr>
          <p:cNvPr id="490" name="Graphic 489" descr="Document with solid fill">
            <a:extLst>
              <a:ext uri="{FF2B5EF4-FFF2-40B4-BE49-F238E27FC236}">
                <a16:creationId xmlns:a16="http://schemas.microsoft.com/office/drawing/2014/main" id="{8E306120-7C91-B14C-C3FD-93C529A09D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2109" y="4551855"/>
            <a:ext cx="108000" cy="108000"/>
          </a:xfrm>
          <a:prstGeom prst="rect">
            <a:avLst/>
          </a:prstGeom>
        </p:spPr>
      </p:pic>
      <p:pic>
        <p:nvPicPr>
          <p:cNvPr id="491" name="Graphic 490" descr="Document with solid fill">
            <a:extLst>
              <a:ext uri="{FF2B5EF4-FFF2-40B4-BE49-F238E27FC236}">
                <a16:creationId xmlns:a16="http://schemas.microsoft.com/office/drawing/2014/main" id="{05C443DA-898C-1DAB-4BBE-338E603C19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035" y="4768797"/>
            <a:ext cx="108000" cy="108000"/>
          </a:xfrm>
          <a:prstGeom prst="rect">
            <a:avLst/>
          </a:prstGeom>
        </p:spPr>
      </p:pic>
      <p:pic>
        <p:nvPicPr>
          <p:cNvPr id="492" name="Graphic 491" descr="Document with solid fill">
            <a:extLst>
              <a:ext uri="{FF2B5EF4-FFF2-40B4-BE49-F238E27FC236}">
                <a16:creationId xmlns:a16="http://schemas.microsoft.com/office/drawing/2014/main" id="{F218E3AC-CFAA-CF93-4125-20AD949BDE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05314" y="4714797"/>
            <a:ext cx="108000" cy="108000"/>
          </a:xfrm>
          <a:prstGeom prst="rect">
            <a:avLst/>
          </a:prstGeom>
        </p:spPr>
      </p:pic>
      <p:pic>
        <p:nvPicPr>
          <p:cNvPr id="493" name="Graphic 492" descr="Document with solid fill">
            <a:extLst>
              <a:ext uri="{FF2B5EF4-FFF2-40B4-BE49-F238E27FC236}">
                <a16:creationId xmlns:a16="http://schemas.microsoft.com/office/drawing/2014/main" id="{38624D65-5325-22B2-2065-D7DD243D54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70561" y="4771329"/>
            <a:ext cx="113763" cy="108000"/>
          </a:xfrm>
          <a:prstGeom prst="rect">
            <a:avLst/>
          </a:prstGeom>
        </p:spPr>
      </p:pic>
      <p:pic>
        <p:nvPicPr>
          <p:cNvPr id="494" name="Graphic 493" descr="Document with solid fill">
            <a:extLst>
              <a:ext uri="{FF2B5EF4-FFF2-40B4-BE49-F238E27FC236}">
                <a16:creationId xmlns:a16="http://schemas.microsoft.com/office/drawing/2014/main" id="{ED6A779A-9D4C-506E-0183-E13E239B2C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61478" y="4589293"/>
            <a:ext cx="108000" cy="108000"/>
          </a:xfrm>
          <a:prstGeom prst="rect">
            <a:avLst/>
          </a:prstGeom>
        </p:spPr>
      </p:pic>
      <p:pic>
        <p:nvPicPr>
          <p:cNvPr id="495" name="Graphic 494" descr="Document with solid fill">
            <a:extLst>
              <a:ext uri="{FF2B5EF4-FFF2-40B4-BE49-F238E27FC236}">
                <a16:creationId xmlns:a16="http://schemas.microsoft.com/office/drawing/2014/main" id="{8DA9CE3D-E522-FFE5-EEE3-650F04804C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724" y="4589294"/>
            <a:ext cx="108000" cy="108000"/>
          </a:xfrm>
          <a:prstGeom prst="rect">
            <a:avLst/>
          </a:prstGeom>
        </p:spPr>
      </p:pic>
      <p:pic>
        <p:nvPicPr>
          <p:cNvPr id="496" name="Graphic 495" descr="Document with solid fill">
            <a:extLst>
              <a:ext uri="{FF2B5EF4-FFF2-40B4-BE49-F238E27FC236}">
                <a16:creationId xmlns:a16="http://schemas.microsoft.com/office/drawing/2014/main" id="{C7FD16C9-8845-003B-D02F-F536B832DA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0766" y="4763091"/>
            <a:ext cx="108000" cy="108000"/>
          </a:xfrm>
          <a:prstGeom prst="rect">
            <a:avLst/>
          </a:prstGeom>
        </p:spPr>
      </p:pic>
      <p:pic>
        <p:nvPicPr>
          <p:cNvPr id="497" name="Graphic 496" descr="Document with solid fill">
            <a:extLst>
              <a:ext uri="{FF2B5EF4-FFF2-40B4-BE49-F238E27FC236}">
                <a16:creationId xmlns:a16="http://schemas.microsoft.com/office/drawing/2014/main" id="{B531463D-D7C1-97C3-D7D9-B7262C78D7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24248" y="4742544"/>
            <a:ext cx="108000" cy="108000"/>
          </a:xfrm>
          <a:prstGeom prst="rect">
            <a:avLst/>
          </a:prstGeom>
        </p:spPr>
      </p:pic>
      <p:pic>
        <p:nvPicPr>
          <p:cNvPr id="208" name="Graphic 207" descr="Download from cloud outline">
            <a:extLst>
              <a:ext uri="{FF2B5EF4-FFF2-40B4-BE49-F238E27FC236}">
                <a16:creationId xmlns:a16="http://schemas.microsoft.com/office/drawing/2014/main" id="{E09F41AF-B91A-DADB-913F-1A35C005122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815890" y="2193105"/>
            <a:ext cx="806400" cy="806400"/>
          </a:xfrm>
          <a:prstGeom prst="rect">
            <a:avLst/>
          </a:prstGeom>
        </p:spPr>
      </p:pic>
      <p:pic>
        <p:nvPicPr>
          <p:cNvPr id="209" name="Graphic 208" descr="Database outline">
            <a:extLst>
              <a:ext uri="{FF2B5EF4-FFF2-40B4-BE49-F238E27FC236}">
                <a16:creationId xmlns:a16="http://schemas.microsoft.com/office/drawing/2014/main" id="{7C7A6219-E16A-54B4-7526-951DA37D19B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77891" y="2125895"/>
            <a:ext cx="807518" cy="807518"/>
          </a:xfrm>
          <a:prstGeom prst="rect">
            <a:avLst/>
          </a:prstGeom>
        </p:spPr>
      </p:pic>
      <p:sp>
        <p:nvSpPr>
          <p:cNvPr id="210" name="TextBox 209">
            <a:extLst>
              <a:ext uri="{FF2B5EF4-FFF2-40B4-BE49-F238E27FC236}">
                <a16:creationId xmlns:a16="http://schemas.microsoft.com/office/drawing/2014/main" id="{864B69F9-C94C-1A00-E41E-A23F31ABA17D}"/>
              </a:ext>
            </a:extLst>
          </p:cNvPr>
          <p:cNvSpPr txBox="1"/>
          <p:nvPr/>
        </p:nvSpPr>
        <p:spPr>
          <a:xfrm>
            <a:off x="3340064" y="2295039"/>
            <a:ext cx="914400" cy="507831"/>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On-prem filer DR</a:t>
            </a:r>
          </a:p>
        </p:txBody>
      </p:sp>
      <p:sp>
        <p:nvSpPr>
          <p:cNvPr id="211" name="TextBox 210">
            <a:extLst>
              <a:ext uri="{FF2B5EF4-FFF2-40B4-BE49-F238E27FC236}">
                <a16:creationId xmlns:a16="http://schemas.microsoft.com/office/drawing/2014/main" id="{D572E8FC-CFB3-2E09-70D4-E6B4FA85861C}"/>
              </a:ext>
            </a:extLst>
          </p:cNvPr>
          <p:cNvSpPr txBox="1"/>
          <p:nvPr/>
        </p:nvSpPr>
        <p:spPr>
          <a:xfrm>
            <a:off x="1294324" y="2315194"/>
            <a:ext cx="1016617" cy="507831"/>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On-prem filer</a:t>
            </a:r>
          </a:p>
        </p:txBody>
      </p:sp>
      <p:sp>
        <p:nvSpPr>
          <p:cNvPr id="212" name="TextBox 211">
            <a:extLst>
              <a:ext uri="{FF2B5EF4-FFF2-40B4-BE49-F238E27FC236}">
                <a16:creationId xmlns:a16="http://schemas.microsoft.com/office/drawing/2014/main" id="{CA1BA4F5-870B-227B-CED3-CEFB19B74A65}"/>
              </a:ext>
            </a:extLst>
          </p:cNvPr>
          <p:cNvSpPr txBox="1"/>
          <p:nvPr/>
        </p:nvSpPr>
        <p:spPr>
          <a:xfrm>
            <a:off x="5000975" y="2294192"/>
            <a:ext cx="1019163" cy="507831"/>
          </a:xfrm>
          <a:prstGeom prst="rect">
            <a:avLst/>
          </a:prstGeom>
          <a:noFill/>
        </p:spPr>
        <p:txBody>
          <a:bodyPr wrap="square" rtlCol="0">
            <a:spAutoFit/>
          </a:bodyPr>
          <a:lstStyle/>
          <a:p>
            <a:r>
              <a:rPr lang="en-US" dirty="0"/>
              <a:t>On-prem Sharepoint</a:t>
            </a:r>
          </a:p>
        </p:txBody>
      </p:sp>
      <p:sp>
        <p:nvSpPr>
          <p:cNvPr id="213" name="TextBox 212">
            <a:extLst>
              <a:ext uri="{FF2B5EF4-FFF2-40B4-BE49-F238E27FC236}">
                <a16:creationId xmlns:a16="http://schemas.microsoft.com/office/drawing/2014/main" id="{3B454130-4CF2-2F77-5551-2C80E0FA533E}"/>
              </a:ext>
            </a:extLst>
          </p:cNvPr>
          <p:cNvSpPr txBox="1"/>
          <p:nvPr/>
        </p:nvSpPr>
        <p:spPr>
          <a:xfrm>
            <a:off x="7101078" y="2325036"/>
            <a:ext cx="647403" cy="507831"/>
          </a:xfrm>
          <a:prstGeom prst="rect">
            <a:avLst/>
          </a:prstGeom>
          <a:noFill/>
        </p:spPr>
        <p:txBody>
          <a:bodyPr wrap="square" rtlCol="0">
            <a:spAutoFit/>
          </a:bodyPr>
          <a:lstStyle/>
          <a:p>
            <a:r>
              <a:rPr lang="en-US" dirty="0"/>
              <a:t>Cloud Apps</a:t>
            </a:r>
          </a:p>
        </p:txBody>
      </p:sp>
      <p:pic>
        <p:nvPicPr>
          <p:cNvPr id="214" name="Graphic 213" descr="Database outline">
            <a:extLst>
              <a:ext uri="{FF2B5EF4-FFF2-40B4-BE49-F238E27FC236}">
                <a16:creationId xmlns:a16="http://schemas.microsoft.com/office/drawing/2014/main" id="{49B625E2-79F5-CD4F-AB31-031B5638179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511571" y="2108739"/>
            <a:ext cx="807518" cy="807518"/>
          </a:xfrm>
          <a:prstGeom prst="rect">
            <a:avLst/>
          </a:prstGeom>
        </p:spPr>
      </p:pic>
      <p:pic>
        <p:nvPicPr>
          <p:cNvPr id="215" name="Graphic 214" descr="Database outline">
            <a:extLst>
              <a:ext uri="{FF2B5EF4-FFF2-40B4-BE49-F238E27FC236}">
                <a16:creationId xmlns:a16="http://schemas.microsoft.com/office/drawing/2014/main" id="{C623F87E-ECE8-BCBF-B292-20428A7D566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906962" y="2048115"/>
            <a:ext cx="807518" cy="807518"/>
          </a:xfrm>
          <a:prstGeom prst="rect">
            <a:avLst/>
          </a:prstGeom>
        </p:spPr>
      </p:pic>
      <p:grpSp>
        <p:nvGrpSpPr>
          <p:cNvPr id="216" name="Group 215">
            <a:extLst>
              <a:ext uri="{FF2B5EF4-FFF2-40B4-BE49-F238E27FC236}">
                <a16:creationId xmlns:a16="http://schemas.microsoft.com/office/drawing/2014/main" id="{747FFDF3-F61B-0CE2-892B-E4B063A80CE7}"/>
              </a:ext>
            </a:extLst>
          </p:cNvPr>
          <p:cNvGrpSpPr/>
          <p:nvPr/>
        </p:nvGrpSpPr>
        <p:grpSpPr>
          <a:xfrm>
            <a:off x="3851264" y="96554"/>
            <a:ext cx="1367756" cy="1385543"/>
            <a:chOff x="3544829" y="82329"/>
            <a:chExt cx="1367756" cy="1385543"/>
          </a:xfrm>
        </p:grpSpPr>
        <p:pic>
          <p:nvPicPr>
            <p:cNvPr id="217" name="Graphic 216" descr="Users with solid fill">
              <a:extLst>
                <a:ext uri="{FF2B5EF4-FFF2-40B4-BE49-F238E27FC236}">
                  <a16:creationId xmlns:a16="http://schemas.microsoft.com/office/drawing/2014/main" id="{DE85B605-9840-0479-9CED-DB9533263CB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544829" y="82329"/>
              <a:ext cx="1367756" cy="1367756"/>
            </a:xfrm>
            <a:prstGeom prst="rect">
              <a:avLst/>
            </a:prstGeom>
          </p:spPr>
        </p:pic>
        <p:sp>
          <p:nvSpPr>
            <p:cNvPr id="218" name="TextBox 217">
              <a:extLst>
                <a:ext uri="{FF2B5EF4-FFF2-40B4-BE49-F238E27FC236}">
                  <a16:creationId xmlns:a16="http://schemas.microsoft.com/office/drawing/2014/main" id="{72F95C00-075E-ED79-9F12-3EFD688F9919}"/>
                </a:ext>
              </a:extLst>
            </p:cNvPr>
            <p:cNvSpPr txBox="1"/>
            <p:nvPr/>
          </p:nvSpPr>
          <p:spPr>
            <a:xfrm>
              <a:off x="3792204" y="1167790"/>
              <a:ext cx="1099515" cy="300082"/>
            </a:xfrm>
            <a:prstGeom prst="rect">
              <a:avLst/>
            </a:prstGeom>
            <a:noFill/>
          </p:spPr>
          <p:txBody>
            <a:bodyPr wrap="square" rtlCol="0">
              <a:spAutoFit/>
            </a:bodyPr>
            <a:lstStyle/>
            <a:p>
              <a:r>
                <a:rPr lang="en-US" dirty="0">
                  <a:latin typeface="Helvetica 75 Bold" panose="020B0804020202020204" pitchFamily="34" charset="0"/>
                  <a:cs typeface="Helvetica" panose="020B0604020202020204" pitchFamily="34" charset="0"/>
                </a:rPr>
                <a:t>All Users</a:t>
              </a:r>
            </a:p>
          </p:txBody>
        </p:sp>
      </p:grpSp>
      <p:cxnSp>
        <p:nvCxnSpPr>
          <p:cNvPr id="219" name="Connector: Curved 218">
            <a:extLst>
              <a:ext uri="{FF2B5EF4-FFF2-40B4-BE49-F238E27FC236}">
                <a16:creationId xmlns:a16="http://schemas.microsoft.com/office/drawing/2014/main" id="{01AD65E4-EE33-B5E8-3ED9-705188E9AB42}"/>
              </a:ext>
            </a:extLst>
          </p:cNvPr>
          <p:cNvCxnSpPr>
            <a:stCxn id="217" idx="1"/>
            <a:endCxn id="214" idx="0"/>
          </p:cNvCxnSpPr>
          <p:nvPr/>
        </p:nvCxnSpPr>
        <p:spPr>
          <a:xfrm rot="10800000" flipV="1">
            <a:off x="2915330" y="780431"/>
            <a:ext cx="935934" cy="132830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0" name="Connector: Curved 219">
            <a:extLst>
              <a:ext uri="{FF2B5EF4-FFF2-40B4-BE49-F238E27FC236}">
                <a16:creationId xmlns:a16="http://schemas.microsoft.com/office/drawing/2014/main" id="{416DFA75-5014-D7ED-20F7-36BAADDC30D6}"/>
              </a:ext>
            </a:extLst>
          </p:cNvPr>
          <p:cNvCxnSpPr>
            <a:stCxn id="217" idx="1"/>
            <a:endCxn id="209" idx="0"/>
          </p:cNvCxnSpPr>
          <p:nvPr/>
        </p:nvCxnSpPr>
        <p:spPr>
          <a:xfrm rot="10800000" flipV="1">
            <a:off x="981650" y="780431"/>
            <a:ext cx="2869614" cy="134546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1" name="Connector: Curved 220">
            <a:extLst>
              <a:ext uri="{FF2B5EF4-FFF2-40B4-BE49-F238E27FC236}">
                <a16:creationId xmlns:a16="http://schemas.microsoft.com/office/drawing/2014/main" id="{5A68E2F7-3927-6914-C53F-C8EA11A0C01C}"/>
              </a:ext>
            </a:extLst>
          </p:cNvPr>
          <p:cNvCxnSpPr>
            <a:stCxn id="217" idx="3"/>
            <a:endCxn id="215" idx="0"/>
          </p:cNvCxnSpPr>
          <p:nvPr/>
        </p:nvCxnSpPr>
        <p:spPr>
          <a:xfrm>
            <a:off x="5219020" y="780432"/>
            <a:ext cx="1091701" cy="126768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Connector: Curved 221">
            <a:extLst>
              <a:ext uri="{FF2B5EF4-FFF2-40B4-BE49-F238E27FC236}">
                <a16:creationId xmlns:a16="http://schemas.microsoft.com/office/drawing/2014/main" id="{1F5204B9-E8B3-46F7-C517-D99512D3CE8B}"/>
              </a:ext>
            </a:extLst>
          </p:cNvPr>
          <p:cNvCxnSpPr>
            <a:stCxn id="217" idx="3"/>
            <a:endCxn id="208" idx="0"/>
          </p:cNvCxnSpPr>
          <p:nvPr/>
        </p:nvCxnSpPr>
        <p:spPr>
          <a:xfrm>
            <a:off x="5219020" y="780432"/>
            <a:ext cx="3000070" cy="141267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Graphic 1" descr="Open folder outline">
            <a:extLst>
              <a:ext uri="{FF2B5EF4-FFF2-40B4-BE49-F238E27FC236}">
                <a16:creationId xmlns:a16="http://schemas.microsoft.com/office/drawing/2014/main" id="{ACE9E483-1D2B-5B20-0012-D6094B2D4E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96462" y="3696541"/>
            <a:ext cx="288000" cy="288000"/>
          </a:xfrm>
          <a:prstGeom prst="rect">
            <a:avLst/>
          </a:prstGeom>
        </p:spPr>
      </p:pic>
      <p:pic>
        <p:nvPicPr>
          <p:cNvPr id="3" name="Graphic 2" descr="Document with solid fill">
            <a:extLst>
              <a:ext uri="{FF2B5EF4-FFF2-40B4-BE49-F238E27FC236}">
                <a16:creationId xmlns:a16="http://schemas.microsoft.com/office/drawing/2014/main" id="{1BBB08D7-1BD9-D9FA-7A29-EF220C63C8A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61952" y="3617282"/>
            <a:ext cx="108000" cy="108000"/>
          </a:xfrm>
          <a:prstGeom prst="rect">
            <a:avLst/>
          </a:prstGeom>
        </p:spPr>
      </p:pic>
      <p:pic>
        <p:nvPicPr>
          <p:cNvPr id="4" name="Graphic 3" descr="Document with solid fill">
            <a:extLst>
              <a:ext uri="{FF2B5EF4-FFF2-40B4-BE49-F238E27FC236}">
                <a16:creationId xmlns:a16="http://schemas.microsoft.com/office/drawing/2014/main" id="{585F8684-8E8C-2CD5-BC02-308BF7A0122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83816" y="3612652"/>
            <a:ext cx="108000" cy="108000"/>
          </a:xfrm>
          <a:prstGeom prst="rect">
            <a:avLst/>
          </a:prstGeom>
        </p:spPr>
      </p:pic>
      <p:pic>
        <p:nvPicPr>
          <p:cNvPr id="13" name="Graphic 12" descr="Document with solid fill">
            <a:extLst>
              <a:ext uri="{FF2B5EF4-FFF2-40B4-BE49-F238E27FC236}">
                <a16:creationId xmlns:a16="http://schemas.microsoft.com/office/drawing/2014/main" id="{9D8EDB42-5AAF-A380-6D49-109D5518D59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07574" y="3759462"/>
            <a:ext cx="108000" cy="108000"/>
          </a:xfrm>
          <a:prstGeom prst="rect">
            <a:avLst/>
          </a:prstGeom>
        </p:spPr>
      </p:pic>
      <p:pic>
        <p:nvPicPr>
          <p:cNvPr id="20" name="Graphic 19" descr="Document with solid fill">
            <a:extLst>
              <a:ext uri="{FF2B5EF4-FFF2-40B4-BE49-F238E27FC236}">
                <a16:creationId xmlns:a16="http://schemas.microsoft.com/office/drawing/2014/main" id="{AF8A9315-16B3-8320-2B08-7728B24A543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99070" y="3769207"/>
            <a:ext cx="108000" cy="108000"/>
          </a:xfrm>
          <a:prstGeom prst="rect">
            <a:avLst/>
          </a:prstGeom>
        </p:spPr>
      </p:pic>
      <p:pic>
        <p:nvPicPr>
          <p:cNvPr id="22" name="Graphic 21" descr="Document with solid fill">
            <a:extLst>
              <a:ext uri="{FF2B5EF4-FFF2-40B4-BE49-F238E27FC236}">
                <a16:creationId xmlns:a16="http://schemas.microsoft.com/office/drawing/2014/main" id="{E11F8CA9-5A37-4E15-F918-A1A0029D551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0224" y="3597311"/>
            <a:ext cx="113763" cy="108000"/>
          </a:xfrm>
          <a:prstGeom prst="rect">
            <a:avLst/>
          </a:prstGeom>
        </p:spPr>
      </p:pic>
      <p:pic>
        <p:nvPicPr>
          <p:cNvPr id="24" name="Graphic 23" descr="Document with solid fill">
            <a:extLst>
              <a:ext uri="{FF2B5EF4-FFF2-40B4-BE49-F238E27FC236}">
                <a16:creationId xmlns:a16="http://schemas.microsoft.com/office/drawing/2014/main" id="{DD7A7338-EF7C-9446-4BD9-D0C261E9B3B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05879" y="3784842"/>
            <a:ext cx="108000" cy="108000"/>
          </a:xfrm>
          <a:prstGeom prst="rect">
            <a:avLst/>
          </a:prstGeom>
        </p:spPr>
      </p:pic>
      <p:pic>
        <p:nvPicPr>
          <p:cNvPr id="26" name="Graphic 25" descr="Document with solid fill">
            <a:extLst>
              <a:ext uri="{FF2B5EF4-FFF2-40B4-BE49-F238E27FC236}">
                <a16:creationId xmlns:a16="http://schemas.microsoft.com/office/drawing/2014/main" id="{3275FE9B-673B-B6B6-8071-0D6F4A00677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48044" y="3661637"/>
            <a:ext cx="108000" cy="108000"/>
          </a:xfrm>
          <a:prstGeom prst="rect">
            <a:avLst/>
          </a:prstGeom>
        </p:spPr>
      </p:pic>
      <p:pic>
        <p:nvPicPr>
          <p:cNvPr id="28" name="Graphic 27" descr="Document with solid fill">
            <a:extLst>
              <a:ext uri="{FF2B5EF4-FFF2-40B4-BE49-F238E27FC236}">
                <a16:creationId xmlns:a16="http://schemas.microsoft.com/office/drawing/2014/main" id="{5718EC8F-BB03-34F8-EAF4-B7CFC454809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34094" y="3629503"/>
            <a:ext cx="108000" cy="108000"/>
          </a:xfrm>
          <a:prstGeom prst="rect">
            <a:avLst/>
          </a:prstGeom>
        </p:spPr>
      </p:pic>
      <p:grpSp>
        <p:nvGrpSpPr>
          <p:cNvPr id="198" name="Group 197">
            <a:extLst>
              <a:ext uri="{FF2B5EF4-FFF2-40B4-BE49-F238E27FC236}">
                <a16:creationId xmlns:a16="http://schemas.microsoft.com/office/drawing/2014/main" id="{BB23F7B3-6088-C8AB-AA7A-29C58419A475}"/>
              </a:ext>
            </a:extLst>
          </p:cNvPr>
          <p:cNvGrpSpPr/>
          <p:nvPr/>
        </p:nvGrpSpPr>
        <p:grpSpPr>
          <a:xfrm>
            <a:off x="270626" y="279242"/>
            <a:ext cx="1638744" cy="314252"/>
            <a:chOff x="3352799" y="4692622"/>
            <a:chExt cx="1942962" cy="372590"/>
          </a:xfrm>
        </p:grpSpPr>
        <p:pic>
          <p:nvPicPr>
            <p:cNvPr id="199" name="Picture 198" descr="Varonis Careers">
              <a:extLst>
                <a:ext uri="{FF2B5EF4-FFF2-40B4-BE49-F238E27FC236}">
                  <a16:creationId xmlns:a16="http://schemas.microsoft.com/office/drawing/2014/main" id="{96A34D14-6F2A-3564-64BA-EB59F41D960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389135" y="4791336"/>
              <a:ext cx="906626" cy="152364"/>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99" descr="Orange Cyberdefense Sweden">
              <a:extLst>
                <a:ext uri="{FF2B5EF4-FFF2-40B4-BE49-F238E27FC236}">
                  <a16:creationId xmlns:a16="http://schemas.microsoft.com/office/drawing/2014/main" id="{FC38036B-0C46-0B25-F11F-4013F5C95F8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52799" y="4692622"/>
              <a:ext cx="937209" cy="372590"/>
            </a:xfrm>
            <a:prstGeom prst="rect">
              <a:avLst/>
            </a:prstGeom>
            <a:noFill/>
            <a:extLst>
              <a:ext uri="{909E8E84-426E-40DD-AFC4-6F175D3DCCD1}">
                <a14:hiddenFill xmlns:a14="http://schemas.microsoft.com/office/drawing/2010/main">
                  <a:solidFill>
                    <a:srgbClr val="FFFFFF"/>
                  </a:solidFill>
                </a14:hiddenFill>
              </a:ext>
            </a:extLst>
          </p:spPr>
        </p:pic>
        <p:pic>
          <p:nvPicPr>
            <p:cNvPr id="201" name="Graphic 200" descr="Add with solid fill">
              <a:extLst>
                <a:ext uri="{FF2B5EF4-FFF2-40B4-BE49-F238E27FC236}">
                  <a16:creationId xmlns:a16="http://schemas.microsoft.com/office/drawing/2014/main" id="{2564ABC8-E05C-F3D4-A3A6-6713AC42162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244390" y="4822186"/>
              <a:ext cx="152365" cy="152365"/>
            </a:xfrm>
            <a:prstGeom prst="rect">
              <a:avLst/>
            </a:prstGeom>
          </p:spPr>
        </p:pic>
      </p:grpSp>
    </p:spTree>
    <p:extLst>
      <p:ext uri="{BB962C8B-B14F-4D97-AF65-F5344CB8AC3E}">
        <p14:creationId xmlns:p14="http://schemas.microsoft.com/office/powerpoint/2010/main" val="307221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200"/>
                                  </p:stCondLst>
                                  <p:childTnLst>
                                    <p:set>
                                      <p:cBhvr>
                                        <p:cTn id="6" dur="indefinite"/>
                                        <p:tgtEl>
                                          <p:spTgt spid="35"/>
                                        </p:tgtEl>
                                        <p:attrNameLst>
                                          <p:attrName>style.opacity</p:attrName>
                                        </p:attrNameLst>
                                      </p:cBhvr>
                                      <p:to>
                                        <p:strVal val="1"/>
                                      </p:to>
                                    </p:set>
                                    <p:animEffect filter="image" prLst="opacity: 1">
                                      <p:cBhvr rctx="IE">
                                        <p:cTn id="7" dur="indefinite"/>
                                        <p:tgtEl>
                                          <p:spTgt spid="35"/>
                                        </p:tgtEl>
                                      </p:cBhvr>
                                    </p:animEffect>
                                  </p:childTnLst>
                                  <p:subTnLst>
                                    <p:animClr clrSpc="rgb" dir="cw">
                                      <p:cBhvr override="childStyle">
                                        <p:cTn dur="1" fill="hold" display="0" masterRel="nextClick" afterEffect="1"/>
                                        <p:tgtEl>
                                          <p:spTgt spid="35"/>
                                        </p:tgtEl>
                                        <p:attrNameLst>
                                          <p:attrName>ppt_c</p:attrName>
                                        </p:attrNameLst>
                                      </p:cBhvr>
                                      <p:to>
                                        <a:srgbClr val="0066FF"/>
                                      </p:to>
                                    </p:animClr>
                                  </p:subTnLst>
                                </p:cTn>
                              </p:par>
                            </p:childTnLst>
                          </p:cTn>
                        </p:par>
                        <p:par>
                          <p:cTn id="8" fill="hold">
                            <p:stCondLst>
                              <p:cond delay="200"/>
                            </p:stCondLst>
                            <p:childTnLst>
                              <p:par>
                                <p:cTn id="9" presetID="9" presetClass="emph" presetSubtype="0" nodeType="afterEffect">
                                  <p:stCondLst>
                                    <p:cond delay="200"/>
                                  </p:stCondLst>
                                  <p:childTnLst>
                                    <p:set>
                                      <p:cBhvr>
                                        <p:cTn id="10" dur="indefinite"/>
                                        <p:tgtEl>
                                          <p:spTgt spid="29"/>
                                        </p:tgtEl>
                                        <p:attrNameLst>
                                          <p:attrName>style.opacity</p:attrName>
                                        </p:attrNameLst>
                                      </p:cBhvr>
                                      <p:to>
                                        <p:strVal val="1"/>
                                      </p:to>
                                    </p:set>
                                    <p:animEffect filter="image" prLst="opacity: 1">
                                      <p:cBhvr rctx="IE">
                                        <p:cTn id="11" dur="indefinite"/>
                                        <p:tgtEl>
                                          <p:spTgt spid="29"/>
                                        </p:tgtEl>
                                      </p:cBhvr>
                                    </p:animEffect>
                                  </p:childTnLst>
                                  <p:subTnLst>
                                    <p:animClr clrSpc="rgb" dir="cw">
                                      <p:cBhvr override="childStyle">
                                        <p:cTn dur="1" fill="hold" display="0" masterRel="nextClick" afterEffect="1"/>
                                        <p:tgtEl>
                                          <p:spTgt spid="29"/>
                                        </p:tgtEl>
                                        <p:attrNameLst>
                                          <p:attrName>ppt_c</p:attrName>
                                        </p:attrNameLst>
                                      </p:cBhvr>
                                      <p:to>
                                        <a:srgbClr val="0066FF"/>
                                      </p:to>
                                    </p:animClr>
                                  </p:subTnLst>
                                </p:cTn>
                              </p:par>
                            </p:childTnLst>
                          </p:cTn>
                        </p:par>
                        <p:par>
                          <p:cTn id="12" fill="hold">
                            <p:stCondLst>
                              <p:cond delay="400"/>
                            </p:stCondLst>
                            <p:childTnLst>
                              <p:par>
                                <p:cTn id="13" presetID="9" presetClass="emph" presetSubtype="0" nodeType="afterEffect">
                                  <p:stCondLst>
                                    <p:cond delay="200"/>
                                  </p:stCondLst>
                                  <p:childTnLst>
                                    <p:set>
                                      <p:cBhvr>
                                        <p:cTn id="14" dur="indefinite"/>
                                        <p:tgtEl>
                                          <p:spTgt spid="6"/>
                                        </p:tgtEl>
                                        <p:attrNameLst>
                                          <p:attrName>style.opacity</p:attrName>
                                        </p:attrNameLst>
                                      </p:cBhvr>
                                      <p:to>
                                        <p:strVal val="1"/>
                                      </p:to>
                                    </p:set>
                                    <p:animEffect filter="image" prLst="opacity: 1">
                                      <p:cBhvr rctx="IE">
                                        <p:cTn id="15" dur="indefinite"/>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0066FF"/>
                                      </p:to>
                                    </p:animClr>
                                  </p:subTnLst>
                                </p:cTn>
                              </p:par>
                            </p:childTnLst>
                          </p:cTn>
                        </p:par>
                        <p:par>
                          <p:cTn id="16" fill="hold">
                            <p:stCondLst>
                              <p:cond delay="600"/>
                            </p:stCondLst>
                            <p:childTnLst>
                              <p:par>
                                <p:cTn id="17" presetID="9" presetClass="emph" presetSubtype="0" nodeType="afterEffect">
                                  <p:stCondLst>
                                    <p:cond delay="200"/>
                                  </p:stCondLst>
                                  <p:childTnLst>
                                    <p:set>
                                      <p:cBhvr>
                                        <p:cTn id="18" dur="indefinite"/>
                                        <p:tgtEl>
                                          <p:spTgt spid="17"/>
                                        </p:tgtEl>
                                        <p:attrNameLst>
                                          <p:attrName>style.opacity</p:attrName>
                                        </p:attrNameLst>
                                      </p:cBhvr>
                                      <p:to>
                                        <p:strVal val="1"/>
                                      </p:to>
                                    </p:set>
                                    <p:animEffect filter="image" prLst="opacity: 1">
                                      <p:cBhvr rctx="IE">
                                        <p:cTn id="19" dur="indefinite"/>
                                        <p:tgtEl>
                                          <p:spTgt spid="17"/>
                                        </p:tgtEl>
                                      </p:cBhvr>
                                    </p:animEffect>
                                  </p:childTnLst>
                                  <p:subTnLst>
                                    <p:animClr clrSpc="rgb" dir="cw">
                                      <p:cBhvr override="childStyle">
                                        <p:cTn dur="1" fill="hold" display="0" masterRel="nextClick" afterEffect="1"/>
                                        <p:tgtEl>
                                          <p:spTgt spid="17"/>
                                        </p:tgtEl>
                                        <p:attrNameLst>
                                          <p:attrName>ppt_c</p:attrName>
                                        </p:attrNameLst>
                                      </p:cBhvr>
                                      <p:to>
                                        <a:srgbClr val="0066FF"/>
                                      </p:to>
                                    </p:animClr>
                                  </p:subTnLst>
                                </p:cTn>
                              </p:par>
                            </p:childTnLst>
                          </p:cTn>
                        </p:par>
                        <p:par>
                          <p:cTn id="20" fill="hold">
                            <p:stCondLst>
                              <p:cond delay="800"/>
                            </p:stCondLst>
                            <p:childTnLst>
                              <p:par>
                                <p:cTn id="21" presetID="9" presetClass="emph" presetSubtype="0" nodeType="afterEffect">
                                  <p:stCondLst>
                                    <p:cond delay="200"/>
                                  </p:stCondLst>
                                  <p:childTnLst>
                                    <p:set>
                                      <p:cBhvr>
                                        <p:cTn id="22" dur="indefinite"/>
                                        <p:tgtEl>
                                          <p:spTgt spid="8"/>
                                        </p:tgtEl>
                                        <p:attrNameLst>
                                          <p:attrName>style.opacity</p:attrName>
                                        </p:attrNameLst>
                                      </p:cBhvr>
                                      <p:to>
                                        <p:strVal val="1"/>
                                      </p:to>
                                    </p:set>
                                    <p:animEffect filter="image" prLst="opacity: 1">
                                      <p:cBhvr rctx="IE">
                                        <p:cTn id="23" dur="indefinite"/>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0066FF"/>
                                      </p:to>
                                    </p:animClr>
                                  </p:subTnLst>
                                </p:cTn>
                              </p:par>
                            </p:childTnLst>
                          </p:cTn>
                        </p:par>
                        <p:par>
                          <p:cTn id="24" fill="hold">
                            <p:stCondLst>
                              <p:cond delay="1000"/>
                            </p:stCondLst>
                            <p:childTnLst>
                              <p:par>
                                <p:cTn id="25" presetID="9" presetClass="emph" presetSubtype="0" nodeType="afterEffect">
                                  <p:stCondLst>
                                    <p:cond delay="200"/>
                                  </p:stCondLst>
                                  <p:childTnLst>
                                    <p:set>
                                      <p:cBhvr>
                                        <p:cTn id="26" dur="indefinite"/>
                                        <p:tgtEl>
                                          <p:spTgt spid="23"/>
                                        </p:tgtEl>
                                        <p:attrNameLst>
                                          <p:attrName>style.opacity</p:attrName>
                                        </p:attrNameLst>
                                      </p:cBhvr>
                                      <p:to>
                                        <p:strVal val="1"/>
                                      </p:to>
                                    </p:set>
                                    <p:animEffect filter="image" prLst="opacity: 1">
                                      <p:cBhvr rctx="IE">
                                        <p:cTn id="27" dur="indefinite"/>
                                        <p:tgtEl>
                                          <p:spTgt spid="23"/>
                                        </p:tgtEl>
                                      </p:cBhvr>
                                    </p:animEffect>
                                  </p:childTnLst>
                                  <p:subTnLst>
                                    <p:animClr clrSpc="rgb" dir="cw">
                                      <p:cBhvr override="childStyle">
                                        <p:cTn dur="1" fill="hold" display="0" masterRel="nextClick" afterEffect="1"/>
                                        <p:tgtEl>
                                          <p:spTgt spid="23"/>
                                        </p:tgtEl>
                                        <p:attrNameLst>
                                          <p:attrName>ppt_c</p:attrName>
                                        </p:attrNameLst>
                                      </p:cBhvr>
                                      <p:to>
                                        <a:srgbClr val="0066FF"/>
                                      </p:to>
                                    </p:animClr>
                                  </p:subTnLst>
                                </p:cTn>
                              </p:par>
                            </p:childTnLst>
                          </p:cTn>
                        </p:par>
                        <p:par>
                          <p:cTn id="28" fill="hold">
                            <p:stCondLst>
                              <p:cond delay="1200"/>
                            </p:stCondLst>
                            <p:childTnLst>
                              <p:par>
                                <p:cTn id="29" presetID="9" presetClass="emph" presetSubtype="0" nodeType="afterEffect">
                                  <p:stCondLst>
                                    <p:cond delay="200"/>
                                  </p:stCondLst>
                                  <p:childTnLst>
                                    <p:set>
                                      <p:cBhvr>
                                        <p:cTn id="30" dur="indefinite"/>
                                        <p:tgtEl>
                                          <p:spTgt spid="21"/>
                                        </p:tgtEl>
                                        <p:attrNameLst>
                                          <p:attrName>style.opacity</p:attrName>
                                        </p:attrNameLst>
                                      </p:cBhvr>
                                      <p:to>
                                        <p:strVal val="1"/>
                                      </p:to>
                                    </p:set>
                                    <p:animEffect filter="image" prLst="opacity: 1">
                                      <p:cBhvr rctx="IE">
                                        <p:cTn id="31" dur="indefinite"/>
                                        <p:tgtEl>
                                          <p:spTgt spid="21"/>
                                        </p:tgtEl>
                                      </p:cBhvr>
                                    </p:animEffect>
                                  </p:childTnLst>
                                  <p:subTnLst>
                                    <p:animClr clrSpc="rgb" dir="cw">
                                      <p:cBhvr override="childStyle">
                                        <p:cTn dur="1" fill="hold" display="0" masterRel="nextClick" afterEffect="1"/>
                                        <p:tgtEl>
                                          <p:spTgt spid="21"/>
                                        </p:tgtEl>
                                        <p:attrNameLst>
                                          <p:attrName>ppt_c</p:attrName>
                                        </p:attrNameLst>
                                      </p:cBhvr>
                                      <p:to>
                                        <a:srgbClr val="0066FF"/>
                                      </p:to>
                                    </p:animClr>
                                  </p:subTnLst>
                                </p:cTn>
                              </p:par>
                            </p:childTnLst>
                          </p:cTn>
                        </p:par>
                        <p:par>
                          <p:cTn id="32" fill="hold">
                            <p:stCondLst>
                              <p:cond delay="1400"/>
                            </p:stCondLst>
                            <p:childTnLst>
                              <p:par>
                                <p:cTn id="33" presetID="9" presetClass="emph" presetSubtype="0" nodeType="afterEffect">
                                  <p:stCondLst>
                                    <p:cond delay="200"/>
                                  </p:stCondLst>
                                  <p:childTnLst>
                                    <p:set>
                                      <p:cBhvr>
                                        <p:cTn id="34" dur="indefinite"/>
                                        <p:tgtEl>
                                          <p:spTgt spid="27"/>
                                        </p:tgtEl>
                                        <p:attrNameLst>
                                          <p:attrName>style.opacity</p:attrName>
                                        </p:attrNameLst>
                                      </p:cBhvr>
                                      <p:to>
                                        <p:strVal val="1"/>
                                      </p:to>
                                    </p:set>
                                    <p:animEffect filter="image" prLst="opacity: 1">
                                      <p:cBhvr rctx="IE">
                                        <p:cTn id="35" dur="indefinite"/>
                                        <p:tgtEl>
                                          <p:spTgt spid="27"/>
                                        </p:tgtEl>
                                      </p:cBhvr>
                                    </p:animEffect>
                                  </p:childTnLst>
                                  <p:subTnLst>
                                    <p:animClr clrSpc="rgb" dir="cw">
                                      <p:cBhvr override="childStyle">
                                        <p:cTn dur="1" fill="hold" display="0" masterRel="nextClick" afterEffect="1"/>
                                        <p:tgtEl>
                                          <p:spTgt spid="27"/>
                                        </p:tgtEl>
                                        <p:attrNameLst>
                                          <p:attrName>ppt_c</p:attrName>
                                        </p:attrNameLst>
                                      </p:cBhvr>
                                      <p:to>
                                        <a:srgbClr val="0066FF"/>
                                      </p:to>
                                    </p:animClr>
                                  </p:subTnLst>
                                </p:cTn>
                              </p:par>
                            </p:childTnLst>
                          </p:cTn>
                        </p:par>
                        <p:par>
                          <p:cTn id="36" fill="hold">
                            <p:stCondLst>
                              <p:cond delay="1600"/>
                            </p:stCondLst>
                            <p:childTnLst>
                              <p:par>
                                <p:cTn id="37" presetID="9" presetClass="emph" presetSubtype="0" nodeType="afterEffect">
                                  <p:stCondLst>
                                    <p:cond delay="200"/>
                                  </p:stCondLst>
                                  <p:childTnLst>
                                    <p:set>
                                      <p:cBhvr>
                                        <p:cTn id="38" dur="indefinite"/>
                                        <p:tgtEl>
                                          <p:spTgt spid="376"/>
                                        </p:tgtEl>
                                        <p:attrNameLst>
                                          <p:attrName>style.opacity</p:attrName>
                                        </p:attrNameLst>
                                      </p:cBhvr>
                                      <p:to>
                                        <p:strVal val="1"/>
                                      </p:to>
                                    </p:set>
                                    <p:animEffect filter="image" prLst="opacity: 1">
                                      <p:cBhvr rctx="IE">
                                        <p:cTn id="39" dur="indefinite"/>
                                        <p:tgtEl>
                                          <p:spTgt spid="376"/>
                                        </p:tgtEl>
                                      </p:cBhvr>
                                    </p:animEffect>
                                  </p:childTnLst>
                                  <p:subTnLst>
                                    <p:animClr clrSpc="rgb" dir="cw">
                                      <p:cBhvr override="childStyle">
                                        <p:cTn dur="1" fill="hold" display="0" masterRel="nextClick" afterEffect="1"/>
                                        <p:tgtEl>
                                          <p:spTgt spid="376"/>
                                        </p:tgtEl>
                                        <p:attrNameLst>
                                          <p:attrName>ppt_c</p:attrName>
                                        </p:attrNameLst>
                                      </p:cBhvr>
                                      <p:to>
                                        <a:srgbClr val="0066FF"/>
                                      </p:to>
                                    </p:animClr>
                                  </p:subTnLst>
                                </p:cTn>
                              </p:par>
                            </p:childTnLst>
                          </p:cTn>
                        </p:par>
                        <p:par>
                          <p:cTn id="40" fill="hold">
                            <p:stCondLst>
                              <p:cond delay="1800"/>
                            </p:stCondLst>
                            <p:childTnLst>
                              <p:par>
                                <p:cTn id="41" presetID="9" presetClass="emph" presetSubtype="0" nodeType="afterEffect">
                                  <p:stCondLst>
                                    <p:cond delay="200"/>
                                  </p:stCondLst>
                                  <p:childTnLst>
                                    <p:set>
                                      <p:cBhvr>
                                        <p:cTn id="42" dur="indefinite"/>
                                        <p:tgtEl>
                                          <p:spTgt spid="373"/>
                                        </p:tgtEl>
                                        <p:attrNameLst>
                                          <p:attrName>style.opacity</p:attrName>
                                        </p:attrNameLst>
                                      </p:cBhvr>
                                      <p:to>
                                        <p:strVal val="1"/>
                                      </p:to>
                                    </p:set>
                                    <p:animEffect filter="image" prLst="opacity: 1">
                                      <p:cBhvr rctx="IE">
                                        <p:cTn id="43" dur="indefinite"/>
                                        <p:tgtEl>
                                          <p:spTgt spid="373"/>
                                        </p:tgtEl>
                                      </p:cBhvr>
                                    </p:animEffect>
                                  </p:childTnLst>
                                  <p:subTnLst>
                                    <p:animClr clrSpc="rgb" dir="cw">
                                      <p:cBhvr override="childStyle">
                                        <p:cTn dur="1" fill="hold" display="0" masterRel="nextClick" afterEffect="1"/>
                                        <p:tgtEl>
                                          <p:spTgt spid="373"/>
                                        </p:tgtEl>
                                        <p:attrNameLst>
                                          <p:attrName>ppt_c</p:attrName>
                                        </p:attrNameLst>
                                      </p:cBhvr>
                                      <p:to>
                                        <a:srgbClr val="0066FF"/>
                                      </p:to>
                                    </p:animClr>
                                  </p:subTnLst>
                                </p:cTn>
                              </p:par>
                            </p:childTnLst>
                          </p:cTn>
                        </p:par>
                        <p:par>
                          <p:cTn id="44" fill="hold">
                            <p:stCondLst>
                              <p:cond delay="2000"/>
                            </p:stCondLst>
                            <p:childTnLst>
                              <p:par>
                                <p:cTn id="45" presetID="9" presetClass="emph" presetSubtype="0" nodeType="afterEffect">
                                  <p:stCondLst>
                                    <p:cond delay="200"/>
                                  </p:stCondLst>
                                  <p:childTnLst>
                                    <p:set>
                                      <p:cBhvr>
                                        <p:cTn id="46" dur="indefinite"/>
                                        <p:tgtEl>
                                          <p:spTgt spid="364"/>
                                        </p:tgtEl>
                                        <p:attrNameLst>
                                          <p:attrName>style.opacity</p:attrName>
                                        </p:attrNameLst>
                                      </p:cBhvr>
                                      <p:to>
                                        <p:strVal val="1"/>
                                      </p:to>
                                    </p:set>
                                    <p:animEffect filter="image" prLst="opacity: 1">
                                      <p:cBhvr rctx="IE">
                                        <p:cTn id="47" dur="indefinite"/>
                                        <p:tgtEl>
                                          <p:spTgt spid="364"/>
                                        </p:tgtEl>
                                      </p:cBhvr>
                                    </p:animEffect>
                                  </p:childTnLst>
                                  <p:subTnLst>
                                    <p:animClr clrSpc="rgb" dir="cw">
                                      <p:cBhvr override="childStyle">
                                        <p:cTn dur="1" fill="hold" display="0" masterRel="nextClick" afterEffect="1"/>
                                        <p:tgtEl>
                                          <p:spTgt spid="364"/>
                                        </p:tgtEl>
                                        <p:attrNameLst>
                                          <p:attrName>ppt_c</p:attrName>
                                        </p:attrNameLst>
                                      </p:cBhvr>
                                      <p:to>
                                        <a:srgbClr val="0066FF"/>
                                      </p:to>
                                    </p:animClr>
                                  </p:subTnLst>
                                </p:cTn>
                              </p:par>
                            </p:childTnLst>
                          </p:cTn>
                        </p:par>
                        <p:par>
                          <p:cTn id="48" fill="hold">
                            <p:stCondLst>
                              <p:cond delay="2200"/>
                            </p:stCondLst>
                            <p:childTnLst>
                              <p:par>
                                <p:cTn id="49" presetID="9" presetClass="emph" presetSubtype="0" nodeType="afterEffect">
                                  <p:stCondLst>
                                    <p:cond delay="200"/>
                                  </p:stCondLst>
                                  <p:childTnLst>
                                    <p:set>
                                      <p:cBhvr>
                                        <p:cTn id="50" dur="indefinite"/>
                                        <p:tgtEl>
                                          <p:spTgt spid="367"/>
                                        </p:tgtEl>
                                        <p:attrNameLst>
                                          <p:attrName>style.opacity</p:attrName>
                                        </p:attrNameLst>
                                      </p:cBhvr>
                                      <p:to>
                                        <p:strVal val="1"/>
                                      </p:to>
                                    </p:set>
                                    <p:animEffect filter="image" prLst="opacity: 1">
                                      <p:cBhvr rctx="IE">
                                        <p:cTn id="51" dur="indefinite"/>
                                        <p:tgtEl>
                                          <p:spTgt spid="367"/>
                                        </p:tgtEl>
                                      </p:cBhvr>
                                    </p:animEffect>
                                  </p:childTnLst>
                                  <p:subTnLst>
                                    <p:animClr clrSpc="rgb" dir="cw">
                                      <p:cBhvr override="childStyle">
                                        <p:cTn dur="1" fill="hold" display="0" masterRel="nextClick" afterEffect="1"/>
                                        <p:tgtEl>
                                          <p:spTgt spid="367"/>
                                        </p:tgtEl>
                                        <p:attrNameLst>
                                          <p:attrName>ppt_c</p:attrName>
                                        </p:attrNameLst>
                                      </p:cBhvr>
                                      <p:to>
                                        <a:srgbClr val="0066FF"/>
                                      </p:to>
                                    </p:animClr>
                                  </p:subTnLst>
                                </p:cTn>
                              </p:par>
                            </p:childTnLst>
                          </p:cTn>
                        </p:par>
                        <p:par>
                          <p:cTn id="52" fill="hold">
                            <p:stCondLst>
                              <p:cond delay="2400"/>
                            </p:stCondLst>
                            <p:childTnLst>
                              <p:par>
                                <p:cTn id="53" presetID="9" presetClass="emph" presetSubtype="0" nodeType="afterEffect">
                                  <p:stCondLst>
                                    <p:cond delay="200"/>
                                  </p:stCondLst>
                                  <p:childTnLst>
                                    <p:set>
                                      <p:cBhvr>
                                        <p:cTn id="54" dur="indefinite"/>
                                        <p:tgtEl>
                                          <p:spTgt spid="365"/>
                                        </p:tgtEl>
                                        <p:attrNameLst>
                                          <p:attrName>style.opacity</p:attrName>
                                        </p:attrNameLst>
                                      </p:cBhvr>
                                      <p:to>
                                        <p:strVal val="1"/>
                                      </p:to>
                                    </p:set>
                                    <p:animEffect filter="image" prLst="opacity: 1">
                                      <p:cBhvr rctx="IE">
                                        <p:cTn id="55" dur="indefinite"/>
                                        <p:tgtEl>
                                          <p:spTgt spid="365"/>
                                        </p:tgtEl>
                                      </p:cBhvr>
                                    </p:animEffect>
                                  </p:childTnLst>
                                  <p:subTnLst>
                                    <p:animClr clrSpc="rgb" dir="cw">
                                      <p:cBhvr override="childStyle">
                                        <p:cTn dur="1" fill="hold" display="0" masterRel="nextClick" afterEffect="1"/>
                                        <p:tgtEl>
                                          <p:spTgt spid="365"/>
                                        </p:tgtEl>
                                        <p:attrNameLst>
                                          <p:attrName>ppt_c</p:attrName>
                                        </p:attrNameLst>
                                      </p:cBhvr>
                                      <p:to>
                                        <a:srgbClr val="0066FF"/>
                                      </p:to>
                                    </p:animClr>
                                  </p:subTnLst>
                                </p:cTn>
                              </p:par>
                            </p:childTnLst>
                          </p:cTn>
                        </p:par>
                        <p:par>
                          <p:cTn id="56" fill="hold">
                            <p:stCondLst>
                              <p:cond delay="2600"/>
                            </p:stCondLst>
                            <p:childTnLst>
                              <p:par>
                                <p:cTn id="57" presetID="9" presetClass="emph" presetSubtype="0" nodeType="afterEffect">
                                  <p:stCondLst>
                                    <p:cond delay="200"/>
                                  </p:stCondLst>
                                  <p:childTnLst>
                                    <p:set>
                                      <p:cBhvr>
                                        <p:cTn id="58" dur="indefinite"/>
                                        <p:tgtEl>
                                          <p:spTgt spid="372"/>
                                        </p:tgtEl>
                                        <p:attrNameLst>
                                          <p:attrName>style.opacity</p:attrName>
                                        </p:attrNameLst>
                                      </p:cBhvr>
                                      <p:to>
                                        <p:strVal val="1"/>
                                      </p:to>
                                    </p:set>
                                    <p:animEffect filter="image" prLst="opacity: 1">
                                      <p:cBhvr rctx="IE">
                                        <p:cTn id="59" dur="indefinite"/>
                                        <p:tgtEl>
                                          <p:spTgt spid="372"/>
                                        </p:tgtEl>
                                      </p:cBhvr>
                                    </p:animEffect>
                                  </p:childTnLst>
                                  <p:subTnLst>
                                    <p:animClr clrSpc="rgb" dir="cw">
                                      <p:cBhvr override="childStyle">
                                        <p:cTn dur="1" fill="hold" display="0" masterRel="nextClick" afterEffect="1"/>
                                        <p:tgtEl>
                                          <p:spTgt spid="372"/>
                                        </p:tgtEl>
                                        <p:attrNameLst>
                                          <p:attrName>ppt_c</p:attrName>
                                        </p:attrNameLst>
                                      </p:cBhvr>
                                      <p:to>
                                        <a:srgbClr val="0066FF"/>
                                      </p:to>
                                    </p:animClr>
                                  </p:subTnLst>
                                </p:cTn>
                              </p:par>
                            </p:childTnLst>
                          </p:cTn>
                        </p:par>
                        <p:par>
                          <p:cTn id="60" fill="hold">
                            <p:stCondLst>
                              <p:cond delay="2800"/>
                            </p:stCondLst>
                            <p:childTnLst>
                              <p:par>
                                <p:cTn id="61" presetID="9" presetClass="emph" presetSubtype="0" nodeType="afterEffect">
                                  <p:stCondLst>
                                    <p:cond delay="200"/>
                                  </p:stCondLst>
                                  <p:childTnLst>
                                    <p:set>
                                      <p:cBhvr>
                                        <p:cTn id="62" dur="indefinite"/>
                                        <p:tgtEl>
                                          <p:spTgt spid="368"/>
                                        </p:tgtEl>
                                        <p:attrNameLst>
                                          <p:attrName>style.opacity</p:attrName>
                                        </p:attrNameLst>
                                      </p:cBhvr>
                                      <p:to>
                                        <p:strVal val="1"/>
                                      </p:to>
                                    </p:set>
                                    <p:animEffect filter="image" prLst="opacity: 1">
                                      <p:cBhvr rctx="IE">
                                        <p:cTn id="63" dur="indefinite"/>
                                        <p:tgtEl>
                                          <p:spTgt spid="368"/>
                                        </p:tgtEl>
                                      </p:cBhvr>
                                    </p:animEffect>
                                  </p:childTnLst>
                                  <p:subTnLst>
                                    <p:animClr clrSpc="rgb" dir="cw">
                                      <p:cBhvr override="childStyle">
                                        <p:cTn dur="1" fill="hold" display="0" masterRel="nextClick" afterEffect="1"/>
                                        <p:tgtEl>
                                          <p:spTgt spid="368"/>
                                        </p:tgtEl>
                                        <p:attrNameLst>
                                          <p:attrName>ppt_c</p:attrName>
                                        </p:attrNameLst>
                                      </p:cBhvr>
                                      <p:to>
                                        <a:srgbClr val="0066FF"/>
                                      </p:to>
                                    </p:animClr>
                                  </p:subTnLst>
                                </p:cTn>
                              </p:par>
                            </p:childTnLst>
                          </p:cTn>
                        </p:par>
                        <p:par>
                          <p:cTn id="64" fill="hold">
                            <p:stCondLst>
                              <p:cond delay="3000"/>
                            </p:stCondLst>
                            <p:childTnLst>
                              <p:par>
                                <p:cTn id="65" presetID="9" presetClass="emph" presetSubtype="0" nodeType="afterEffect">
                                  <p:stCondLst>
                                    <p:cond delay="200"/>
                                  </p:stCondLst>
                                  <p:childTnLst>
                                    <p:set>
                                      <p:cBhvr>
                                        <p:cTn id="66" dur="indefinite"/>
                                        <p:tgtEl>
                                          <p:spTgt spid="363"/>
                                        </p:tgtEl>
                                        <p:attrNameLst>
                                          <p:attrName>style.opacity</p:attrName>
                                        </p:attrNameLst>
                                      </p:cBhvr>
                                      <p:to>
                                        <p:strVal val="1"/>
                                      </p:to>
                                    </p:set>
                                    <p:animEffect filter="image" prLst="opacity: 1">
                                      <p:cBhvr rctx="IE">
                                        <p:cTn id="67" dur="indefinite"/>
                                        <p:tgtEl>
                                          <p:spTgt spid="363"/>
                                        </p:tgtEl>
                                      </p:cBhvr>
                                    </p:animEffect>
                                  </p:childTnLst>
                                  <p:subTnLst>
                                    <p:animClr clrSpc="rgb" dir="cw">
                                      <p:cBhvr override="childStyle">
                                        <p:cTn dur="1" fill="hold" display="0" masterRel="nextClick" afterEffect="1"/>
                                        <p:tgtEl>
                                          <p:spTgt spid="363"/>
                                        </p:tgtEl>
                                        <p:attrNameLst>
                                          <p:attrName>ppt_c</p:attrName>
                                        </p:attrNameLst>
                                      </p:cBhvr>
                                      <p:to>
                                        <a:srgbClr val="0066FF"/>
                                      </p:to>
                                    </p:animClr>
                                  </p:subTnLst>
                                </p:cTn>
                              </p:par>
                            </p:childTnLst>
                          </p:cTn>
                        </p:par>
                        <p:par>
                          <p:cTn id="68" fill="hold">
                            <p:stCondLst>
                              <p:cond delay="3200"/>
                            </p:stCondLst>
                            <p:childTnLst>
                              <p:par>
                                <p:cTn id="69" presetID="9" presetClass="emph" presetSubtype="0" nodeType="afterEffect">
                                  <p:stCondLst>
                                    <p:cond delay="200"/>
                                  </p:stCondLst>
                                  <p:childTnLst>
                                    <p:set>
                                      <p:cBhvr>
                                        <p:cTn id="70" dur="indefinite"/>
                                        <p:tgtEl>
                                          <p:spTgt spid="37"/>
                                        </p:tgtEl>
                                        <p:attrNameLst>
                                          <p:attrName>style.opacity</p:attrName>
                                        </p:attrNameLst>
                                      </p:cBhvr>
                                      <p:to>
                                        <p:strVal val="1"/>
                                      </p:to>
                                    </p:set>
                                    <p:animEffect filter="image" prLst="opacity: 1">
                                      <p:cBhvr rctx="IE">
                                        <p:cTn id="71" dur="indefinite"/>
                                        <p:tgtEl>
                                          <p:spTgt spid="37"/>
                                        </p:tgtEl>
                                      </p:cBhvr>
                                    </p:animEffect>
                                  </p:childTnLst>
                                  <p:subTnLst>
                                    <p:animClr clrSpc="rgb" dir="cw">
                                      <p:cBhvr override="childStyle">
                                        <p:cTn dur="1" fill="hold" display="0" masterRel="nextClick" afterEffect="1"/>
                                        <p:tgtEl>
                                          <p:spTgt spid="37"/>
                                        </p:tgtEl>
                                        <p:attrNameLst>
                                          <p:attrName>ppt_c</p:attrName>
                                        </p:attrNameLst>
                                      </p:cBhvr>
                                      <p:to>
                                        <a:srgbClr val="0066FF"/>
                                      </p:to>
                                    </p:animClr>
                                  </p:subTnLst>
                                </p:cTn>
                              </p:par>
                            </p:childTnLst>
                          </p:cTn>
                        </p:par>
                        <p:par>
                          <p:cTn id="72" fill="hold">
                            <p:stCondLst>
                              <p:cond delay="3400"/>
                            </p:stCondLst>
                            <p:childTnLst>
                              <p:par>
                                <p:cTn id="73" presetID="9" presetClass="emph" presetSubtype="0" nodeType="afterEffect">
                                  <p:stCondLst>
                                    <p:cond delay="200"/>
                                  </p:stCondLst>
                                  <p:childTnLst>
                                    <p:set>
                                      <p:cBhvr>
                                        <p:cTn id="74" dur="indefinite"/>
                                        <p:tgtEl>
                                          <p:spTgt spid="111"/>
                                        </p:tgtEl>
                                        <p:attrNameLst>
                                          <p:attrName>style.opacity</p:attrName>
                                        </p:attrNameLst>
                                      </p:cBhvr>
                                      <p:to>
                                        <p:strVal val="1"/>
                                      </p:to>
                                    </p:set>
                                    <p:animEffect filter="image" prLst="opacity: 1">
                                      <p:cBhvr rctx="IE">
                                        <p:cTn id="75" dur="indefinite"/>
                                        <p:tgtEl>
                                          <p:spTgt spid="111"/>
                                        </p:tgtEl>
                                      </p:cBhvr>
                                    </p:animEffect>
                                  </p:childTnLst>
                                  <p:subTnLst>
                                    <p:animClr clrSpc="rgb" dir="cw">
                                      <p:cBhvr override="childStyle">
                                        <p:cTn dur="1" fill="hold" display="0" masterRel="nextClick" afterEffect="1"/>
                                        <p:tgtEl>
                                          <p:spTgt spid="111"/>
                                        </p:tgtEl>
                                        <p:attrNameLst>
                                          <p:attrName>ppt_c</p:attrName>
                                        </p:attrNameLst>
                                      </p:cBhvr>
                                      <p:to>
                                        <a:srgbClr val="0066FF"/>
                                      </p:to>
                                    </p:animClr>
                                  </p:subTnLst>
                                </p:cTn>
                              </p:par>
                            </p:childTnLst>
                          </p:cTn>
                        </p:par>
                        <p:par>
                          <p:cTn id="76" fill="hold">
                            <p:stCondLst>
                              <p:cond delay="3600"/>
                            </p:stCondLst>
                            <p:childTnLst>
                              <p:par>
                                <p:cTn id="77" presetID="9" presetClass="emph" presetSubtype="0" nodeType="afterEffect">
                                  <p:stCondLst>
                                    <p:cond delay="200"/>
                                  </p:stCondLst>
                                  <p:childTnLst>
                                    <p:set>
                                      <p:cBhvr>
                                        <p:cTn id="78" dur="indefinite"/>
                                        <p:tgtEl>
                                          <p:spTgt spid="113"/>
                                        </p:tgtEl>
                                        <p:attrNameLst>
                                          <p:attrName>style.opacity</p:attrName>
                                        </p:attrNameLst>
                                      </p:cBhvr>
                                      <p:to>
                                        <p:strVal val="1"/>
                                      </p:to>
                                    </p:set>
                                    <p:animEffect filter="image" prLst="opacity: 1">
                                      <p:cBhvr rctx="IE">
                                        <p:cTn id="79" dur="indefinite"/>
                                        <p:tgtEl>
                                          <p:spTgt spid="113"/>
                                        </p:tgtEl>
                                      </p:cBhvr>
                                    </p:animEffect>
                                  </p:childTnLst>
                                  <p:subTnLst>
                                    <p:animClr clrSpc="rgb" dir="cw">
                                      <p:cBhvr override="childStyle">
                                        <p:cTn dur="1" fill="hold" display="0" masterRel="nextClick" afterEffect="1"/>
                                        <p:tgtEl>
                                          <p:spTgt spid="113"/>
                                        </p:tgtEl>
                                        <p:attrNameLst>
                                          <p:attrName>ppt_c</p:attrName>
                                        </p:attrNameLst>
                                      </p:cBhvr>
                                      <p:to>
                                        <a:srgbClr val="0066FF"/>
                                      </p:to>
                                    </p:animClr>
                                  </p:subTnLst>
                                </p:cTn>
                              </p:par>
                            </p:childTnLst>
                          </p:cTn>
                        </p:par>
                        <p:par>
                          <p:cTn id="80" fill="hold">
                            <p:stCondLst>
                              <p:cond delay="3800"/>
                            </p:stCondLst>
                            <p:childTnLst>
                              <p:par>
                                <p:cTn id="81" presetID="9" presetClass="emph" presetSubtype="0" nodeType="afterEffect">
                                  <p:stCondLst>
                                    <p:cond delay="200"/>
                                  </p:stCondLst>
                                  <p:childTnLst>
                                    <p:set>
                                      <p:cBhvr>
                                        <p:cTn id="82" dur="indefinite"/>
                                        <p:tgtEl>
                                          <p:spTgt spid="115"/>
                                        </p:tgtEl>
                                        <p:attrNameLst>
                                          <p:attrName>style.opacity</p:attrName>
                                        </p:attrNameLst>
                                      </p:cBhvr>
                                      <p:to>
                                        <p:strVal val="1"/>
                                      </p:to>
                                    </p:set>
                                    <p:animEffect filter="image" prLst="opacity: 1">
                                      <p:cBhvr rctx="IE">
                                        <p:cTn id="83" dur="indefinite"/>
                                        <p:tgtEl>
                                          <p:spTgt spid="115"/>
                                        </p:tgtEl>
                                      </p:cBhvr>
                                    </p:animEffect>
                                  </p:childTnLst>
                                  <p:subTnLst>
                                    <p:animClr clrSpc="rgb" dir="cw">
                                      <p:cBhvr override="childStyle">
                                        <p:cTn dur="1" fill="hold" display="0" masterRel="nextClick" afterEffect="1"/>
                                        <p:tgtEl>
                                          <p:spTgt spid="115"/>
                                        </p:tgtEl>
                                        <p:attrNameLst>
                                          <p:attrName>ppt_c</p:attrName>
                                        </p:attrNameLst>
                                      </p:cBhvr>
                                      <p:to>
                                        <a:srgbClr val="0066FF"/>
                                      </p:to>
                                    </p:animClr>
                                  </p:subTnLst>
                                </p:cTn>
                              </p:par>
                            </p:childTnLst>
                          </p:cTn>
                        </p:par>
                        <p:par>
                          <p:cTn id="84" fill="hold">
                            <p:stCondLst>
                              <p:cond delay="4000"/>
                            </p:stCondLst>
                            <p:childTnLst>
                              <p:par>
                                <p:cTn id="85" presetID="9" presetClass="emph" presetSubtype="0" nodeType="afterEffect">
                                  <p:stCondLst>
                                    <p:cond delay="200"/>
                                  </p:stCondLst>
                                  <p:childTnLst>
                                    <p:set>
                                      <p:cBhvr>
                                        <p:cTn id="86" dur="indefinite"/>
                                        <p:tgtEl>
                                          <p:spTgt spid="117"/>
                                        </p:tgtEl>
                                        <p:attrNameLst>
                                          <p:attrName>style.opacity</p:attrName>
                                        </p:attrNameLst>
                                      </p:cBhvr>
                                      <p:to>
                                        <p:strVal val="1"/>
                                      </p:to>
                                    </p:set>
                                    <p:animEffect filter="image" prLst="opacity: 1">
                                      <p:cBhvr rctx="IE">
                                        <p:cTn id="87" dur="indefinite"/>
                                        <p:tgtEl>
                                          <p:spTgt spid="117"/>
                                        </p:tgtEl>
                                      </p:cBhvr>
                                    </p:animEffect>
                                  </p:childTnLst>
                                  <p:subTnLst>
                                    <p:animClr clrSpc="rgb" dir="cw">
                                      <p:cBhvr override="childStyle">
                                        <p:cTn dur="1" fill="hold" display="0" masterRel="nextClick" afterEffect="1"/>
                                        <p:tgtEl>
                                          <p:spTgt spid="117"/>
                                        </p:tgtEl>
                                        <p:attrNameLst>
                                          <p:attrName>ppt_c</p:attrName>
                                        </p:attrNameLst>
                                      </p:cBhvr>
                                      <p:to>
                                        <a:srgbClr val="0066FF"/>
                                      </p:to>
                                    </p:animClr>
                                  </p:subTnLst>
                                </p:cTn>
                              </p:par>
                            </p:childTnLst>
                          </p:cTn>
                        </p:par>
                        <p:par>
                          <p:cTn id="88" fill="hold">
                            <p:stCondLst>
                              <p:cond delay="4200"/>
                            </p:stCondLst>
                            <p:childTnLst>
                              <p:par>
                                <p:cTn id="89" presetID="9" presetClass="emph" presetSubtype="0" nodeType="afterEffect">
                                  <p:stCondLst>
                                    <p:cond delay="200"/>
                                  </p:stCondLst>
                                  <p:childTnLst>
                                    <p:set>
                                      <p:cBhvr>
                                        <p:cTn id="90" dur="indefinite"/>
                                        <p:tgtEl>
                                          <p:spTgt spid="119"/>
                                        </p:tgtEl>
                                        <p:attrNameLst>
                                          <p:attrName>style.opacity</p:attrName>
                                        </p:attrNameLst>
                                      </p:cBhvr>
                                      <p:to>
                                        <p:strVal val="1"/>
                                      </p:to>
                                    </p:set>
                                    <p:animEffect filter="image" prLst="opacity: 1">
                                      <p:cBhvr rctx="IE">
                                        <p:cTn id="91" dur="indefinite"/>
                                        <p:tgtEl>
                                          <p:spTgt spid="119"/>
                                        </p:tgtEl>
                                      </p:cBhvr>
                                    </p:animEffect>
                                  </p:childTnLst>
                                  <p:subTnLst>
                                    <p:animClr clrSpc="rgb" dir="cw">
                                      <p:cBhvr override="childStyle">
                                        <p:cTn dur="1" fill="hold" display="0" masterRel="nextClick" afterEffect="1"/>
                                        <p:tgtEl>
                                          <p:spTgt spid="119"/>
                                        </p:tgtEl>
                                        <p:attrNameLst>
                                          <p:attrName>ppt_c</p:attrName>
                                        </p:attrNameLst>
                                      </p:cBhvr>
                                      <p:to>
                                        <a:srgbClr val="0066FF"/>
                                      </p:to>
                                    </p:animClr>
                                  </p:subTnLst>
                                </p:cTn>
                              </p:par>
                            </p:childTnLst>
                          </p:cTn>
                        </p:par>
                        <p:par>
                          <p:cTn id="92" fill="hold">
                            <p:stCondLst>
                              <p:cond delay="4400"/>
                            </p:stCondLst>
                            <p:childTnLst>
                              <p:par>
                                <p:cTn id="93" presetID="9" presetClass="emph" presetSubtype="0" nodeType="afterEffect">
                                  <p:stCondLst>
                                    <p:cond delay="200"/>
                                  </p:stCondLst>
                                  <p:childTnLst>
                                    <p:set>
                                      <p:cBhvr>
                                        <p:cTn id="94" dur="indefinite"/>
                                        <p:tgtEl>
                                          <p:spTgt spid="121"/>
                                        </p:tgtEl>
                                        <p:attrNameLst>
                                          <p:attrName>style.opacity</p:attrName>
                                        </p:attrNameLst>
                                      </p:cBhvr>
                                      <p:to>
                                        <p:strVal val="1"/>
                                      </p:to>
                                    </p:set>
                                    <p:animEffect filter="image" prLst="opacity: 1">
                                      <p:cBhvr rctx="IE">
                                        <p:cTn id="95" dur="indefinite"/>
                                        <p:tgtEl>
                                          <p:spTgt spid="121"/>
                                        </p:tgtEl>
                                      </p:cBhvr>
                                    </p:animEffect>
                                  </p:childTnLst>
                                  <p:subTnLst>
                                    <p:animClr clrSpc="rgb" dir="cw">
                                      <p:cBhvr override="childStyle">
                                        <p:cTn dur="1" fill="hold" display="0" masterRel="nextClick" afterEffect="1"/>
                                        <p:tgtEl>
                                          <p:spTgt spid="121"/>
                                        </p:tgtEl>
                                        <p:attrNameLst>
                                          <p:attrName>ppt_c</p:attrName>
                                        </p:attrNameLst>
                                      </p:cBhvr>
                                      <p:to>
                                        <a:srgbClr val="0066FF"/>
                                      </p:to>
                                    </p:animClr>
                                  </p:subTnLst>
                                </p:cTn>
                              </p:par>
                            </p:childTnLst>
                          </p:cTn>
                        </p:par>
                        <p:par>
                          <p:cTn id="96" fill="hold">
                            <p:stCondLst>
                              <p:cond delay="4600"/>
                            </p:stCondLst>
                            <p:childTnLst>
                              <p:par>
                                <p:cTn id="97" presetID="9" presetClass="emph" presetSubtype="0" nodeType="afterEffect">
                                  <p:stCondLst>
                                    <p:cond delay="200"/>
                                  </p:stCondLst>
                                  <p:childTnLst>
                                    <p:set>
                                      <p:cBhvr>
                                        <p:cTn id="98" dur="indefinite"/>
                                        <p:tgtEl>
                                          <p:spTgt spid="123"/>
                                        </p:tgtEl>
                                        <p:attrNameLst>
                                          <p:attrName>style.opacity</p:attrName>
                                        </p:attrNameLst>
                                      </p:cBhvr>
                                      <p:to>
                                        <p:strVal val="1"/>
                                      </p:to>
                                    </p:set>
                                    <p:animEffect filter="image" prLst="opacity: 1">
                                      <p:cBhvr rctx="IE">
                                        <p:cTn id="99" dur="indefinite"/>
                                        <p:tgtEl>
                                          <p:spTgt spid="123"/>
                                        </p:tgtEl>
                                      </p:cBhvr>
                                    </p:animEffect>
                                  </p:childTnLst>
                                  <p:subTnLst>
                                    <p:animClr clrSpc="rgb" dir="cw">
                                      <p:cBhvr override="childStyle">
                                        <p:cTn dur="1" fill="hold" display="0" masterRel="nextClick" afterEffect="1"/>
                                        <p:tgtEl>
                                          <p:spTgt spid="123"/>
                                        </p:tgtEl>
                                        <p:attrNameLst>
                                          <p:attrName>ppt_c</p:attrName>
                                        </p:attrNameLst>
                                      </p:cBhvr>
                                      <p:to>
                                        <a:srgbClr val="0066FF"/>
                                      </p:to>
                                    </p:animClr>
                                  </p:subTnLst>
                                </p:cTn>
                              </p:par>
                            </p:childTnLst>
                          </p:cTn>
                        </p:par>
                        <p:par>
                          <p:cTn id="100" fill="hold">
                            <p:stCondLst>
                              <p:cond delay="4800"/>
                            </p:stCondLst>
                            <p:childTnLst>
                              <p:par>
                                <p:cTn id="101" presetID="9" presetClass="emph" presetSubtype="0" nodeType="afterEffect">
                                  <p:stCondLst>
                                    <p:cond delay="200"/>
                                  </p:stCondLst>
                                  <p:childTnLst>
                                    <p:set>
                                      <p:cBhvr>
                                        <p:cTn id="102" dur="indefinite"/>
                                        <p:tgtEl>
                                          <p:spTgt spid="125"/>
                                        </p:tgtEl>
                                        <p:attrNameLst>
                                          <p:attrName>style.opacity</p:attrName>
                                        </p:attrNameLst>
                                      </p:cBhvr>
                                      <p:to>
                                        <p:strVal val="1"/>
                                      </p:to>
                                    </p:set>
                                    <p:animEffect filter="image" prLst="opacity: 1">
                                      <p:cBhvr rctx="IE">
                                        <p:cTn id="103" dur="indefinite"/>
                                        <p:tgtEl>
                                          <p:spTgt spid="125"/>
                                        </p:tgtEl>
                                      </p:cBhvr>
                                    </p:animEffect>
                                  </p:childTnLst>
                                  <p:subTnLst>
                                    <p:animClr clrSpc="rgb" dir="cw">
                                      <p:cBhvr override="childStyle">
                                        <p:cTn dur="1" fill="hold" display="0" masterRel="nextClick" afterEffect="1"/>
                                        <p:tgtEl>
                                          <p:spTgt spid="125"/>
                                        </p:tgtEl>
                                        <p:attrNameLst>
                                          <p:attrName>ppt_c</p:attrName>
                                        </p:attrNameLst>
                                      </p:cBhvr>
                                      <p:to>
                                        <a:srgbClr val="0066FF"/>
                                      </p:to>
                                    </p:animClr>
                                  </p:subTnLst>
                                </p:cTn>
                              </p:par>
                            </p:childTnLst>
                          </p:cTn>
                        </p:par>
                        <p:par>
                          <p:cTn id="104" fill="hold">
                            <p:stCondLst>
                              <p:cond delay="5000"/>
                            </p:stCondLst>
                            <p:childTnLst>
                              <p:par>
                                <p:cTn id="105" presetID="9" presetClass="emph" presetSubtype="0" nodeType="afterEffect">
                                  <p:stCondLst>
                                    <p:cond delay="200"/>
                                  </p:stCondLst>
                                  <p:childTnLst>
                                    <p:set>
                                      <p:cBhvr>
                                        <p:cTn id="106" dur="indefinite"/>
                                        <p:tgtEl>
                                          <p:spTgt spid="127"/>
                                        </p:tgtEl>
                                        <p:attrNameLst>
                                          <p:attrName>style.opacity</p:attrName>
                                        </p:attrNameLst>
                                      </p:cBhvr>
                                      <p:to>
                                        <p:strVal val="1"/>
                                      </p:to>
                                    </p:set>
                                    <p:animEffect filter="image" prLst="opacity: 1">
                                      <p:cBhvr rctx="IE">
                                        <p:cTn id="107" dur="indefinite"/>
                                        <p:tgtEl>
                                          <p:spTgt spid="127"/>
                                        </p:tgtEl>
                                      </p:cBhvr>
                                    </p:animEffect>
                                  </p:childTnLst>
                                  <p:subTnLst>
                                    <p:animClr clrSpc="rgb" dir="cw">
                                      <p:cBhvr override="childStyle">
                                        <p:cTn dur="1" fill="hold" display="0" masterRel="nextClick" afterEffect="1"/>
                                        <p:tgtEl>
                                          <p:spTgt spid="127"/>
                                        </p:tgtEl>
                                        <p:attrNameLst>
                                          <p:attrName>ppt_c</p:attrName>
                                        </p:attrNameLst>
                                      </p:cBhvr>
                                      <p:to>
                                        <a:srgbClr val="0066FF"/>
                                      </p:to>
                                    </p:animClr>
                                  </p:subTnLst>
                                </p:cTn>
                              </p:par>
                            </p:childTnLst>
                          </p:cTn>
                        </p:par>
                        <p:par>
                          <p:cTn id="108" fill="hold">
                            <p:stCondLst>
                              <p:cond delay="5200"/>
                            </p:stCondLst>
                            <p:childTnLst>
                              <p:par>
                                <p:cTn id="109" presetID="9" presetClass="emph" presetSubtype="0" nodeType="afterEffect">
                                  <p:stCondLst>
                                    <p:cond delay="200"/>
                                  </p:stCondLst>
                                  <p:childTnLst>
                                    <p:set>
                                      <p:cBhvr>
                                        <p:cTn id="110" dur="indefinite"/>
                                        <p:tgtEl>
                                          <p:spTgt spid="129"/>
                                        </p:tgtEl>
                                        <p:attrNameLst>
                                          <p:attrName>style.opacity</p:attrName>
                                        </p:attrNameLst>
                                      </p:cBhvr>
                                      <p:to>
                                        <p:strVal val="1"/>
                                      </p:to>
                                    </p:set>
                                    <p:animEffect filter="image" prLst="opacity: 1">
                                      <p:cBhvr rctx="IE">
                                        <p:cTn id="111" dur="indefinite"/>
                                        <p:tgtEl>
                                          <p:spTgt spid="129"/>
                                        </p:tgtEl>
                                      </p:cBhvr>
                                    </p:animEffect>
                                  </p:childTnLst>
                                  <p:subTnLst>
                                    <p:animClr clrSpc="rgb" dir="cw">
                                      <p:cBhvr override="childStyle">
                                        <p:cTn dur="1" fill="hold" display="0" masterRel="nextClick" afterEffect="1"/>
                                        <p:tgtEl>
                                          <p:spTgt spid="129"/>
                                        </p:tgtEl>
                                        <p:attrNameLst>
                                          <p:attrName>ppt_c</p:attrName>
                                        </p:attrNameLst>
                                      </p:cBhvr>
                                      <p:to>
                                        <a:srgbClr val="0066FF"/>
                                      </p:to>
                                    </p:animClr>
                                  </p:subTnLst>
                                </p:cTn>
                              </p:par>
                            </p:childTnLst>
                          </p:cTn>
                        </p:par>
                        <p:par>
                          <p:cTn id="112" fill="hold">
                            <p:stCondLst>
                              <p:cond delay="5400"/>
                            </p:stCondLst>
                            <p:childTnLst>
                              <p:par>
                                <p:cTn id="113" presetID="9" presetClass="emph" presetSubtype="0" nodeType="afterEffect">
                                  <p:stCondLst>
                                    <p:cond delay="200"/>
                                  </p:stCondLst>
                                  <p:childTnLst>
                                    <p:set>
                                      <p:cBhvr>
                                        <p:cTn id="114" dur="indefinite"/>
                                        <p:tgtEl>
                                          <p:spTgt spid="377"/>
                                        </p:tgtEl>
                                        <p:attrNameLst>
                                          <p:attrName>style.opacity</p:attrName>
                                        </p:attrNameLst>
                                      </p:cBhvr>
                                      <p:to>
                                        <p:strVal val="1"/>
                                      </p:to>
                                    </p:set>
                                    <p:animEffect filter="image" prLst="opacity: 1">
                                      <p:cBhvr rctx="IE">
                                        <p:cTn id="115" dur="indefinite"/>
                                        <p:tgtEl>
                                          <p:spTgt spid="377"/>
                                        </p:tgtEl>
                                      </p:cBhvr>
                                    </p:animEffect>
                                  </p:childTnLst>
                                  <p:subTnLst>
                                    <p:animClr clrSpc="rgb" dir="cw">
                                      <p:cBhvr override="childStyle">
                                        <p:cTn dur="1" fill="hold" display="0" masterRel="nextClick" afterEffect="1"/>
                                        <p:tgtEl>
                                          <p:spTgt spid="377"/>
                                        </p:tgtEl>
                                        <p:attrNameLst>
                                          <p:attrName>ppt_c</p:attrName>
                                        </p:attrNameLst>
                                      </p:cBhvr>
                                      <p:to>
                                        <a:srgbClr val="0066FF"/>
                                      </p:to>
                                    </p:animClr>
                                  </p:subTnLst>
                                </p:cTn>
                              </p:par>
                            </p:childTnLst>
                          </p:cTn>
                        </p:par>
                        <p:par>
                          <p:cTn id="116" fill="hold">
                            <p:stCondLst>
                              <p:cond delay="5600"/>
                            </p:stCondLst>
                            <p:childTnLst>
                              <p:par>
                                <p:cTn id="117" presetID="9" presetClass="emph" presetSubtype="0" nodeType="afterEffect">
                                  <p:stCondLst>
                                    <p:cond delay="200"/>
                                  </p:stCondLst>
                                  <p:childTnLst>
                                    <p:set>
                                      <p:cBhvr>
                                        <p:cTn id="118" dur="indefinite"/>
                                        <p:tgtEl>
                                          <p:spTgt spid="398"/>
                                        </p:tgtEl>
                                        <p:attrNameLst>
                                          <p:attrName>style.opacity</p:attrName>
                                        </p:attrNameLst>
                                      </p:cBhvr>
                                      <p:to>
                                        <p:strVal val="1"/>
                                      </p:to>
                                    </p:set>
                                    <p:animEffect filter="image" prLst="opacity: 1">
                                      <p:cBhvr rctx="IE">
                                        <p:cTn id="119" dur="indefinite"/>
                                        <p:tgtEl>
                                          <p:spTgt spid="398"/>
                                        </p:tgtEl>
                                      </p:cBhvr>
                                    </p:animEffect>
                                  </p:childTnLst>
                                  <p:subTnLst>
                                    <p:animClr clrSpc="rgb" dir="cw">
                                      <p:cBhvr override="childStyle">
                                        <p:cTn dur="1" fill="hold" display="0" masterRel="nextClick" afterEffect="1"/>
                                        <p:tgtEl>
                                          <p:spTgt spid="398"/>
                                        </p:tgtEl>
                                        <p:attrNameLst>
                                          <p:attrName>ppt_c</p:attrName>
                                        </p:attrNameLst>
                                      </p:cBhvr>
                                      <p:to>
                                        <a:srgbClr val="0066FF"/>
                                      </p:to>
                                    </p:animClr>
                                  </p:subTnLst>
                                </p:cTn>
                              </p:par>
                            </p:childTnLst>
                          </p:cTn>
                        </p:par>
                        <p:par>
                          <p:cTn id="120" fill="hold">
                            <p:stCondLst>
                              <p:cond delay="5800"/>
                            </p:stCondLst>
                            <p:childTnLst>
                              <p:par>
                                <p:cTn id="121" presetID="9" presetClass="emph" presetSubtype="0" nodeType="afterEffect">
                                  <p:stCondLst>
                                    <p:cond delay="200"/>
                                  </p:stCondLst>
                                  <p:childTnLst>
                                    <p:set>
                                      <p:cBhvr>
                                        <p:cTn id="122" dur="indefinite"/>
                                        <p:tgtEl>
                                          <p:spTgt spid="399"/>
                                        </p:tgtEl>
                                        <p:attrNameLst>
                                          <p:attrName>style.opacity</p:attrName>
                                        </p:attrNameLst>
                                      </p:cBhvr>
                                      <p:to>
                                        <p:strVal val="1"/>
                                      </p:to>
                                    </p:set>
                                    <p:animEffect filter="image" prLst="opacity: 1">
                                      <p:cBhvr rctx="IE">
                                        <p:cTn id="123" dur="indefinite"/>
                                        <p:tgtEl>
                                          <p:spTgt spid="399"/>
                                        </p:tgtEl>
                                      </p:cBhvr>
                                    </p:animEffect>
                                  </p:childTnLst>
                                  <p:subTnLst>
                                    <p:animClr clrSpc="rgb" dir="cw">
                                      <p:cBhvr override="childStyle">
                                        <p:cTn dur="1" fill="hold" display="0" masterRel="nextClick" afterEffect="1"/>
                                        <p:tgtEl>
                                          <p:spTgt spid="399"/>
                                        </p:tgtEl>
                                        <p:attrNameLst>
                                          <p:attrName>ppt_c</p:attrName>
                                        </p:attrNameLst>
                                      </p:cBhvr>
                                      <p:to>
                                        <a:srgbClr val="0066FF"/>
                                      </p:to>
                                    </p:animClr>
                                  </p:subTnLst>
                                </p:cTn>
                              </p:par>
                            </p:childTnLst>
                          </p:cTn>
                        </p:par>
                        <p:par>
                          <p:cTn id="124" fill="hold">
                            <p:stCondLst>
                              <p:cond delay="6000"/>
                            </p:stCondLst>
                            <p:childTnLst>
                              <p:par>
                                <p:cTn id="125" presetID="9" presetClass="emph" presetSubtype="0" nodeType="afterEffect">
                                  <p:stCondLst>
                                    <p:cond delay="100"/>
                                  </p:stCondLst>
                                  <p:childTnLst>
                                    <p:set>
                                      <p:cBhvr>
                                        <p:cTn id="126" dur="indefinite"/>
                                        <p:tgtEl>
                                          <p:spTgt spid="400"/>
                                        </p:tgtEl>
                                        <p:attrNameLst>
                                          <p:attrName>style.opacity</p:attrName>
                                        </p:attrNameLst>
                                      </p:cBhvr>
                                      <p:to>
                                        <p:strVal val="1"/>
                                      </p:to>
                                    </p:set>
                                    <p:animEffect filter="image" prLst="opacity: 1">
                                      <p:cBhvr rctx="IE">
                                        <p:cTn id="127" dur="indefinite"/>
                                        <p:tgtEl>
                                          <p:spTgt spid="400"/>
                                        </p:tgtEl>
                                      </p:cBhvr>
                                    </p:animEffect>
                                  </p:childTnLst>
                                  <p:subTnLst>
                                    <p:animClr clrSpc="rgb" dir="cw">
                                      <p:cBhvr override="childStyle">
                                        <p:cTn dur="1" fill="hold" display="0" masterRel="nextClick" afterEffect="1"/>
                                        <p:tgtEl>
                                          <p:spTgt spid="400"/>
                                        </p:tgtEl>
                                        <p:attrNameLst>
                                          <p:attrName>ppt_c</p:attrName>
                                        </p:attrNameLst>
                                      </p:cBhvr>
                                      <p:to>
                                        <a:srgbClr val="0066FF"/>
                                      </p:to>
                                    </p:animClr>
                                  </p:subTnLst>
                                </p:cTn>
                              </p:par>
                            </p:childTnLst>
                          </p:cTn>
                        </p:par>
                        <p:par>
                          <p:cTn id="128" fill="hold">
                            <p:stCondLst>
                              <p:cond delay="6100"/>
                            </p:stCondLst>
                            <p:childTnLst>
                              <p:par>
                                <p:cTn id="129" presetID="9" presetClass="emph" presetSubtype="0" nodeType="afterEffect">
                                  <p:stCondLst>
                                    <p:cond delay="100"/>
                                  </p:stCondLst>
                                  <p:childTnLst>
                                    <p:set>
                                      <p:cBhvr>
                                        <p:cTn id="130" dur="indefinite"/>
                                        <p:tgtEl>
                                          <p:spTgt spid="401"/>
                                        </p:tgtEl>
                                        <p:attrNameLst>
                                          <p:attrName>style.opacity</p:attrName>
                                        </p:attrNameLst>
                                      </p:cBhvr>
                                      <p:to>
                                        <p:strVal val="1"/>
                                      </p:to>
                                    </p:set>
                                    <p:animEffect filter="image" prLst="opacity: 1">
                                      <p:cBhvr rctx="IE">
                                        <p:cTn id="131" dur="indefinite"/>
                                        <p:tgtEl>
                                          <p:spTgt spid="401"/>
                                        </p:tgtEl>
                                      </p:cBhvr>
                                    </p:animEffect>
                                  </p:childTnLst>
                                  <p:subTnLst>
                                    <p:animClr clrSpc="rgb" dir="cw">
                                      <p:cBhvr override="childStyle">
                                        <p:cTn dur="1" fill="hold" display="0" masterRel="nextClick" afterEffect="1"/>
                                        <p:tgtEl>
                                          <p:spTgt spid="401"/>
                                        </p:tgtEl>
                                        <p:attrNameLst>
                                          <p:attrName>ppt_c</p:attrName>
                                        </p:attrNameLst>
                                      </p:cBhvr>
                                      <p:to>
                                        <a:srgbClr val="0066FF"/>
                                      </p:to>
                                    </p:animClr>
                                  </p:subTnLst>
                                </p:cTn>
                              </p:par>
                            </p:childTnLst>
                          </p:cTn>
                        </p:par>
                        <p:par>
                          <p:cTn id="132" fill="hold">
                            <p:stCondLst>
                              <p:cond delay="6200"/>
                            </p:stCondLst>
                            <p:childTnLst>
                              <p:par>
                                <p:cTn id="133" presetID="9" presetClass="emph" presetSubtype="0" nodeType="afterEffect">
                                  <p:stCondLst>
                                    <p:cond delay="100"/>
                                  </p:stCondLst>
                                  <p:childTnLst>
                                    <p:set>
                                      <p:cBhvr>
                                        <p:cTn id="134" dur="indefinite"/>
                                        <p:tgtEl>
                                          <p:spTgt spid="402"/>
                                        </p:tgtEl>
                                        <p:attrNameLst>
                                          <p:attrName>style.opacity</p:attrName>
                                        </p:attrNameLst>
                                      </p:cBhvr>
                                      <p:to>
                                        <p:strVal val="1"/>
                                      </p:to>
                                    </p:set>
                                    <p:animEffect filter="image" prLst="opacity: 1">
                                      <p:cBhvr rctx="IE">
                                        <p:cTn id="135" dur="indefinite"/>
                                        <p:tgtEl>
                                          <p:spTgt spid="402"/>
                                        </p:tgtEl>
                                      </p:cBhvr>
                                    </p:animEffect>
                                  </p:childTnLst>
                                  <p:subTnLst>
                                    <p:animClr clrSpc="rgb" dir="cw">
                                      <p:cBhvr override="childStyle">
                                        <p:cTn dur="1" fill="hold" display="0" masterRel="nextClick" afterEffect="1"/>
                                        <p:tgtEl>
                                          <p:spTgt spid="402"/>
                                        </p:tgtEl>
                                        <p:attrNameLst>
                                          <p:attrName>ppt_c</p:attrName>
                                        </p:attrNameLst>
                                      </p:cBhvr>
                                      <p:to>
                                        <a:srgbClr val="0066FF"/>
                                      </p:to>
                                    </p:animClr>
                                  </p:subTnLst>
                                </p:cTn>
                              </p:par>
                            </p:childTnLst>
                          </p:cTn>
                        </p:par>
                        <p:par>
                          <p:cTn id="136" fill="hold">
                            <p:stCondLst>
                              <p:cond delay="6300"/>
                            </p:stCondLst>
                            <p:childTnLst>
                              <p:par>
                                <p:cTn id="137" presetID="9" presetClass="emph" presetSubtype="0" nodeType="afterEffect">
                                  <p:stCondLst>
                                    <p:cond delay="100"/>
                                  </p:stCondLst>
                                  <p:childTnLst>
                                    <p:set>
                                      <p:cBhvr>
                                        <p:cTn id="138" dur="indefinite"/>
                                        <p:tgtEl>
                                          <p:spTgt spid="403"/>
                                        </p:tgtEl>
                                        <p:attrNameLst>
                                          <p:attrName>style.opacity</p:attrName>
                                        </p:attrNameLst>
                                      </p:cBhvr>
                                      <p:to>
                                        <p:strVal val="1"/>
                                      </p:to>
                                    </p:set>
                                    <p:animEffect filter="image" prLst="opacity: 1">
                                      <p:cBhvr rctx="IE">
                                        <p:cTn id="139" dur="indefinite"/>
                                        <p:tgtEl>
                                          <p:spTgt spid="403"/>
                                        </p:tgtEl>
                                      </p:cBhvr>
                                    </p:animEffect>
                                  </p:childTnLst>
                                  <p:subTnLst>
                                    <p:animClr clrSpc="rgb" dir="cw">
                                      <p:cBhvr override="childStyle">
                                        <p:cTn dur="1" fill="hold" display="0" masterRel="nextClick" afterEffect="1"/>
                                        <p:tgtEl>
                                          <p:spTgt spid="403"/>
                                        </p:tgtEl>
                                        <p:attrNameLst>
                                          <p:attrName>ppt_c</p:attrName>
                                        </p:attrNameLst>
                                      </p:cBhvr>
                                      <p:to>
                                        <a:srgbClr val="0066FF"/>
                                      </p:to>
                                    </p:animClr>
                                  </p:subTnLst>
                                </p:cTn>
                              </p:par>
                            </p:childTnLst>
                          </p:cTn>
                        </p:par>
                        <p:par>
                          <p:cTn id="140" fill="hold">
                            <p:stCondLst>
                              <p:cond delay="6400"/>
                            </p:stCondLst>
                            <p:childTnLst>
                              <p:par>
                                <p:cTn id="141" presetID="9" presetClass="emph" presetSubtype="0" nodeType="afterEffect">
                                  <p:stCondLst>
                                    <p:cond delay="100"/>
                                  </p:stCondLst>
                                  <p:childTnLst>
                                    <p:set>
                                      <p:cBhvr>
                                        <p:cTn id="142" dur="indefinite"/>
                                        <p:tgtEl>
                                          <p:spTgt spid="404"/>
                                        </p:tgtEl>
                                        <p:attrNameLst>
                                          <p:attrName>style.opacity</p:attrName>
                                        </p:attrNameLst>
                                      </p:cBhvr>
                                      <p:to>
                                        <p:strVal val="1"/>
                                      </p:to>
                                    </p:set>
                                    <p:animEffect filter="image" prLst="opacity: 1">
                                      <p:cBhvr rctx="IE">
                                        <p:cTn id="143" dur="indefinite"/>
                                        <p:tgtEl>
                                          <p:spTgt spid="404"/>
                                        </p:tgtEl>
                                      </p:cBhvr>
                                    </p:animEffect>
                                  </p:childTnLst>
                                  <p:subTnLst>
                                    <p:animClr clrSpc="rgb" dir="cw">
                                      <p:cBhvr override="childStyle">
                                        <p:cTn dur="1" fill="hold" display="0" masterRel="nextClick" afterEffect="1"/>
                                        <p:tgtEl>
                                          <p:spTgt spid="404"/>
                                        </p:tgtEl>
                                        <p:attrNameLst>
                                          <p:attrName>ppt_c</p:attrName>
                                        </p:attrNameLst>
                                      </p:cBhvr>
                                      <p:to>
                                        <a:srgbClr val="0066FF"/>
                                      </p:to>
                                    </p:animClr>
                                  </p:subTnLst>
                                </p:cTn>
                              </p:par>
                            </p:childTnLst>
                          </p:cTn>
                        </p:par>
                        <p:par>
                          <p:cTn id="144" fill="hold">
                            <p:stCondLst>
                              <p:cond delay="6500"/>
                            </p:stCondLst>
                            <p:childTnLst>
                              <p:par>
                                <p:cTn id="145" presetID="9" presetClass="emph" presetSubtype="0" nodeType="afterEffect">
                                  <p:stCondLst>
                                    <p:cond delay="100"/>
                                  </p:stCondLst>
                                  <p:childTnLst>
                                    <p:set>
                                      <p:cBhvr>
                                        <p:cTn id="146" dur="indefinite"/>
                                        <p:tgtEl>
                                          <p:spTgt spid="405"/>
                                        </p:tgtEl>
                                        <p:attrNameLst>
                                          <p:attrName>style.opacity</p:attrName>
                                        </p:attrNameLst>
                                      </p:cBhvr>
                                      <p:to>
                                        <p:strVal val="1"/>
                                      </p:to>
                                    </p:set>
                                    <p:animEffect filter="image" prLst="opacity: 1">
                                      <p:cBhvr rctx="IE">
                                        <p:cTn id="147" dur="indefinite"/>
                                        <p:tgtEl>
                                          <p:spTgt spid="405"/>
                                        </p:tgtEl>
                                      </p:cBhvr>
                                    </p:animEffect>
                                  </p:childTnLst>
                                  <p:subTnLst>
                                    <p:animClr clrSpc="rgb" dir="cw">
                                      <p:cBhvr override="childStyle">
                                        <p:cTn dur="1" fill="hold" display="0" masterRel="nextClick" afterEffect="1"/>
                                        <p:tgtEl>
                                          <p:spTgt spid="405"/>
                                        </p:tgtEl>
                                        <p:attrNameLst>
                                          <p:attrName>ppt_c</p:attrName>
                                        </p:attrNameLst>
                                      </p:cBhvr>
                                      <p:to>
                                        <a:srgbClr val="0066FF"/>
                                      </p:to>
                                    </p:animClr>
                                  </p:subTnLst>
                                </p:cTn>
                              </p:par>
                            </p:childTnLst>
                          </p:cTn>
                        </p:par>
                        <p:par>
                          <p:cTn id="148" fill="hold">
                            <p:stCondLst>
                              <p:cond delay="6600"/>
                            </p:stCondLst>
                            <p:childTnLst>
                              <p:par>
                                <p:cTn id="149" presetID="9" presetClass="emph" presetSubtype="0" nodeType="afterEffect">
                                  <p:stCondLst>
                                    <p:cond delay="100"/>
                                  </p:stCondLst>
                                  <p:childTnLst>
                                    <p:set>
                                      <p:cBhvr>
                                        <p:cTn id="150" dur="indefinite"/>
                                        <p:tgtEl>
                                          <p:spTgt spid="406"/>
                                        </p:tgtEl>
                                        <p:attrNameLst>
                                          <p:attrName>style.opacity</p:attrName>
                                        </p:attrNameLst>
                                      </p:cBhvr>
                                      <p:to>
                                        <p:strVal val="1"/>
                                      </p:to>
                                    </p:set>
                                    <p:animEffect filter="image" prLst="opacity: 1">
                                      <p:cBhvr rctx="IE">
                                        <p:cTn id="151" dur="indefinite"/>
                                        <p:tgtEl>
                                          <p:spTgt spid="406"/>
                                        </p:tgtEl>
                                      </p:cBhvr>
                                    </p:animEffect>
                                  </p:childTnLst>
                                  <p:subTnLst>
                                    <p:animClr clrSpc="rgb" dir="cw">
                                      <p:cBhvr override="childStyle">
                                        <p:cTn dur="1" fill="hold" display="0" masterRel="nextClick" afterEffect="1"/>
                                        <p:tgtEl>
                                          <p:spTgt spid="406"/>
                                        </p:tgtEl>
                                        <p:attrNameLst>
                                          <p:attrName>ppt_c</p:attrName>
                                        </p:attrNameLst>
                                      </p:cBhvr>
                                      <p:to>
                                        <a:srgbClr val="0066FF"/>
                                      </p:to>
                                    </p:animClr>
                                  </p:subTnLst>
                                </p:cTn>
                              </p:par>
                            </p:childTnLst>
                          </p:cTn>
                        </p:par>
                        <p:par>
                          <p:cTn id="152" fill="hold">
                            <p:stCondLst>
                              <p:cond delay="6700"/>
                            </p:stCondLst>
                            <p:childTnLst>
                              <p:par>
                                <p:cTn id="153" presetID="9" presetClass="emph" presetSubtype="0" nodeType="afterEffect">
                                  <p:stCondLst>
                                    <p:cond delay="100"/>
                                  </p:stCondLst>
                                  <p:childTnLst>
                                    <p:set>
                                      <p:cBhvr>
                                        <p:cTn id="154" dur="indefinite"/>
                                        <p:tgtEl>
                                          <p:spTgt spid="407"/>
                                        </p:tgtEl>
                                        <p:attrNameLst>
                                          <p:attrName>style.opacity</p:attrName>
                                        </p:attrNameLst>
                                      </p:cBhvr>
                                      <p:to>
                                        <p:strVal val="1"/>
                                      </p:to>
                                    </p:set>
                                    <p:animEffect filter="image" prLst="opacity: 1">
                                      <p:cBhvr rctx="IE">
                                        <p:cTn id="155" dur="indefinite"/>
                                        <p:tgtEl>
                                          <p:spTgt spid="407"/>
                                        </p:tgtEl>
                                      </p:cBhvr>
                                    </p:animEffect>
                                  </p:childTnLst>
                                  <p:subTnLst>
                                    <p:animClr clrSpc="rgb" dir="cw">
                                      <p:cBhvr override="childStyle">
                                        <p:cTn dur="1" fill="hold" display="0" masterRel="nextClick" afterEffect="1"/>
                                        <p:tgtEl>
                                          <p:spTgt spid="407"/>
                                        </p:tgtEl>
                                        <p:attrNameLst>
                                          <p:attrName>ppt_c</p:attrName>
                                        </p:attrNameLst>
                                      </p:cBhvr>
                                      <p:to>
                                        <a:srgbClr val="0066FF"/>
                                      </p:to>
                                    </p:animClr>
                                  </p:subTnLst>
                                </p:cTn>
                              </p:par>
                            </p:childTnLst>
                          </p:cTn>
                        </p:par>
                        <p:par>
                          <p:cTn id="156" fill="hold">
                            <p:stCondLst>
                              <p:cond delay="6800"/>
                            </p:stCondLst>
                            <p:childTnLst>
                              <p:par>
                                <p:cTn id="157" presetID="9" presetClass="emph" presetSubtype="0" nodeType="afterEffect">
                                  <p:stCondLst>
                                    <p:cond delay="100"/>
                                  </p:stCondLst>
                                  <p:childTnLst>
                                    <p:set>
                                      <p:cBhvr>
                                        <p:cTn id="158" dur="indefinite"/>
                                        <p:tgtEl>
                                          <p:spTgt spid="464"/>
                                        </p:tgtEl>
                                        <p:attrNameLst>
                                          <p:attrName>style.opacity</p:attrName>
                                        </p:attrNameLst>
                                      </p:cBhvr>
                                      <p:to>
                                        <p:strVal val="1"/>
                                      </p:to>
                                    </p:set>
                                    <p:animEffect filter="image" prLst="opacity: 1">
                                      <p:cBhvr rctx="IE">
                                        <p:cTn id="159" dur="indefinite"/>
                                        <p:tgtEl>
                                          <p:spTgt spid="464"/>
                                        </p:tgtEl>
                                      </p:cBhvr>
                                    </p:animEffect>
                                  </p:childTnLst>
                                  <p:subTnLst>
                                    <p:animClr clrSpc="rgb" dir="cw">
                                      <p:cBhvr override="childStyle">
                                        <p:cTn dur="1" fill="hold" display="0" masterRel="nextClick" afterEffect="1"/>
                                        <p:tgtEl>
                                          <p:spTgt spid="464"/>
                                        </p:tgtEl>
                                        <p:attrNameLst>
                                          <p:attrName>ppt_c</p:attrName>
                                        </p:attrNameLst>
                                      </p:cBhvr>
                                      <p:to>
                                        <a:srgbClr val="0066FF"/>
                                      </p:to>
                                    </p:animClr>
                                  </p:subTnLst>
                                </p:cTn>
                              </p:par>
                            </p:childTnLst>
                          </p:cTn>
                        </p:par>
                        <p:par>
                          <p:cTn id="160" fill="hold">
                            <p:stCondLst>
                              <p:cond delay="6900"/>
                            </p:stCondLst>
                            <p:childTnLst>
                              <p:par>
                                <p:cTn id="161" presetID="9" presetClass="emph" presetSubtype="0" nodeType="afterEffect">
                                  <p:stCondLst>
                                    <p:cond delay="100"/>
                                  </p:stCondLst>
                                  <p:childTnLst>
                                    <p:set>
                                      <p:cBhvr>
                                        <p:cTn id="162" dur="indefinite"/>
                                        <p:tgtEl>
                                          <p:spTgt spid="467"/>
                                        </p:tgtEl>
                                        <p:attrNameLst>
                                          <p:attrName>style.opacity</p:attrName>
                                        </p:attrNameLst>
                                      </p:cBhvr>
                                      <p:to>
                                        <p:strVal val="1"/>
                                      </p:to>
                                    </p:set>
                                    <p:animEffect filter="image" prLst="opacity: 1">
                                      <p:cBhvr rctx="IE">
                                        <p:cTn id="163" dur="indefinite"/>
                                        <p:tgtEl>
                                          <p:spTgt spid="467"/>
                                        </p:tgtEl>
                                      </p:cBhvr>
                                    </p:animEffect>
                                  </p:childTnLst>
                                  <p:subTnLst>
                                    <p:animClr clrSpc="rgb" dir="cw">
                                      <p:cBhvr override="childStyle">
                                        <p:cTn dur="1" fill="hold" display="0" masterRel="nextClick" afterEffect="1"/>
                                        <p:tgtEl>
                                          <p:spTgt spid="467"/>
                                        </p:tgtEl>
                                        <p:attrNameLst>
                                          <p:attrName>ppt_c</p:attrName>
                                        </p:attrNameLst>
                                      </p:cBhvr>
                                      <p:to>
                                        <a:srgbClr val="0066FF"/>
                                      </p:to>
                                    </p:animClr>
                                  </p:subTnLst>
                                </p:cTn>
                              </p:par>
                            </p:childTnLst>
                          </p:cTn>
                        </p:par>
                        <p:par>
                          <p:cTn id="164" fill="hold">
                            <p:stCondLst>
                              <p:cond delay="7000"/>
                            </p:stCondLst>
                            <p:childTnLst>
                              <p:par>
                                <p:cTn id="165" presetID="9" presetClass="emph" presetSubtype="0" nodeType="afterEffect">
                                  <p:stCondLst>
                                    <p:cond delay="100"/>
                                  </p:stCondLst>
                                  <p:childTnLst>
                                    <p:set>
                                      <p:cBhvr>
                                        <p:cTn id="166" dur="indefinite"/>
                                        <p:tgtEl>
                                          <p:spTgt spid="468"/>
                                        </p:tgtEl>
                                        <p:attrNameLst>
                                          <p:attrName>style.opacity</p:attrName>
                                        </p:attrNameLst>
                                      </p:cBhvr>
                                      <p:to>
                                        <p:strVal val="1"/>
                                      </p:to>
                                    </p:set>
                                    <p:animEffect filter="image" prLst="opacity: 1">
                                      <p:cBhvr rctx="IE">
                                        <p:cTn id="167" dur="indefinite"/>
                                        <p:tgtEl>
                                          <p:spTgt spid="468"/>
                                        </p:tgtEl>
                                      </p:cBhvr>
                                    </p:animEffect>
                                  </p:childTnLst>
                                  <p:subTnLst>
                                    <p:animClr clrSpc="rgb" dir="cw">
                                      <p:cBhvr override="childStyle">
                                        <p:cTn dur="1" fill="hold" display="0" masterRel="nextClick" afterEffect="1"/>
                                        <p:tgtEl>
                                          <p:spTgt spid="468"/>
                                        </p:tgtEl>
                                        <p:attrNameLst>
                                          <p:attrName>ppt_c</p:attrName>
                                        </p:attrNameLst>
                                      </p:cBhvr>
                                      <p:to>
                                        <a:srgbClr val="0066FF"/>
                                      </p:to>
                                    </p:animClr>
                                  </p:subTnLst>
                                </p:cTn>
                              </p:par>
                            </p:childTnLst>
                          </p:cTn>
                        </p:par>
                        <p:par>
                          <p:cTn id="168" fill="hold">
                            <p:stCondLst>
                              <p:cond delay="7100"/>
                            </p:stCondLst>
                            <p:childTnLst>
                              <p:par>
                                <p:cTn id="169" presetID="9" presetClass="emph" presetSubtype="0" nodeType="afterEffect">
                                  <p:stCondLst>
                                    <p:cond delay="100"/>
                                  </p:stCondLst>
                                  <p:childTnLst>
                                    <p:set>
                                      <p:cBhvr>
                                        <p:cTn id="170" dur="indefinite"/>
                                        <p:tgtEl>
                                          <p:spTgt spid="470"/>
                                        </p:tgtEl>
                                        <p:attrNameLst>
                                          <p:attrName>style.opacity</p:attrName>
                                        </p:attrNameLst>
                                      </p:cBhvr>
                                      <p:to>
                                        <p:strVal val="1"/>
                                      </p:to>
                                    </p:set>
                                    <p:animEffect filter="image" prLst="opacity: 1">
                                      <p:cBhvr rctx="IE">
                                        <p:cTn id="171" dur="indefinite"/>
                                        <p:tgtEl>
                                          <p:spTgt spid="470"/>
                                        </p:tgtEl>
                                      </p:cBhvr>
                                    </p:animEffect>
                                  </p:childTnLst>
                                  <p:subTnLst>
                                    <p:animClr clrSpc="rgb" dir="cw">
                                      <p:cBhvr override="childStyle">
                                        <p:cTn dur="1" fill="hold" display="0" masterRel="nextClick" afterEffect="1"/>
                                        <p:tgtEl>
                                          <p:spTgt spid="470"/>
                                        </p:tgtEl>
                                        <p:attrNameLst>
                                          <p:attrName>ppt_c</p:attrName>
                                        </p:attrNameLst>
                                      </p:cBhvr>
                                      <p:to>
                                        <a:srgbClr val="0066FF"/>
                                      </p:to>
                                    </p:animClr>
                                  </p:subTnLst>
                                </p:cTn>
                              </p:par>
                            </p:childTnLst>
                          </p:cTn>
                        </p:par>
                        <p:par>
                          <p:cTn id="172" fill="hold">
                            <p:stCondLst>
                              <p:cond delay="7200"/>
                            </p:stCondLst>
                            <p:childTnLst>
                              <p:par>
                                <p:cTn id="173" presetID="9" presetClass="emph" presetSubtype="0" nodeType="afterEffect">
                                  <p:stCondLst>
                                    <p:cond delay="100"/>
                                  </p:stCondLst>
                                  <p:childTnLst>
                                    <p:set>
                                      <p:cBhvr>
                                        <p:cTn id="174" dur="indefinite"/>
                                        <p:tgtEl>
                                          <p:spTgt spid="471"/>
                                        </p:tgtEl>
                                        <p:attrNameLst>
                                          <p:attrName>style.opacity</p:attrName>
                                        </p:attrNameLst>
                                      </p:cBhvr>
                                      <p:to>
                                        <p:strVal val="1"/>
                                      </p:to>
                                    </p:set>
                                    <p:animEffect filter="image" prLst="opacity: 1">
                                      <p:cBhvr rctx="IE">
                                        <p:cTn id="175" dur="indefinite"/>
                                        <p:tgtEl>
                                          <p:spTgt spid="471"/>
                                        </p:tgtEl>
                                      </p:cBhvr>
                                    </p:animEffect>
                                  </p:childTnLst>
                                  <p:subTnLst>
                                    <p:animClr clrSpc="rgb" dir="cw">
                                      <p:cBhvr override="childStyle">
                                        <p:cTn dur="1" fill="hold" display="0" masterRel="nextClick" afterEffect="1"/>
                                        <p:tgtEl>
                                          <p:spTgt spid="471"/>
                                        </p:tgtEl>
                                        <p:attrNameLst>
                                          <p:attrName>ppt_c</p:attrName>
                                        </p:attrNameLst>
                                      </p:cBhvr>
                                      <p:to>
                                        <a:srgbClr val="0066FF"/>
                                      </p:to>
                                    </p:animClr>
                                  </p:subTnLst>
                                </p:cTn>
                              </p:par>
                            </p:childTnLst>
                          </p:cTn>
                        </p:par>
                        <p:par>
                          <p:cTn id="176" fill="hold">
                            <p:stCondLst>
                              <p:cond delay="7300"/>
                            </p:stCondLst>
                            <p:childTnLst>
                              <p:par>
                                <p:cTn id="177" presetID="9" presetClass="emph" presetSubtype="0" nodeType="afterEffect">
                                  <p:stCondLst>
                                    <p:cond delay="100"/>
                                  </p:stCondLst>
                                  <p:childTnLst>
                                    <p:set>
                                      <p:cBhvr>
                                        <p:cTn id="178" dur="indefinite"/>
                                        <p:tgtEl>
                                          <p:spTgt spid="472"/>
                                        </p:tgtEl>
                                        <p:attrNameLst>
                                          <p:attrName>style.opacity</p:attrName>
                                        </p:attrNameLst>
                                      </p:cBhvr>
                                      <p:to>
                                        <p:strVal val="1"/>
                                      </p:to>
                                    </p:set>
                                    <p:animEffect filter="image" prLst="opacity: 1">
                                      <p:cBhvr rctx="IE">
                                        <p:cTn id="179" dur="indefinite"/>
                                        <p:tgtEl>
                                          <p:spTgt spid="472"/>
                                        </p:tgtEl>
                                      </p:cBhvr>
                                    </p:animEffect>
                                  </p:childTnLst>
                                  <p:subTnLst>
                                    <p:animClr clrSpc="rgb" dir="cw">
                                      <p:cBhvr override="childStyle">
                                        <p:cTn dur="1" fill="hold" display="0" masterRel="nextClick" afterEffect="1"/>
                                        <p:tgtEl>
                                          <p:spTgt spid="472"/>
                                        </p:tgtEl>
                                        <p:attrNameLst>
                                          <p:attrName>ppt_c</p:attrName>
                                        </p:attrNameLst>
                                      </p:cBhvr>
                                      <p:to>
                                        <a:srgbClr val="0066FF"/>
                                      </p:to>
                                    </p:animClr>
                                  </p:subTnLst>
                                </p:cTn>
                              </p:par>
                            </p:childTnLst>
                          </p:cTn>
                        </p:par>
                        <p:par>
                          <p:cTn id="180" fill="hold">
                            <p:stCondLst>
                              <p:cond delay="7400"/>
                            </p:stCondLst>
                            <p:childTnLst>
                              <p:par>
                                <p:cTn id="181" presetID="9" presetClass="emph" presetSubtype="0" nodeType="afterEffect">
                                  <p:stCondLst>
                                    <p:cond delay="100"/>
                                  </p:stCondLst>
                                  <p:childTnLst>
                                    <p:set>
                                      <p:cBhvr>
                                        <p:cTn id="182" dur="indefinite"/>
                                        <p:tgtEl>
                                          <p:spTgt spid="473"/>
                                        </p:tgtEl>
                                        <p:attrNameLst>
                                          <p:attrName>style.opacity</p:attrName>
                                        </p:attrNameLst>
                                      </p:cBhvr>
                                      <p:to>
                                        <p:strVal val="1"/>
                                      </p:to>
                                    </p:set>
                                    <p:animEffect filter="image" prLst="opacity: 1">
                                      <p:cBhvr rctx="IE">
                                        <p:cTn id="183" dur="indefinite"/>
                                        <p:tgtEl>
                                          <p:spTgt spid="473"/>
                                        </p:tgtEl>
                                      </p:cBhvr>
                                    </p:animEffect>
                                  </p:childTnLst>
                                  <p:subTnLst>
                                    <p:animClr clrSpc="rgb" dir="cw">
                                      <p:cBhvr override="childStyle">
                                        <p:cTn dur="1" fill="hold" display="0" masterRel="nextClick" afterEffect="1"/>
                                        <p:tgtEl>
                                          <p:spTgt spid="473"/>
                                        </p:tgtEl>
                                        <p:attrNameLst>
                                          <p:attrName>ppt_c</p:attrName>
                                        </p:attrNameLst>
                                      </p:cBhvr>
                                      <p:to>
                                        <a:srgbClr val="0066FF"/>
                                      </p:to>
                                    </p:animClr>
                                  </p:subTnLst>
                                </p:cTn>
                              </p:par>
                            </p:childTnLst>
                          </p:cTn>
                        </p:par>
                        <p:par>
                          <p:cTn id="184" fill="hold">
                            <p:stCondLst>
                              <p:cond delay="7500"/>
                            </p:stCondLst>
                            <p:childTnLst>
                              <p:par>
                                <p:cTn id="185" presetID="9" presetClass="emph" presetSubtype="0" nodeType="afterEffect">
                                  <p:stCondLst>
                                    <p:cond delay="100"/>
                                  </p:stCondLst>
                                  <p:childTnLst>
                                    <p:set>
                                      <p:cBhvr>
                                        <p:cTn id="186" dur="indefinite"/>
                                        <p:tgtEl>
                                          <p:spTgt spid="474"/>
                                        </p:tgtEl>
                                        <p:attrNameLst>
                                          <p:attrName>style.opacity</p:attrName>
                                        </p:attrNameLst>
                                      </p:cBhvr>
                                      <p:to>
                                        <p:strVal val="1"/>
                                      </p:to>
                                    </p:set>
                                    <p:animEffect filter="image" prLst="opacity: 1">
                                      <p:cBhvr rctx="IE">
                                        <p:cTn id="187" dur="indefinite"/>
                                        <p:tgtEl>
                                          <p:spTgt spid="474"/>
                                        </p:tgtEl>
                                      </p:cBhvr>
                                    </p:animEffect>
                                  </p:childTnLst>
                                  <p:subTnLst>
                                    <p:animClr clrSpc="rgb" dir="cw">
                                      <p:cBhvr override="childStyle">
                                        <p:cTn dur="1" fill="hold" display="0" masterRel="nextClick" afterEffect="1"/>
                                        <p:tgtEl>
                                          <p:spTgt spid="474"/>
                                        </p:tgtEl>
                                        <p:attrNameLst>
                                          <p:attrName>ppt_c</p:attrName>
                                        </p:attrNameLst>
                                      </p:cBhvr>
                                      <p:to>
                                        <a:srgbClr val="0066FF"/>
                                      </p:to>
                                    </p:animClr>
                                  </p:subTnLst>
                                </p:cTn>
                              </p:par>
                            </p:childTnLst>
                          </p:cTn>
                        </p:par>
                        <p:par>
                          <p:cTn id="188" fill="hold">
                            <p:stCondLst>
                              <p:cond delay="7600"/>
                            </p:stCondLst>
                            <p:childTnLst>
                              <p:par>
                                <p:cTn id="189" presetID="9" presetClass="emph" presetSubtype="0" nodeType="afterEffect">
                                  <p:stCondLst>
                                    <p:cond delay="50"/>
                                  </p:stCondLst>
                                  <p:childTnLst>
                                    <p:set>
                                      <p:cBhvr>
                                        <p:cTn id="190" dur="indefinite"/>
                                        <p:tgtEl>
                                          <p:spTgt spid="475"/>
                                        </p:tgtEl>
                                        <p:attrNameLst>
                                          <p:attrName>style.opacity</p:attrName>
                                        </p:attrNameLst>
                                      </p:cBhvr>
                                      <p:to>
                                        <p:strVal val="1"/>
                                      </p:to>
                                    </p:set>
                                    <p:animEffect filter="image" prLst="opacity: 1">
                                      <p:cBhvr rctx="IE">
                                        <p:cTn id="191" dur="indefinite"/>
                                        <p:tgtEl>
                                          <p:spTgt spid="475"/>
                                        </p:tgtEl>
                                      </p:cBhvr>
                                    </p:animEffect>
                                  </p:childTnLst>
                                  <p:subTnLst>
                                    <p:animClr clrSpc="rgb" dir="cw">
                                      <p:cBhvr override="childStyle">
                                        <p:cTn dur="1" fill="hold" display="0" masterRel="nextClick" afterEffect="1"/>
                                        <p:tgtEl>
                                          <p:spTgt spid="475"/>
                                        </p:tgtEl>
                                        <p:attrNameLst>
                                          <p:attrName>ppt_c</p:attrName>
                                        </p:attrNameLst>
                                      </p:cBhvr>
                                      <p:to>
                                        <a:srgbClr val="0066FF"/>
                                      </p:to>
                                    </p:animClr>
                                  </p:subTnLst>
                                </p:cTn>
                              </p:par>
                            </p:childTnLst>
                          </p:cTn>
                        </p:par>
                        <p:par>
                          <p:cTn id="192" fill="hold">
                            <p:stCondLst>
                              <p:cond delay="7650"/>
                            </p:stCondLst>
                            <p:childTnLst>
                              <p:par>
                                <p:cTn id="193" presetID="9" presetClass="emph" presetSubtype="0" nodeType="afterEffect">
                                  <p:stCondLst>
                                    <p:cond delay="50"/>
                                  </p:stCondLst>
                                  <p:childTnLst>
                                    <p:set>
                                      <p:cBhvr>
                                        <p:cTn id="194" dur="indefinite"/>
                                        <p:tgtEl>
                                          <p:spTgt spid="476"/>
                                        </p:tgtEl>
                                        <p:attrNameLst>
                                          <p:attrName>style.opacity</p:attrName>
                                        </p:attrNameLst>
                                      </p:cBhvr>
                                      <p:to>
                                        <p:strVal val="1"/>
                                      </p:to>
                                    </p:set>
                                    <p:animEffect filter="image" prLst="opacity: 1">
                                      <p:cBhvr rctx="IE">
                                        <p:cTn id="195" dur="indefinite"/>
                                        <p:tgtEl>
                                          <p:spTgt spid="476"/>
                                        </p:tgtEl>
                                      </p:cBhvr>
                                    </p:animEffect>
                                  </p:childTnLst>
                                  <p:subTnLst>
                                    <p:animClr clrSpc="rgb" dir="cw">
                                      <p:cBhvr override="childStyle">
                                        <p:cTn dur="1" fill="hold" display="0" masterRel="nextClick" afterEffect="1"/>
                                        <p:tgtEl>
                                          <p:spTgt spid="476"/>
                                        </p:tgtEl>
                                        <p:attrNameLst>
                                          <p:attrName>ppt_c</p:attrName>
                                        </p:attrNameLst>
                                      </p:cBhvr>
                                      <p:to>
                                        <a:srgbClr val="0066FF"/>
                                      </p:to>
                                    </p:animClr>
                                  </p:subTnLst>
                                </p:cTn>
                              </p:par>
                            </p:childTnLst>
                          </p:cTn>
                        </p:par>
                        <p:par>
                          <p:cTn id="196" fill="hold">
                            <p:stCondLst>
                              <p:cond delay="7700"/>
                            </p:stCondLst>
                            <p:childTnLst>
                              <p:par>
                                <p:cTn id="197" presetID="9" presetClass="emph" presetSubtype="0" nodeType="afterEffect">
                                  <p:stCondLst>
                                    <p:cond delay="50"/>
                                  </p:stCondLst>
                                  <p:childTnLst>
                                    <p:set>
                                      <p:cBhvr>
                                        <p:cTn id="198" dur="indefinite"/>
                                        <p:tgtEl>
                                          <p:spTgt spid="488"/>
                                        </p:tgtEl>
                                        <p:attrNameLst>
                                          <p:attrName>style.opacity</p:attrName>
                                        </p:attrNameLst>
                                      </p:cBhvr>
                                      <p:to>
                                        <p:strVal val="1"/>
                                      </p:to>
                                    </p:set>
                                    <p:animEffect filter="image" prLst="opacity: 1">
                                      <p:cBhvr rctx="IE">
                                        <p:cTn id="199" dur="indefinite"/>
                                        <p:tgtEl>
                                          <p:spTgt spid="488"/>
                                        </p:tgtEl>
                                      </p:cBhvr>
                                    </p:animEffect>
                                  </p:childTnLst>
                                  <p:subTnLst>
                                    <p:animClr clrSpc="rgb" dir="cw">
                                      <p:cBhvr override="childStyle">
                                        <p:cTn dur="1" fill="hold" display="0" masterRel="nextClick" afterEffect="1"/>
                                        <p:tgtEl>
                                          <p:spTgt spid="488"/>
                                        </p:tgtEl>
                                        <p:attrNameLst>
                                          <p:attrName>ppt_c</p:attrName>
                                        </p:attrNameLst>
                                      </p:cBhvr>
                                      <p:to>
                                        <a:srgbClr val="0066FF"/>
                                      </p:to>
                                    </p:animClr>
                                  </p:subTnLst>
                                </p:cTn>
                              </p:par>
                            </p:childTnLst>
                          </p:cTn>
                        </p:par>
                        <p:par>
                          <p:cTn id="200" fill="hold">
                            <p:stCondLst>
                              <p:cond delay="7750"/>
                            </p:stCondLst>
                            <p:childTnLst>
                              <p:par>
                                <p:cTn id="201" presetID="9" presetClass="emph" presetSubtype="0" nodeType="afterEffect">
                                  <p:stCondLst>
                                    <p:cond delay="50"/>
                                  </p:stCondLst>
                                  <p:childTnLst>
                                    <p:set>
                                      <p:cBhvr>
                                        <p:cTn id="202" dur="indefinite"/>
                                        <p:tgtEl>
                                          <p:spTgt spid="489"/>
                                        </p:tgtEl>
                                        <p:attrNameLst>
                                          <p:attrName>style.opacity</p:attrName>
                                        </p:attrNameLst>
                                      </p:cBhvr>
                                      <p:to>
                                        <p:strVal val="1"/>
                                      </p:to>
                                    </p:set>
                                    <p:animEffect filter="image" prLst="opacity: 1">
                                      <p:cBhvr rctx="IE">
                                        <p:cTn id="203" dur="indefinite"/>
                                        <p:tgtEl>
                                          <p:spTgt spid="489"/>
                                        </p:tgtEl>
                                      </p:cBhvr>
                                    </p:animEffect>
                                  </p:childTnLst>
                                  <p:subTnLst>
                                    <p:animClr clrSpc="rgb" dir="cw">
                                      <p:cBhvr override="childStyle">
                                        <p:cTn dur="1" fill="hold" display="0" masterRel="nextClick" afterEffect="1"/>
                                        <p:tgtEl>
                                          <p:spTgt spid="489"/>
                                        </p:tgtEl>
                                        <p:attrNameLst>
                                          <p:attrName>ppt_c</p:attrName>
                                        </p:attrNameLst>
                                      </p:cBhvr>
                                      <p:to>
                                        <a:srgbClr val="0066FF"/>
                                      </p:to>
                                    </p:animClr>
                                  </p:subTnLst>
                                </p:cTn>
                              </p:par>
                            </p:childTnLst>
                          </p:cTn>
                        </p:par>
                        <p:par>
                          <p:cTn id="204" fill="hold">
                            <p:stCondLst>
                              <p:cond delay="7800"/>
                            </p:stCondLst>
                            <p:childTnLst>
                              <p:par>
                                <p:cTn id="205" presetID="9" presetClass="emph" presetSubtype="0" nodeType="afterEffect">
                                  <p:stCondLst>
                                    <p:cond delay="50"/>
                                  </p:stCondLst>
                                  <p:childTnLst>
                                    <p:set>
                                      <p:cBhvr>
                                        <p:cTn id="206" dur="indefinite"/>
                                        <p:tgtEl>
                                          <p:spTgt spid="490"/>
                                        </p:tgtEl>
                                        <p:attrNameLst>
                                          <p:attrName>style.opacity</p:attrName>
                                        </p:attrNameLst>
                                      </p:cBhvr>
                                      <p:to>
                                        <p:strVal val="1"/>
                                      </p:to>
                                    </p:set>
                                    <p:animEffect filter="image" prLst="opacity: 1">
                                      <p:cBhvr rctx="IE">
                                        <p:cTn id="207" dur="indefinite"/>
                                        <p:tgtEl>
                                          <p:spTgt spid="490"/>
                                        </p:tgtEl>
                                      </p:cBhvr>
                                    </p:animEffect>
                                  </p:childTnLst>
                                  <p:subTnLst>
                                    <p:animClr clrSpc="rgb" dir="cw">
                                      <p:cBhvr override="childStyle">
                                        <p:cTn dur="1" fill="hold" display="0" masterRel="nextClick" afterEffect="1"/>
                                        <p:tgtEl>
                                          <p:spTgt spid="490"/>
                                        </p:tgtEl>
                                        <p:attrNameLst>
                                          <p:attrName>ppt_c</p:attrName>
                                        </p:attrNameLst>
                                      </p:cBhvr>
                                      <p:to>
                                        <a:srgbClr val="0066FF"/>
                                      </p:to>
                                    </p:animClr>
                                  </p:subTnLst>
                                </p:cTn>
                              </p:par>
                            </p:childTnLst>
                          </p:cTn>
                        </p:par>
                        <p:par>
                          <p:cTn id="208" fill="hold">
                            <p:stCondLst>
                              <p:cond delay="7850"/>
                            </p:stCondLst>
                            <p:childTnLst>
                              <p:par>
                                <p:cTn id="209" presetID="9" presetClass="emph" presetSubtype="0" nodeType="afterEffect">
                                  <p:stCondLst>
                                    <p:cond delay="50"/>
                                  </p:stCondLst>
                                  <p:childTnLst>
                                    <p:set>
                                      <p:cBhvr>
                                        <p:cTn id="210" dur="indefinite"/>
                                        <p:tgtEl>
                                          <p:spTgt spid="491"/>
                                        </p:tgtEl>
                                        <p:attrNameLst>
                                          <p:attrName>style.opacity</p:attrName>
                                        </p:attrNameLst>
                                      </p:cBhvr>
                                      <p:to>
                                        <p:strVal val="1"/>
                                      </p:to>
                                    </p:set>
                                    <p:animEffect filter="image" prLst="opacity: 1">
                                      <p:cBhvr rctx="IE">
                                        <p:cTn id="211" dur="indefinite"/>
                                        <p:tgtEl>
                                          <p:spTgt spid="491"/>
                                        </p:tgtEl>
                                      </p:cBhvr>
                                    </p:animEffect>
                                  </p:childTnLst>
                                  <p:subTnLst>
                                    <p:animClr clrSpc="rgb" dir="cw">
                                      <p:cBhvr override="childStyle">
                                        <p:cTn dur="1" fill="hold" display="0" masterRel="nextClick" afterEffect="1"/>
                                        <p:tgtEl>
                                          <p:spTgt spid="491"/>
                                        </p:tgtEl>
                                        <p:attrNameLst>
                                          <p:attrName>ppt_c</p:attrName>
                                        </p:attrNameLst>
                                      </p:cBhvr>
                                      <p:to>
                                        <a:srgbClr val="0066FF"/>
                                      </p:to>
                                    </p:animClr>
                                  </p:subTnLst>
                                </p:cTn>
                              </p:par>
                            </p:childTnLst>
                          </p:cTn>
                        </p:par>
                        <p:par>
                          <p:cTn id="212" fill="hold">
                            <p:stCondLst>
                              <p:cond delay="7900"/>
                            </p:stCondLst>
                            <p:childTnLst>
                              <p:par>
                                <p:cTn id="213" presetID="9" presetClass="emph" presetSubtype="0" nodeType="afterEffect">
                                  <p:stCondLst>
                                    <p:cond delay="50"/>
                                  </p:stCondLst>
                                  <p:childTnLst>
                                    <p:set>
                                      <p:cBhvr>
                                        <p:cTn id="214" dur="indefinite"/>
                                        <p:tgtEl>
                                          <p:spTgt spid="492"/>
                                        </p:tgtEl>
                                        <p:attrNameLst>
                                          <p:attrName>style.opacity</p:attrName>
                                        </p:attrNameLst>
                                      </p:cBhvr>
                                      <p:to>
                                        <p:strVal val="1"/>
                                      </p:to>
                                    </p:set>
                                    <p:animEffect filter="image" prLst="opacity: 1">
                                      <p:cBhvr rctx="IE">
                                        <p:cTn id="215" dur="indefinite"/>
                                        <p:tgtEl>
                                          <p:spTgt spid="492"/>
                                        </p:tgtEl>
                                      </p:cBhvr>
                                    </p:animEffect>
                                  </p:childTnLst>
                                  <p:subTnLst>
                                    <p:animClr clrSpc="rgb" dir="cw">
                                      <p:cBhvr override="childStyle">
                                        <p:cTn dur="1" fill="hold" display="0" masterRel="nextClick" afterEffect="1"/>
                                        <p:tgtEl>
                                          <p:spTgt spid="492"/>
                                        </p:tgtEl>
                                        <p:attrNameLst>
                                          <p:attrName>ppt_c</p:attrName>
                                        </p:attrNameLst>
                                      </p:cBhvr>
                                      <p:to>
                                        <a:srgbClr val="0066FF"/>
                                      </p:to>
                                    </p:animClr>
                                  </p:subTnLst>
                                </p:cTn>
                              </p:par>
                            </p:childTnLst>
                          </p:cTn>
                        </p:par>
                        <p:par>
                          <p:cTn id="216" fill="hold">
                            <p:stCondLst>
                              <p:cond delay="7950"/>
                            </p:stCondLst>
                            <p:childTnLst>
                              <p:par>
                                <p:cTn id="217" presetID="9" presetClass="emph" presetSubtype="0" nodeType="afterEffect">
                                  <p:stCondLst>
                                    <p:cond delay="50"/>
                                  </p:stCondLst>
                                  <p:childTnLst>
                                    <p:set>
                                      <p:cBhvr>
                                        <p:cTn id="218" dur="indefinite"/>
                                        <p:tgtEl>
                                          <p:spTgt spid="493"/>
                                        </p:tgtEl>
                                        <p:attrNameLst>
                                          <p:attrName>style.opacity</p:attrName>
                                        </p:attrNameLst>
                                      </p:cBhvr>
                                      <p:to>
                                        <p:strVal val="1"/>
                                      </p:to>
                                    </p:set>
                                    <p:animEffect filter="image" prLst="opacity: 1">
                                      <p:cBhvr rctx="IE">
                                        <p:cTn id="219" dur="indefinite"/>
                                        <p:tgtEl>
                                          <p:spTgt spid="493"/>
                                        </p:tgtEl>
                                      </p:cBhvr>
                                    </p:animEffect>
                                  </p:childTnLst>
                                  <p:subTnLst>
                                    <p:animClr clrSpc="rgb" dir="cw">
                                      <p:cBhvr override="childStyle">
                                        <p:cTn dur="1" fill="hold" display="0" masterRel="nextClick" afterEffect="1"/>
                                        <p:tgtEl>
                                          <p:spTgt spid="493"/>
                                        </p:tgtEl>
                                        <p:attrNameLst>
                                          <p:attrName>ppt_c</p:attrName>
                                        </p:attrNameLst>
                                      </p:cBhvr>
                                      <p:to>
                                        <a:srgbClr val="0066FF"/>
                                      </p:to>
                                    </p:animClr>
                                  </p:subTnLst>
                                </p:cTn>
                              </p:par>
                            </p:childTnLst>
                          </p:cTn>
                        </p:par>
                        <p:par>
                          <p:cTn id="220" fill="hold">
                            <p:stCondLst>
                              <p:cond delay="8000"/>
                            </p:stCondLst>
                            <p:childTnLst>
                              <p:par>
                                <p:cTn id="221" presetID="9" presetClass="emph" presetSubtype="0" nodeType="afterEffect">
                                  <p:stCondLst>
                                    <p:cond delay="50"/>
                                  </p:stCondLst>
                                  <p:childTnLst>
                                    <p:set>
                                      <p:cBhvr>
                                        <p:cTn id="222" dur="indefinite"/>
                                        <p:tgtEl>
                                          <p:spTgt spid="494"/>
                                        </p:tgtEl>
                                        <p:attrNameLst>
                                          <p:attrName>style.opacity</p:attrName>
                                        </p:attrNameLst>
                                      </p:cBhvr>
                                      <p:to>
                                        <p:strVal val="1"/>
                                      </p:to>
                                    </p:set>
                                    <p:animEffect filter="image" prLst="opacity: 1">
                                      <p:cBhvr rctx="IE">
                                        <p:cTn id="223" dur="indefinite"/>
                                        <p:tgtEl>
                                          <p:spTgt spid="494"/>
                                        </p:tgtEl>
                                      </p:cBhvr>
                                    </p:animEffect>
                                  </p:childTnLst>
                                  <p:subTnLst>
                                    <p:animClr clrSpc="rgb" dir="cw">
                                      <p:cBhvr override="childStyle">
                                        <p:cTn dur="1" fill="hold" display="0" masterRel="nextClick" afterEffect="1"/>
                                        <p:tgtEl>
                                          <p:spTgt spid="494"/>
                                        </p:tgtEl>
                                        <p:attrNameLst>
                                          <p:attrName>ppt_c</p:attrName>
                                        </p:attrNameLst>
                                      </p:cBhvr>
                                      <p:to>
                                        <a:srgbClr val="0066FF"/>
                                      </p:to>
                                    </p:animClr>
                                  </p:subTnLst>
                                </p:cTn>
                              </p:par>
                            </p:childTnLst>
                          </p:cTn>
                        </p:par>
                        <p:par>
                          <p:cTn id="224" fill="hold">
                            <p:stCondLst>
                              <p:cond delay="8050"/>
                            </p:stCondLst>
                            <p:childTnLst>
                              <p:par>
                                <p:cTn id="225" presetID="9" presetClass="emph" presetSubtype="0" nodeType="afterEffect">
                                  <p:stCondLst>
                                    <p:cond delay="50"/>
                                  </p:stCondLst>
                                  <p:childTnLst>
                                    <p:set>
                                      <p:cBhvr>
                                        <p:cTn id="226" dur="indefinite"/>
                                        <p:tgtEl>
                                          <p:spTgt spid="495"/>
                                        </p:tgtEl>
                                        <p:attrNameLst>
                                          <p:attrName>style.opacity</p:attrName>
                                        </p:attrNameLst>
                                      </p:cBhvr>
                                      <p:to>
                                        <p:strVal val="1"/>
                                      </p:to>
                                    </p:set>
                                    <p:animEffect filter="image" prLst="opacity: 1">
                                      <p:cBhvr rctx="IE">
                                        <p:cTn id="227" dur="indefinite"/>
                                        <p:tgtEl>
                                          <p:spTgt spid="495"/>
                                        </p:tgtEl>
                                      </p:cBhvr>
                                    </p:animEffect>
                                  </p:childTnLst>
                                  <p:subTnLst>
                                    <p:animClr clrSpc="rgb" dir="cw">
                                      <p:cBhvr override="childStyle">
                                        <p:cTn dur="1" fill="hold" display="0" masterRel="nextClick" afterEffect="1"/>
                                        <p:tgtEl>
                                          <p:spTgt spid="495"/>
                                        </p:tgtEl>
                                        <p:attrNameLst>
                                          <p:attrName>ppt_c</p:attrName>
                                        </p:attrNameLst>
                                      </p:cBhvr>
                                      <p:to>
                                        <a:srgbClr val="0066FF"/>
                                      </p:to>
                                    </p:animClr>
                                  </p:subTnLst>
                                </p:cTn>
                              </p:par>
                            </p:childTnLst>
                          </p:cTn>
                        </p:par>
                        <p:par>
                          <p:cTn id="228" fill="hold">
                            <p:stCondLst>
                              <p:cond delay="8100"/>
                            </p:stCondLst>
                            <p:childTnLst>
                              <p:par>
                                <p:cTn id="229" presetID="9" presetClass="emph" presetSubtype="0" nodeType="afterEffect">
                                  <p:stCondLst>
                                    <p:cond delay="50"/>
                                  </p:stCondLst>
                                  <p:childTnLst>
                                    <p:set>
                                      <p:cBhvr>
                                        <p:cTn id="230" dur="indefinite"/>
                                        <p:tgtEl>
                                          <p:spTgt spid="496"/>
                                        </p:tgtEl>
                                        <p:attrNameLst>
                                          <p:attrName>style.opacity</p:attrName>
                                        </p:attrNameLst>
                                      </p:cBhvr>
                                      <p:to>
                                        <p:strVal val="1"/>
                                      </p:to>
                                    </p:set>
                                    <p:animEffect filter="image" prLst="opacity: 1">
                                      <p:cBhvr rctx="IE">
                                        <p:cTn id="231" dur="indefinite"/>
                                        <p:tgtEl>
                                          <p:spTgt spid="496"/>
                                        </p:tgtEl>
                                      </p:cBhvr>
                                    </p:animEffect>
                                  </p:childTnLst>
                                  <p:subTnLst>
                                    <p:animClr clrSpc="rgb" dir="cw">
                                      <p:cBhvr override="childStyle">
                                        <p:cTn dur="1" fill="hold" display="0" masterRel="nextClick" afterEffect="1"/>
                                        <p:tgtEl>
                                          <p:spTgt spid="496"/>
                                        </p:tgtEl>
                                        <p:attrNameLst>
                                          <p:attrName>ppt_c</p:attrName>
                                        </p:attrNameLst>
                                      </p:cBhvr>
                                      <p:to>
                                        <a:srgbClr val="0066FF"/>
                                      </p:to>
                                    </p:animClr>
                                  </p:subTnLst>
                                </p:cTn>
                              </p:par>
                            </p:childTnLst>
                          </p:cTn>
                        </p:par>
                        <p:par>
                          <p:cTn id="232" fill="hold">
                            <p:stCondLst>
                              <p:cond delay="8150"/>
                            </p:stCondLst>
                            <p:childTnLst>
                              <p:par>
                                <p:cTn id="233" presetID="9" presetClass="emph" presetSubtype="0" nodeType="afterEffect">
                                  <p:stCondLst>
                                    <p:cond delay="50"/>
                                  </p:stCondLst>
                                  <p:childTnLst>
                                    <p:set>
                                      <p:cBhvr>
                                        <p:cTn id="234" dur="indefinite"/>
                                        <p:tgtEl>
                                          <p:spTgt spid="497"/>
                                        </p:tgtEl>
                                        <p:attrNameLst>
                                          <p:attrName>style.opacity</p:attrName>
                                        </p:attrNameLst>
                                      </p:cBhvr>
                                      <p:to>
                                        <p:strVal val="1"/>
                                      </p:to>
                                    </p:set>
                                    <p:animEffect filter="image" prLst="opacity: 1">
                                      <p:cBhvr rctx="IE">
                                        <p:cTn id="235" dur="indefinite"/>
                                        <p:tgtEl>
                                          <p:spTgt spid="497"/>
                                        </p:tgtEl>
                                      </p:cBhvr>
                                    </p:animEffect>
                                  </p:childTnLst>
                                  <p:subTnLst>
                                    <p:animClr clrSpc="rgb" dir="cw">
                                      <p:cBhvr override="childStyle">
                                        <p:cTn dur="1" fill="hold" display="0" masterRel="nextClick" afterEffect="1"/>
                                        <p:tgtEl>
                                          <p:spTgt spid="497"/>
                                        </p:tgtEl>
                                        <p:attrNameLst>
                                          <p:attrName>ppt_c</p:attrName>
                                        </p:attrNameLst>
                                      </p:cBhvr>
                                      <p:to>
                                        <a:srgbClr val="0066FF"/>
                                      </p:to>
                                    </p:animClr>
                                  </p:subTnLst>
                                </p:cTn>
                              </p:par>
                            </p:childTnLst>
                          </p:cTn>
                        </p:par>
                      </p:childTnLst>
                    </p:cTn>
                  </p:par>
                  <p:par>
                    <p:cTn id="236" fill="hold">
                      <p:stCondLst>
                        <p:cond delay="indefinite"/>
                      </p:stCondLst>
                      <p:childTnLst>
                        <p:par>
                          <p:cTn id="237" fill="hold">
                            <p:stCondLst>
                              <p:cond delay="0"/>
                            </p:stCondLst>
                            <p:childTnLst>
                              <p:par>
                                <p:cTn id="238" presetID="9" presetClass="emph" presetSubtype="0" nodeType="clickEffect">
                                  <p:stCondLst>
                                    <p:cond delay="0"/>
                                  </p:stCondLst>
                                  <p:childTnLst>
                                    <p:set>
                                      <p:cBhvr>
                                        <p:cTn id="239" dur="indefinite"/>
                                        <p:tgtEl>
                                          <p:spTgt spid="459"/>
                                        </p:tgtEl>
                                        <p:attrNameLst>
                                          <p:attrName>style.opacity</p:attrName>
                                        </p:attrNameLst>
                                      </p:cBhvr>
                                      <p:to>
                                        <p:strVal val="1"/>
                                      </p:to>
                                    </p:set>
                                    <p:animEffect filter="image" prLst="opacity: 1">
                                      <p:cBhvr rctx="IE">
                                        <p:cTn id="240" dur="indefinite"/>
                                        <p:tgtEl>
                                          <p:spTgt spid="459"/>
                                        </p:tgtEl>
                                      </p:cBhvr>
                                    </p:animEffect>
                                  </p:childTnLst>
                                  <p:subTnLst>
                                    <p:animClr clrSpc="rgb" dir="cw">
                                      <p:cBhvr override="childStyle">
                                        <p:cTn dur="1" fill="hold" display="0" masterRel="nextClick" afterEffect="1"/>
                                        <p:tgtEl>
                                          <p:spTgt spid="459"/>
                                        </p:tgtEl>
                                        <p:attrNameLst>
                                          <p:attrName>ppt_c</p:attrName>
                                        </p:attrNameLst>
                                      </p:cBhvr>
                                      <p:to>
                                        <a:srgbClr val="CC3300"/>
                                      </p:to>
                                    </p:animClr>
                                  </p:subTnLst>
                                </p:cTn>
                              </p:par>
                            </p:childTnLst>
                          </p:cTn>
                        </p:par>
                      </p:childTnLst>
                    </p:cTn>
                  </p:par>
                  <p:par>
                    <p:cTn id="241" fill="hold">
                      <p:stCondLst>
                        <p:cond delay="indefinite"/>
                      </p:stCondLst>
                      <p:childTnLst>
                        <p:par>
                          <p:cTn id="242" fill="hold">
                            <p:stCondLst>
                              <p:cond delay="0"/>
                            </p:stCondLst>
                            <p:childTnLst>
                              <p:par>
                                <p:cTn id="243" presetID="9" presetClass="emph" presetSubtype="0" nodeType="clickEffect">
                                  <p:stCondLst>
                                    <p:cond delay="0"/>
                                  </p:stCondLst>
                                  <p:childTnLst>
                                    <p:set>
                                      <p:cBhvr>
                                        <p:cTn id="244" dur="indefinite"/>
                                        <p:tgtEl>
                                          <p:spTgt spid="459"/>
                                        </p:tgtEl>
                                        <p:attrNameLst>
                                          <p:attrName>style.opacity</p:attrName>
                                        </p:attrNameLst>
                                      </p:cBhvr>
                                      <p:to>
                                        <p:strVal val="1"/>
                                      </p:to>
                                    </p:set>
                                    <p:animEffect filter="image" prLst="opacity: 1">
                                      <p:cBhvr rctx="IE">
                                        <p:cTn id="245" dur="indefinite"/>
                                        <p:tgtEl>
                                          <p:spTgt spid="459"/>
                                        </p:tgtEl>
                                      </p:cBhvr>
                                    </p:animEffect>
                                  </p:childTnLst>
                                  <p:subTnLst>
                                    <p:animClr clrSpc="rgb" dir="cw">
                                      <p:cBhvr override="childStyle">
                                        <p:cTn dur="1" fill="hold" display="0" masterRel="nextClick" afterEffect="1"/>
                                        <p:tgtEl>
                                          <p:spTgt spid="459"/>
                                        </p:tgtEl>
                                        <p:attrNameLst>
                                          <p:attrName>ppt_c</p:attrName>
                                        </p:attrNameLst>
                                      </p:cBhvr>
                                      <p:to>
                                        <a:srgbClr val="0066FF"/>
                                      </p:to>
                                    </p:animClr>
                                  </p:subTnLst>
                                </p:cTn>
                              </p:par>
                            </p:childTnLst>
                          </p:cTn>
                        </p:par>
                      </p:childTnLst>
                    </p:cTn>
                  </p:par>
                  <p:par>
                    <p:cTn id="246" fill="hold">
                      <p:stCondLst>
                        <p:cond delay="indefinite"/>
                      </p:stCondLst>
                      <p:childTnLst>
                        <p:par>
                          <p:cTn id="247" fill="hold">
                            <p:stCondLst>
                              <p:cond delay="0"/>
                            </p:stCondLst>
                            <p:childTnLst>
                              <p:par>
                                <p:cTn id="248" presetID="9" presetClass="emph" presetSubtype="0" nodeType="clickEffect">
                                  <p:stCondLst>
                                    <p:cond delay="0"/>
                                  </p:stCondLst>
                                  <p:childTnLst>
                                    <p:set>
                                      <p:cBhvr>
                                        <p:cTn id="249" dur="indefinite"/>
                                        <p:tgtEl>
                                          <p:spTgt spid="392"/>
                                        </p:tgtEl>
                                        <p:attrNameLst>
                                          <p:attrName>style.opacity</p:attrName>
                                        </p:attrNameLst>
                                      </p:cBhvr>
                                      <p:to>
                                        <p:strVal val="1"/>
                                      </p:to>
                                    </p:set>
                                    <p:animEffect filter="image" prLst="opacity: 1">
                                      <p:cBhvr rctx="IE">
                                        <p:cTn id="250" dur="indefinite"/>
                                        <p:tgtEl>
                                          <p:spTgt spid="392"/>
                                        </p:tgtEl>
                                      </p:cBhvr>
                                    </p:animEffect>
                                  </p:childTnLst>
                                  <p:subTnLst>
                                    <p:animClr clrSpc="rgb" dir="cw">
                                      <p:cBhvr override="childStyle">
                                        <p:cTn dur="1" fill="hold" display="0" masterRel="nextClick" afterEffect="1"/>
                                        <p:tgtEl>
                                          <p:spTgt spid="392"/>
                                        </p:tgtEl>
                                        <p:attrNameLst>
                                          <p:attrName>ppt_c</p:attrName>
                                        </p:attrNameLst>
                                      </p:cBhvr>
                                      <p:to>
                                        <a:srgbClr val="CC3300"/>
                                      </p:to>
                                    </p:animClr>
                                  </p:subTnLst>
                                </p:cTn>
                              </p:par>
                            </p:childTnLst>
                          </p:cTn>
                        </p:par>
                      </p:childTnLst>
                    </p:cTn>
                  </p:par>
                  <p:par>
                    <p:cTn id="251" fill="hold">
                      <p:stCondLst>
                        <p:cond delay="indefinite"/>
                      </p:stCondLst>
                      <p:childTnLst>
                        <p:par>
                          <p:cTn id="252" fill="hold">
                            <p:stCondLst>
                              <p:cond delay="0"/>
                            </p:stCondLst>
                            <p:childTnLst>
                              <p:par>
                                <p:cTn id="253" presetID="9" presetClass="emph" presetSubtype="0" nodeType="clickEffect">
                                  <p:stCondLst>
                                    <p:cond delay="0"/>
                                  </p:stCondLst>
                                  <p:childTnLst>
                                    <p:set>
                                      <p:cBhvr>
                                        <p:cTn id="254" dur="indefinite"/>
                                        <p:tgtEl>
                                          <p:spTgt spid="392"/>
                                        </p:tgtEl>
                                        <p:attrNameLst>
                                          <p:attrName>style.opacity</p:attrName>
                                        </p:attrNameLst>
                                      </p:cBhvr>
                                      <p:to>
                                        <p:strVal val="1"/>
                                      </p:to>
                                    </p:set>
                                    <p:animEffect filter="image" prLst="opacity: 1">
                                      <p:cBhvr rctx="IE">
                                        <p:cTn id="255" dur="indefinite"/>
                                        <p:tgtEl>
                                          <p:spTgt spid="392"/>
                                        </p:tgtEl>
                                      </p:cBhvr>
                                    </p:animEffect>
                                  </p:childTnLst>
                                  <p:subTnLst>
                                    <p:animClr clrSpc="rgb" dir="cw">
                                      <p:cBhvr override="childStyle">
                                        <p:cTn dur="1" fill="hold" display="0" masterRel="nextClick" afterEffect="1"/>
                                        <p:tgtEl>
                                          <p:spTgt spid="392"/>
                                        </p:tgtEl>
                                        <p:attrNameLst>
                                          <p:attrName>ppt_c</p:attrName>
                                        </p:attrNameLst>
                                      </p:cBhvr>
                                      <p:to>
                                        <a:srgbClr val="0066FF"/>
                                      </p:to>
                                    </p:animClr>
                                  </p:subTnLst>
                                </p:cTn>
                              </p:par>
                            </p:childTnLst>
                          </p:cTn>
                        </p:par>
                      </p:childTnLst>
                    </p:cTn>
                  </p:par>
                  <p:par>
                    <p:cTn id="256" fill="hold">
                      <p:stCondLst>
                        <p:cond delay="indefinite"/>
                      </p:stCondLst>
                      <p:childTnLst>
                        <p:par>
                          <p:cTn id="257" fill="hold">
                            <p:stCondLst>
                              <p:cond delay="0"/>
                            </p:stCondLst>
                            <p:childTnLst>
                              <p:par>
                                <p:cTn id="258" presetID="9" presetClass="emph" presetSubtype="0" nodeType="clickEffect">
                                  <p:stCondLst>
                                    <p:cond delay="0"/>
                                  </p:stCondLst>
                                  <p:childTnLst>
                                    <p:set>
                                      <p:cBhvr>
                                        <p:cTn id="259" dur="indefinite"/>
                                        <p:tgtEl>
                                          <p:spTgt spid="391"/>
                                        </p:tgtEl>
                                        <p:attrNameLst>
                                          <p:attrName>style.opacity</p:attrName>
                                        </p:attrNameLst>
                                      </p:cBhvr>
                                      <p:to>
                                        <p:strVal val="1"/>
                                      </p:to>
                                    </p:set>
                                    <p:animEffect filter="image" prLst="opacity: 1">
                                      <p:cBhvr rctx="IE">
                                        <p:cTn id="260" dur="indefinite"/>
                                        <p:tgtEl>
                                          <p:spTgt spid="391"/>
                                        </p:tgtEl>
                                      </p:cBhvr>
                                    </p:animEffect>
                                  </p:childTnLst>
                                  <p:subTnLst>
                                    <p:animClr clrSpc="rgb" dir="cw">
                                      <p:cBhvr override="childStyle">
                                        <p:cTn dur="1" fill="hold" display="0" masterRel="nextClick" afterEffect="1"/>
                                        <p:tgtEl>
                                          <p:spTgt spid="391"/>
                                        </p:tgtEl>
                                        <p:attrNameLst>
                                          <p:attrName>ppt_c</p:attrName>
                                        </p:attrNameLst>
                                      </p:cBhvr>
                                      <p:to>
                                        <a:srgbClr val="CC3300"/>
                                      </p:to>
                                    </p:animClr>
                                  </p:subTnLst>
                                </p:cTn>
                              </p:par>
                            </p:childTnLst>
                          </p:cTn>
                        </p:par>
                      </p:childTnLst>
                    </p:cTn>
                  </p:par>
                  <p:par>
                    <p:cTn id="261" fill="hold">
                      <p:stCondLst>
                        <p:cond delay="indefinite"/>
                      </p:stCondLst>
                      <p:childTnLst>
                        <p:par>
                          <p:cTn id="262" fill="hold">
                            <p:stCondLst>
                              <p:cond delay="0"/>
                            </p:stCondLst>
                            <p:childTnLst>
                              <p:par>
                                <p:cTn id="263" presetID="9" presetClass="emph" presetSubtype="0" nodeType="clickEffect">
                                  <p:stCondLst>
                                    <p:cond delay="0"/>
                                  </p:stCondLst>
                                  <p:childTnLst>
                                    <p:set>
                                      <p:cBhvr>
                                        <p:cTn id="264" dur="indefinite"/>
                                        <p:tgtEl>
                                          <p:spTgt spid="391"/>
                                        </p:tgtEl>
                                        <p:attrNameLst>
                                          <p:attrName>style.opacity</p:attrName>
                                        </p:attrNameLst>
                                      </p:cBhvr>
                                      <p:to>
                                        <p:strVal val="1"/>
                                      </p:to>
                                    </p:set>
                                    <p:animEffect filter="image" prLst="opacity: 1">
                                      <p:cBhvr rctx="IE">
                                        <p:cTn id="265" dur="indefinite"/>
                                        <p:tgtEl>
                                          <p:spTgt spid="391"/>
                                        </p:tgtEl>
                                      </p:cBhvr>
                                    </p:animEffect>
                                  </p:childTnLst>
                                  <p:subTnLst>
                                    <p:animClr clrSpc="rgb" dir="cw">
                                      <p:cBhvr override="childStyle">
                                        <p:cTn dur="1" fill="hold" display="0" masterRel="nextClick" afterEffect="1"/>
                                        <p:tgtEl>
                                          <p:spTgt spid="391"/>
                                        </p:tgtEl>
                                        <p:attrNameLst>
                                          <p:attrName>ppt_c</p:attrName>
                                        </p:attrNameLst>
                                      </p:cBhvr>
                                      <p:to>
                                        <a:srgbClr val="0066FF"/>
                                      </p:to>
                                    </p:animClr>
                                  </p:subTnLst>
                                </p:cTn>
                              </p:par>
                            </p:childTnLst>
                          </p:cTn>
                        </p:par>
                      </p:childTnLst>
                    </p:cTn>
                  </p:par>
                  <p:par>
                    <p:cTn id="266" fill="hold">
                      <p:stCondLst>
                        <p:cond delay="indefinite"/>
                      </p:stCondLst>
                      <p:childTnLst>
                        <p:par>
                          <p:cTn id="267" fill="hold">
                            <p:stCondLst>
                              <p:cond delay="0"/>
                            </p:stCondLst>
                            <p:childTnLst>
                              <p:par>
                                <p:cTn id="268" presetID="9" presetClass="emph" presetSubtype="0" nodeType="clickEffect">
                                  <p:stCondLst>
                                    <p:cond delay="0"/>
                                  </p:stCondLst>
                                  <p:childTnLst>
                                    <p:set>
                                      <p:cBhvr>
                                        <p:cTn id="269" dur="indefinite"/>
                                        <p:tgtEl>
                                          <p:spTgt spid="458"/>
                                        </p:tgtEl>
                                        <p:attrNameLst>
                                          <p:attrName>style.opacity</p:attrName>
                                        </p:attrNameLst>
                                      </p:cBhvr>
                                      <p:to>
                                        <p:strVal val="1"/>
                                      </p:to>
                                    </p:set>
                                    <p:animEffect filter="image" prLst="opacity: 1">
                                      <p:cBhvr rctx="IE">
                                        <p:cTn id="270" dur="indefinite"/>
                                        <p:tgtEl>
                                          <p:spTgt spid="458"/>
                                        </p:tgtEl>
                                      </p:cBhvr>
                                    </p:animEffect>
                                  </p:childTnLst>
                                  <p:subTnLst>
                                    <p:animClr clrSpc="rgb" dir="cw">
                                      <p:cBhvr override="childStyle">
                                        <p:cTn dur="1" fill="hold" display="0" masterRel="nextClick" afterEffect="1"/>
                                        <p:tgtEl>
                                          <p:spTgt spid="458"/>
                                        </p:tgtEl>
                                        <p:attrNameLst>
                                          <p:attrName>ppt_c</p:attrName>
                                        </p:attrNameLst>
                                      </p:cBhvr>
                                      <p:to>
                                        <a:srgbClr val="CC3300"/>
                                      </p:to>
                                    </p:animClr>
                                  </p:subTnLst>
                                </p:cTn>
                              </p:par>
                            </p:childTnLst>
                          </p:cTn>
                        </p:par>
                      </p:childTnLst>
                    </p:cTn>
                  </p:par>
                  <p:par>
                    <p:cTn id="271" fill="hold">
                      <p:stCondLst>
                        <p:cond delay="indefinite"/>
                      </p:stCondLst>
                      <p:childTnLst>
                        <p:par>
                          <p:cTn id="272" fill="hold">
                            <p:stCondLst>
                              <p:cond delay="0"/>
                            </p:stCondLst>
                            <p:childTnLst>
                              <p:par>
                                <p:cTn id="273" presetID="9" presetClass="emph" presetSubtype="0" nodeType="clickEffect">
                                  <p:stCondLst>
                                    <p:cond delay="0"/>
                                  </p:stCondLst>
                                  <p:childTnLst>
                                    <p:set>
                                      <p:cBhvr>
                                        <p:cTn id="274" dur="indefinite"/>
                                        <p:tgtEl>
                                          <p:spTgt spid="458"/>
                                        </p:tgtEl>
                                        <p:attrNameLst>
                                          <p:attrName>style.opacity</p:attrName>
                                        </p:attrNameLst>
                                      </p:cBhvr>
                                      <p:to>
                                        <p:strVal val="1"/>
                                      </p:to>
                                    </p:set>
                                    <p:animEffect filter="image" prLst="opacity: 1">
                                      <p:cBhvr rctx="IE">
                                        <p:cTn id="275" dur="indefinite"/>
                                        <p:tgtEl>
                                          <p:spTgt spid="458"/>
                                        </p:tgtEl>
                                      </p:cBhvr>
                                    </p:animEffect>
                                  </p:childTnLst>
                                  <p:subTnLst>
                                    <p:animClr clrSpc="rgb" dir="cw">
                                      <p:cBhvr override="childStyle">
                                        <p:cTn dur="1" fill="hold" display="0" masterRel="nextClick" afterEffect="1"/>
                                        <p:tgtEl>
                                          <p:spTgt spid="458"/>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Document with solid fill">
            <a:extLst>
              <a:ext uri="{FF2B5EF4-FFF2-40B4-BE49-F238E27FC236}">
                <a16:creationId xmlns:a16="http://schemas.microsoft.com/office/drawing/2014/main" id="{84B331D3-8234-4459-EF47-1BBE6D7133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7082" y="3300998"/>
            <a:ext cx="111815" cy="111815"/>
          </a:xfrm>
          <a:prstGeom prst="rect">
            <a:avLst/>
          </a:prstGeom>
        </p:spPr>
      </p:pic>
      <p:pic>
        <p:nvPicPr>
          <p:cNvPr id="6" name="Graphic 5" descr="Document with solid fill">
            <a:extLst>
              <a:ext uri="{FF2B5EF4-FFF2-40B4-BE49-F238E27FC236}">
                <a16:creationId xmlns:a16="http://schemas.microsoft.com/office/drawing/2014/main" id="{4D6FA369-652B-B94C-5046-4487BD1C9B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9549" y="3220595"/>
            <a:ext cx="111815" cy="111815"/>
          </a:xfrm>
          <a:prstGeom prst="rect">
            <a:avLst/>
          </a:prstGeom>
        </p:spPr>
      </p:pic>
      <p:pic>
        <p:nvPicPr>
          <p:cNvPr id="7" name="Graphic 6" descr="Document with solid fill">
            <a:extLst>
              <a:ext uri="{FF2B5EF4-FFF2-40B4-BE49-F238E27FC236}">
                <a16:creationId xmlns:a16="http://schemas.microsoft.com/office/drawing/2014/main" id="{F48FA693-9027-56AF-E04A-0B564AAF67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0949" y="3113383"/>
            <a:ext cx="111815" cy="111815"/>
          </a:xfrm>
          <a:prstGeom prst="rect">
            <a:avLst/>
          </a:prstGeom>
        </p:spPr>
      </p:pic>
      <p:pic>
        <p:nvPicPr>
          <p:cNvPr id="8" name="Graphic 7" descr="Document with solid fill">
            <a:extLst>
              <a:ext uri="{FF2B5EF4-FFF2-40B4-BE49-F238E27FC236}">
                <a16:creationId xmlns:a16="http://schemas.microsoft.com/office/drawing/2014/main" id="{E7A609B5-8F79-DB11-7658-3B3BA6548A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000" y="3121200"/>
            <a:ext cx="111815" cy="111815"/>
          </a:xfrm>
          <a:prstGeom prst="rect">
            <a:avLst/>
          </a:prstGeom>
        </p:spPr>
      </p:pic>
      <p:pic>
        <p:nvPicPr>
          <p:cNvPr id="17" name="Graphic 16" descr="Document with solid fill">
            <a:extLst>
              <a:ext uri="{FF2B5EF4-FFF2-40B4-BE49-F238E27FC236}">
                <a16:creationId xmlns:a16="http://schemas.microsoft.com/office/drawing/2014/main" id="{93FF7518-C41E-D9B2-39E3-167DC577A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9641" y="3349784"/>
            <a:ext cx="108000" cy="108000"/>
          </a:xfrm>
          <a:prstGeom prst="rect">
            <a:avLst/>
          </a:prstGeom>
        </p:spPr>
      </p:pic>
      <p:pic>
        <p:nvPicPr>
          <p:cNvPr id="19" name="Graphic 18" descr="Document with solid fill">
            <a:extLst>
              <a:ext uri="{FF2B5EF4-FFF2-40B4-BE49-F238E27FC236}">
                <a16:creationId xmlns:a16="http://schemas.microsoft.com/office/drawing/2014/main" id="{8CDE2D8F-1075-9BDC-7F8E-EA88F8F470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05143" y="3155429"/>
            <a:ext cx="117782" cy="111815"/>
          </a:xfrm>
          <a:prstGeom prst="rect">
            <a:avLst/>
          </a:prstGeom>
        </p:spPr>
      </p:pic>
      <p:pic>
        <p:nvPicPr>
          <p:cNvPr id="21" name="Graphic 20" descr="Document with solid fill">
            <a:extLst>
              <a:ext uri="{FF2B5EF4-FFF2-40B4-BE49-F238E27FC236}">
                <a16:creationId xmlns:a16="http://schemas.microsoft.com/office/drawing/2014/main" id="{DBC8A0BF-7C4E-C035-45D6-C9986EAC80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6807" y="3239858"/>
            <a:ext cx="111815" cy="111815"/>
          </a:xfrm>
          <a:prstGeom prst="rect">
            <a:avLst/>
          </a:prstGeom>
        </p:spPr>
      </p:pic>
      <p:pic>
        <p:nvPicPr>
          <p:cNvPr id="23" name="Graphic 22" descr="Document with solid fill">
            <a:extLst>
              <a:ext uri="{FF2B5EF4-FFF2-40B4-BE49-F238E27FC236}">
                <a16:creationId xmlns:a16="http://schemas.microsoft.com/office/drawing/2014/main" id="{BB37222C-537C-8EF8-A7D3-712D02A71B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3579" y="3079356"/>
            <a:ext cx="111815" cy="111815"/>
          </a:xfrm>
          <a:prstGeom prst="rect">
            <a:avLst/>
          </a:prstGeom>
        </p:spPr>
      </p:pic>
      <p:pic>
        <p:nvPicPr>
          <p:cNvPr id="25" name="Graphic 24" descr="Document with solid fill">
            <a:extLst>
              <a:ext uri="{FF2B5EF4-FFF2-40B4-BE49-F238E27FC236}">
                <a16:creationId xmlns:a16="http://schemas.microsoft.com/office/drawing/2014/main" id="{FDA5E8DB-AA66-EFB4-45BC-04DC3FBD73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506" y="3297706"/>
            <a:ext cx="111815" cy="111815"/>
          </a:xfrm>
          <a:prstGeom prst="rect">
            <a:avLst/>
          </a:prstGeom>
        </p:spPr>
      </p:pic>
      <p:pic>
        <p:nvPicPr>
          <p:cNvPr id="27" name="Graphic 26" descr="Document with solid fill">
            <a:extLst>
              <a:ext uri="{FF2B5EF4-FFF2-40B4-BE49-F238E27FC236}">
                <a16:creationId xmlns:a16="http://schemas.microsoft.com/office/drawing/2014/main" id="{DE486153-C0E9-4209-657E-56D6751BB4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6073" y="3260088"/>
            <a:ext cx="111815" cy="111815"/>
          </a:xfrm>
          <a:prstGeom prst="rect">
            <a:avLst/>
          </a:prstGeom>
        </p:spPr>
      </p:pic>
      <p:pic>
        <p:nvPicPr>
          <p:cNvPr id="29" name="Graphic 28" descr="Open folder outline">
            <a:extLst>
              <a:ext uri="{FF2B5EF4-FFF2-40B4-BE49-F238E27FC236}">
                <a16:creationId xmlns:a16="http://schemas.microsoft.com/office/drawing/2014/main" id="{7F7D615A-DD45-5985-D96D-412272F420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136" y="3183509"/>
            <a:ext cx="288000" cy="288000"/>
          </a:xfrm>
          <a:prstGeom prst="rect">
            <a:avLst/>
          </a:prstGeom>
        </p:spPr>
      </p:pic>
      <p:pic>
        <p:nvPicPr>
          <p:cNvPr id="31" name="Graphic 30" descr="Open folder outline">
            <a:extLst>
              <a:ext uri="{FF2B5EF4-FFF2-40B4-BE49-F238E27FC236}">
                <a16:creationId xmlns:a16="http://schemas.microsoft.com/office/drawing/2014/main" id="{3B26D666-2AFB-3512-4299-8C4962B0AA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0812" y="3926789"/>
            <a:ext cx="288000" cy="288000"/>
          </a:xfrm>
          <a:prstGeom prst="rect">
            <a:avLst/>
          </a:prstGeom>
        </p:spPr>
      </p:pic>
      <p:pic>
        <p:nvPicPr>
          <p:cNvPr id="33" name="Graphic 32" descr="Open folder outline">
            <a:extLst>
              <a:ext uri="{FF2B5EF4-FFF2-40B4-BE49-F238E27FC236}">
                <a16:creationId xmlns:a16="http://schemas.microsoft.com/office/drawing/2014/main" id="{9F40C76F-004E-761C-C4CD-C589358E26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2164" y="3587422"/>
            <a:ext cx="288000" cy="288000"/>
          </a:xfrm>
          <a:prstGeom prst="rect">
            <a:avLst/>
          </a:prstGeom>
        </p:spPr>
      </p:pic>
      <p:pic>
        <p:nvPicPr>
          <p:cNvPr id="35" name="Graphic 34" descr="Open folder outline">
            <a:extLst>
              <a:ext uri="{FF2B5EF4-FFF2-40B4-BE49-F238E27FC236}">
                <a16:creationId xmlns:a16="http://schemas.microsoft.com/office/drawing/2014/main" id="{C2706AEC-4737-35F6-D2C2-3A95E53120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5602" y="2915497"/>
            <a:ext cx="288000" cy="288000"/>
          </a:xfrm>
          <a:prstGeom prst="rect">
            <a:avLst/>
          </a:prstGeom>
        </p:spPr>
      </p:pic>
      <p:pic>
        <p:nvPicPr>
          <p:cNvPr id="37" name="Graphic 36" descr="Open folder outline">
            <a:extLst>
              <a:ext uri="{FF2B5EF4-FFF2-40B4-BE49-F238E27FC236}">
                <a16:creationId xmlns:a16="http://schemas.microsoft.com/office/drawing/2014/main" id="{49A1BBAE-09A3-28F8-397E-B65FFB5D54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089" y="4312344"/>
            <a:ext cx="288000" cy="288000"/>
          </a:xfrm>
          <a:prstGeom prst="rect">
            <a:avLst/>
          </a:prstGeom>
        </p:spPr>
      </p:pic>
      <p:pic>
        <p:nvPicPr>
          <p:cNvPr id="71" name="Graphic 70" descr="Document with solid fill">
            <a:extLst>
              <a:ext uri="{FF2B5EF4-FFF2-40B4-BE49-F238E27FC236}">
                <a16:creationId xmlns:a16="http://schemas.microsoft.com/office/drawing/2014/main" id="{06B83EAA-B82D-1D05-ED61-7DB7FF2527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001" y="4000008"/>
            <a:ext cx="108000" cy="108000"/>
          </a:xfrm>
          <a:prstGeom prst="rect">
            <a:avLst/>
          </a:prstGeom>
        </p:spPr>
      </p:pic>
      <p:pic>
        <p:nvPicPr>
          <p:cNvPr id="73" name="Graphic 72" descr="Document with solid fill">
            <a:extLst>
              <a:ext uri="{FF2B5EF4-FFF2-40B4-BE49-F238E27FC236}">
                <a16:creationId xmlns:a16="http://schemas.microsoft.com/office/drawing/2014/main" id="{503EEB1D-E21C-1099-3F95-D160F90588E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58724" y="3608822"/>
            <a:ext cx="108000" cy="108000"/>
          </a:xfrm>
          <a:prstGeom prst="rect">
            <a:avLst/>
          </a:prstGeom>
        </p:spPr>
      </p:pic>
      <p:pic>
        <p:nvPicPr>
          <p:cNvPr id="75" name="Graphic 74" descr="Document with solid fill">
            <a:extLst>
              <a:ext uri="{FF2B5EF4-FFF2-40B4-BE49-F238E27FC236}">
                <a16:creationId xmlns:a16="http://schemas.microsoft.com/office/drawing/2014/main" id="{461C947F-6865-651F-1FA4-D0A2309140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6865" y="3995378"/>
            <a:ext cx="108000" cy="108000"/>
          </a:xfrm>
          <a:prstGeom prst="rect">
            <a:avLst/>
          </a:prstGeom>
        </p:spPr>
      </p:pic>
      <p:pic>
        <p:nvPicPr>
          <p:cNvPr id="77" name="Graphic 76" descr="Document with solid fill">
            <a:extLst>
              <a:ext uri="{FF2B5EF4-FFF2-40B4-BE49-F238E27FC236}">
                <a16:creationId xmlns:a16="http://schemas.microsoft.com/office/drawing/2014/main" id="{3BD9AE78-4021-3A97-70A2-ED9A8DC536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70623" y="4142188"/>
            <a:ext cx="108000" cy="108000"/>
          </a:xfrm>
          <a:prstGeom prst="rect">
            <a:avLst/>
          </a:prstGeom>
        </p:spPr>
      </p:pic>
      <p:pic>
        <p:nvPicPr>
          <p:cNvPr id="79" name="Graphic 78" descr="Document with solid fill">
            <a:extLst>
              <a:ext uri="{FF2B5EF4-FFF2-40B4-BE49-F238E27FC236}">
                <a16:creationId xmlns:a16="http://schemas.microsoft.com/office/drawing/2014/main" id="{699FC13A-3279-9054-2062-BD03CB498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2119" y="4151933"/>
            <a:ext cx="108000" cy="108000"/>
          </a:xfrm>
          <a:prstGeom prst="rect">
            <a:avLst/>
          </a:prstGeom>
        </p:spPr>
      </p:pic>
      <p:pic>
        <p:nvPicPr>
          <p:cNvPr id="81" name="Graphic 80" descr="Document with solid fill">
            <a:extLst>
              <a:ext uri="{FF2B5EF4-FFF2-40B4-BE49-F238E27FC236}">
                <a16:creationId xmlns:a16="http://schemas.microsoft.com/office/drawing/2014/main" id="{077BAAAC-7388-7C70-483C-631FAFE038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273" y="3980037"/>
            <a:ext cx="113763" cy="108000"/>
          </a:xfrm>
          <a:prstGeom prst="rect">
            <a:avLst/>
          </a:prstGeom>
        </p:spPr>
      </p:pic>
      <p:pic>
        <p:nvPicPr>
          <p:cNvPr id="83" name="Graphic 82" descr="Document with solid fill">
            <a:extLst>
              <a:ext uri="{FF2B5EF4-FFF2-40B4-BE49-F238E27FC236}">
                <a16:creationId xmlns:a16="http://schemas.microsoft.com/office/drawing/2014/main" id="{C1FD6304-7F35-7309-B97F-1E1451F5A5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68928" y="4167568"/>
            <a:ext cx="108000" cy="108000"/>
          </a:xfrm>
          <a:prstGeom prst="rect">
            <a:avLst/>
          </a:prstGeom>
        </p:spPr>
      </p:pic>
      <p:pic>
        <p:nvPicPr>
          <p:cNvPr id="85" name="Graphic 84" descr="Document with solid fill">
            <a:extLst>
              <a:ext uri="{FF2B5EF4-FFF2-40B4-BE49-F238E27FC236}">
                <a16:creationId xmlns:a16="http://schemas.microsoft.com/office/drawing/2014/main" id="{E5F6E436-4774-321D-C414-E30AAE6AB3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1093" y="4044363"/>
            <a:ext cx="108000" cy="108000"/>
          </a:xfrm>
          <a:prstGeom prst="rect">
            <a:avLst/>
          </a:prstGeom>
        </p:spPr>
      </p:pic>
      <p:pic>
        <p:nvPicPr>
          <p:cNvPr id="87" name="Graphic 86" descr="Document with solid fill">
            <a:extLst>
              <a:ext uri="{FF2B5EF4-FFF2-40B4-BE49-F238E27FC236}">
                <a16:creationId xmlns:a16="http://schemas.microsoft.com/office/drawing/2014/main" id="{E7C2AC95-F69C-88D7-CEDA-3BB3BE28B0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97143" y="4012229"/>
            <a:ext cx="108000" cy="108000"/>
          </a:xfrm>
          <a:prstGeom prst="rect">
            <a:avLst/>
          </a:prstGeom>
        </p:spPr>
      </p:pic>
      <p:pic>
        <p:nvPicPr>
          <p:cNvPr id="89" name="Graphic 88" descr="Document with solid fill">
            <a:extLst>
              <a:ext uri="{FF2B5EF4-FFF2-40B4-BE49-F238E27FC236}">
                <a16:creationId xmlns:a16="http://schemas.microsoft.com/office/drawing/2014/main" id="{CCEFE349-EC97-42AD-97FF-DD5EED44900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40507" y="3776776"/>
            <a:ext cx="108000" cy="108000"/>
          </a:xfrm>
          <a:prstGeom prst="rect">
            <a:avLst/>
          </a:prstGeom>
        </p:spPr>
      </p:pic>
      <p:pic>
        <p:nvPicPr>
          <p:cNvPr id="91" name="Graphic 90" descr="Document with solid fill">
            <a:extLst>
              <a:ext uri="{FF2B5EF4-FFF2-40B4-BE49-F238E27FC236}">
                <a16:creationId xmlns:a16="http://schemas.microsoft.com/office/drawing/2014/main" id="{37D57E00-D71D-8623-BA5F-98AD38CAE75E}"/>
              </a:ext>
            </a:extLst>
          </p:cNvPr>
          <p:cNvPicPr>
            <a:picLocks noChangeAspect="1"/>
          </p:cNvPicPr>
          <p:nvPr/>
        </p:nvPicPr>
        <p:blipFill>
          <a:blip r:embed="rId3">
            <a:extLst>
              <a:ext uri="{96DAC541-7B7A-43D3-8B79-37D633B846F1}">
                <asvg:svgBlip xmlns:asvg="http://schemas.microsoft.com/office/drawing/2016/SVG/main" r:embed="rId15"/>
              </a:ext>
            </a:extLst>
          </a:blip>
          <a:stretch>
            <a:fillRect/>
          </a:stretch>
        </p:blipFill>
        <p:spPr>
          <a:xfrm>
            <a:off x="1157490" y="3765575"/>
            <a:ext cx="108000" cy="108000"/>
          </a:xfrm>
          <a:prstGeom prst="rect">
            <a:avLst/>
          </a:prstGeom>
        </p:spPr>
      </p:pic>
      <p:pic>
        <p:nvPicPr>
          <p:cNvPr id="93" name="Graphic 92" descr="Document with solid fill">
            <a:extLst>
              <a:ext uri="{FF2B5EF4-FFF2-40B4-BE49-F238E27FC236}">
                <a16:creationId xmlns:a16="http://schemas.microsoft.com/office/drawing/2014/main" id="{7FB9342B-7E29-73C9-00D8-4002A1071CA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0450" y="3604954"/>
            <a:ext cx="108000" cy="108000"/>
          </a:xfrm>
          <a:prstGeom prst="rect">
            <a:avLst/>
          </a:prstGeom>
        </p:spPr>
      </p:pic>
      <p:pic>
        <p:nvPicPr>
          <p:cNvPr id="95" name="Graphic 94" descr="Document with solid fill">
            <a:extLst>
              <a:ext uri="{FF2B5EF4-FFF2-40B4-BE49-F238E27FC236}">
                <a16:creationId xmlns:a16="http://schemas.microsoft.com/office/drawing/2014/main" id="{54AA2C7A-53A8-ED6B-EC94-4C711CC6C97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7001" y="3589908"/>
            <a:ext cx="108000" cy="108000"/>
          </a:xfrm>
          <a:prstGeom prst="rect">
            <a:avLst/>
          </a:prstGeom>
        </p:spPr>
      </p:pic>
      <p:pic>
        <p:nvPicPr>
          <p:cNvPr id="97" name="Graphic 96" descr="Document with solid fill">
            <a:extLst>
              <a:ext uri="{FF2B5EF4-FFF2-40B4-BE49-F238E27FC236}">
                <a16:creationId xmlns:a16="http://schemas.microsoft.com/office/drawing/2014/main" id="{D56AC1D6-9A58-D322-62FC-A0A7B908B8DD}"/>
              </a:ext>
            </a:extLst>
          </p:cNvPr>
          <p:cNvPicPr>
            <a:picLocks noChangeAspect="1"/>
          </p:cNvPicPr>
          <p:nvPr/>
        </p:nvPicPr>
        <p:blipFill>
          <a:blip r:embed="rId3">
            <a:extLst>
              <a:ext uri="{96DAC541-7B7A-43D3-8B79-37D633B846F1}">
                <asvg:svgBlip xmlns:asvg="http://schemas.microsoft.com/office/drawing/2016/SVG/main" r:embed="rId15"/>
              </a:ext>
            </a:extLst>
          </a:blip>
          <a:stretch>
            <a:fillRect/>
          </a:stretch>
        </p:blipFill>
        <p:spPr>
          <a:xfrm>
            <a:off x="1433433" y="3574994"/>
            <a:ext cx="108000" cy="108000"/>
          </a:xfrm>
          <a:prstGeom prst="rect">
            <a:avLst/>
          </a:prstGeom>
        </p:spPr>
      </p:pic>
      <p:pic>
        <p:nvPicPr>
          <p:cNvPr id="99" name="Graphic 98" descr="Document with solid fill">
            <a:extLst>
              <a:ext uri="{FF2B5EF4-FFF2-40B4-BE49-F238E27FC236}">
                <a16:creationId xmlns:a16="http://schemas.microsoft.com/office/drawing/2014/main" id="{141E4047-06B5-D387-1AC1-5434E66344BC}"/>
              </a:ext>
            </a:extLst>
          </p:cNvPr>
          <p:cNvPicPr>
            <a:picLocks noChangeAspect="1"/>
          </p:cNvPicPr>
          <p:nvPr/>
        </p:nvPicPr>
        <p:blipFill>
          <a:blip r:embed="rId3">
            <a:extLst>
              <a:ext uri="{96DAC541-7B7A-43D3-8B79-37D633B846F1}">
                <asvg:svgBlip xmlns:asvg="http://schemas.microsoft.com/office/drawing/2016/SVG/main" r:embed="rId15"/>
              </a:ext>
            </a:extLst>
          </a:blip>
          <a:stretch>
            <a:fillRect/>
          </a:stretch>
        </p:blipFill>
        <p:spPr>
          <a:xfrm>
            <a:off x="988527" y="3705543"/>
            <a:ext cx="108000" cy="108000"/>
          </a:xfrm>
          <a:prstGeom prst="rect">
            <a:avLst/>
          </a:prstGeom>
        </p:spPr>
      </p:pic>
      <p:pic>
        <p:nvPicPr>
          <p:cNvPr id="101" name="Graphic 100" descr="Document with solid fill">
            <a:extLst>
              <a:ext uri="{FF2B5EF4-FFF2-40B4-BE49-F238E27FC236}">
                <a16:creationId xmlns:a16="http://schemas.microsoft.com/office/drawing/2014/main" id="{070F9536-892D-7A3B-67A0-4C34D02BBC7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92914" y="3767895"/>
            <a:ext cx="113763" cy="108000"/>
          </a:xfrm>
          <a:prstGeom prst="rect">
            <a:avLst/>
          </a:prstGeom>
        </p:spPr>
      </p:pic>
      <p:pic>
        <p:nvPicPr>
          <p:cNvPr id="103" name="Graphic 102" descr="Document with solid fill">
            <a:extLst>
              <a:ext uri="{FF2B5EF4-FFF2-40B4-BE49-F238E27FC236}">
                <a16:creationId xmlns:a16="http://schemas.microsoft.com/office/drawing/2014/main" id="{6D5EADA4-AA28-A24C-5A8B-2FA0FA3411A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25558" y="3571506"/>
            <a:ext cx="108000" cy="108000"/>
          </a:xfrm>
          <a:prstGeom prst="rect">
            <a:avLst/>
          </a:prstGeom>
        </p:spPr>
      </p:pic>
      <p:pic>
        <p:nvPicPr>
          <p:cNvPr id="105" name="Graphic 104" descr="Document with solid fill">
            <a:extLst>
              <a:ext uri="{FF2B5EF4-FFF2-40B4-BE49-F238E27FC236}">
                <a16:creationId xmlns:a16="http://schemas.microsoft.com/office/drawing/2014/main" id="{F1E1AC98-4A95-A5FB-9473-7353E3BCB87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52831" y="3618312"/>
            <a:ext cx="108000" cy="108000"/>
          </a:xfrm>
          <a:prstGeom prst="rect">
            <a:avLst/>
          </a:prstGeom>
        </p:spPr>
      </p:pic>
      <p:pic>
        <p:nvPicPr>
          <p:cNvPr id="107" name="Graphic 106" descr="Document with solid fill">
            <a:extLst>
              <a:ext uri="{FF2B5EF4-FFF2-40B4-BE49-F238E27FC236}">
                <a16:creationId xmlns:a16="http://schemas.microsoft.com/office/drawing/2014/main" id="{96241BF2-BDA0-2CCB-7F9B-46D9C760E16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18168" y="3756687"/>
            <a:ext cx="108000" cy="108000"/>
          </a:xfrm>
          <a:prstGeom prst="rect">
            <a:avLst/>
          </a:prstGeom>
        </p:spPr>
      </p:pic>
      <p:pic>
        <p:nvPicPr>
          <p:cNvPr id="109" name="Graphic 108" descr="Document with solid fill">
            <a:extLst>
              <a:ext uri="{FF2B5EF4-FFF2-40B4-BE49-F238E27FC236}">
                <a16:creationId xmlns:a16="http://schemas.microsoft.com/office/drawing/2014/main" id="{E6FEF92B-D19B-BC5D-8747-C0B00379D3C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57898" y="3786404"/>
            <a:ext cx="108000" cy="108000"/>
          </a:xfrm>
          <a:prstGeom prst="rect">
            <a:avLst/>
          </a:prstGeom>
        </p:spPr>
      </p:pic>
      <p:pic>
        <p:nvPicPr>
          <p:cNvPr id="111" name="Graphic 110" descr="Document with solid fill">
            <a:extLst>
              <a:ext uri="{FF2B5EF4-FFF2-40B4-BE49-F238E27FC236}">
                <a16:creationId xmlns:a16="http://schemas.microsoft.com/office/drawing/2014/main" id="{E6CA4427-3A70-9467-D918-86465D38797D}"/>
              </a:ext>
            </a:extLst>
          </p:cNvPr>
          <p:cNvPicPr>
            <a:picLocks noChangeAspect="1"/>
          </p:cNvPicPr>
          <p:nvPr/>
        </p:nvPicPr>
        <p:blipFill>
          <a:blip r:embed="rId5">
            <a:extLst>
              <a:ext uri="{96DAC541-7B7A-43D3-8B79-37D633B846F1}">
                <asvg:svgBlip xmlns:asvg="http://schemas.microsoft.com/office/drawing/2016/SVG/main" r:embed="rId16"/>
              </a:ext>
            </a:extLst>
          </a:blip>
          <a:stretch>
            <a:fillRect/>
          </a:stretch>
        </p:blipFill>
        <p:spPr>
          <a:xfrm>
            <a:off x="1181707" y="4394802"/>
            <a:ext cx="108000" cy="108000"/>
          </a:xfrm>
          <a:prstGeom prst="rect">
            <a:avLst/>
          </a:prstGeom>
        </p:spPr>
      </p:pic>
      <p:pic>
        <p:nvPicPr>
          <p:cNvPr id="113" name="Graphic 112" descr="Document with solid fill">
            <a:extLst>
              <a:ext uri="{FF2B5EF4-FFF2-40B4-BE49-F238E27FC236}">
                <a16:creationId xmlns:a16="http://schemas.microsoft.com/office/drawing/2014/main" id="{AAE7169A-D8F9-FC60-8D6E-0E0F407EB423}"/>
              </a:ext>
            </a:extLst>
          </p:cNvPr>
          <p:cNvPicPr>
            <a:picLocks noChangeAspect="1"/>
          </p:cNvPicPr>
          <p:nvPr/>
        </p:nvPicPr>
        <p:blipFill>
          <a:blip r:embed="rId5">
            <a:extLst>
              <a:ext uri="{96DAC541-7B7A-43D3-8B79-37D633B846F1}">
                <asvg:svgBlip xmlns:asvg="http://schemas.microsoft.com/office/drawing/2016/SVG/main" r:embed="rId16"/>
              </a:ext>
            </a:extLst>
          </a:blip>
          <a:stretch>
            <a:fillRect/>
          </a:stretch>
        </p:blipFill>
        <p:spPr>
          <a:xfrm>
            <a:off x="1297365" y="4539964"/>
            <a:ext cx="108000" cy="108000"/>
          </a:xfrm>
          <a:prstGeom prst="rect">
            <a:avLst/>
          </a:prstGeom>
        </p:spPr>
      </p:pic>
      <p:pic>
        <p:nvPicPr>
          <p:cNvPr id="115" name="Graphic 114" descr="Document with solid fill">
            <a:extLst>
              <a:ext uri="{FF2B5EF4-FFF2-40B4-BE49-F238E27FC236}">
                <a16:creationId xmlns:a16="http://schemas.microsoft.com/office/drawing/2014/main" id="{DCEC8FE1-0F8E-0C12-CC4E-D0EC3EF3D5E0}"/>
              </a:ext>
            </a:extLst>
          </p:cNvPr>
          <p:cNvPicPr>
            <a:picLocks noChangeAspect="1"/>
          </p:cNvPicPr>
          <p:nvPr/>
        </p:nvPicPr>
        <p:blipFill>
          <a:blip r:embed="rId5">
            <a:extLst>
              <a:ext uri="{96DAC541-7B7A-43D3-8B79-37D633B846F1}">
                <asvg:svgBlip xmlns:asvg="http://schemas.microsoft.com/office/drawing/2016/SVG/main" r:embed="rId16"/>
              </a:ext>
            </a:extLst>
          </a:blip>
          <a:stretch>
            <a:fillRect/>
          </a:stretch>
        </p:blipFill>
        <p:spPr>
          <a:xfrm>
            <a:off x="1434587" y="4433120"/>
            <a:ext cx="108000" cy="108000"/>
          </a:xfrm>
          <a:prstGeom prst="rect">
            <a:avLst/>
          </a:prstGeom>
        </p:spPr>
      </p:pic>
      <p:pic>
        <p:nvPicPr>
          <p:cNvPr id="117" name="Graphic 116" descr="Document with solid fill">
            <a:extLst>
              <a:ext uri="{FF2B5EF4-FFF2-40B4-BE49-F238E27FC236}">
                <a16:creationId xmlns:a16="http://schemas.microsoft.com/office/drawing/2014/main" id="{DA410C93-17A7-E9FA-ABAC-F1D786F9DB92}"/>
              </a:ext>
            </a:extLst>
          </p:cNvPr>
          <p:cNvPicPr>
            <a:picLocks noChangeAspect="1"/>
          </p:cNvPicPr>
          <p:nvPr/>
        </p:nvPicPr>
        <p:blipFill>
          <a:blip r:embed="rId5">
            <a:extLst>
              <a:ext uri="{96DAC541-7B7A-43D3-8B79-37D633B846F1}">
                <asvg:svgBlip xmlns:asvg="http://schemas.microsoft.com/office/drawing/2016/SVG/main" r:embed="rId16"/>
              </a:ext>
            </a:extLst>
          </a:blip>
          <a:stretch>
            <a:fillRect/>
          </a:stretch>
        </p:blipFill>
        <p:spPr>
          <a:xfrm>
            <a:off x="1442513" y="4650062"/>
            <a:ext cx="108000" cy="108000"/>
          </a:xfrm>
          <a:prstGeom prst="rect">
            <a:avLst/>
          </a:prstGeom>
        </p:spPr>
      </p:pic>
      <p:pic>
        <p:nvPicPr>
          <p:cNvPr id="119" name="Graphic 118" descr="Document with solid fill">
            <a:extLst>
              <a:ext uri="{FF2B5EF4-FFF2-40B4-BE49-F238E27FC236}">
                <a16:creationId xmlns:a16="http://schemas.microsoft.com/office/drawing/2014/main" id="{45ACF1B0-5CD1-B371-D571-68DE6B9D0779}"/>
              </a:ext>
            </a:extLst>
          </p:cNvPr>
          <p:cNvPicPr>
            <a:picLocks noChangeAspect="1"/>
          </p:cNvPicPr>
          <p:nvPr/>
        </p:nvPicPr>
        <p:blipFill>
          <a:blip r:embed="rId5">
            <a:extLst>
              <a:ext uri="{96DAC541-7B7A-43D3-8B79-37D633B846F1}">
                <asvg:svgBlip xmlns:asvg="http://schemas.microsoft.com/office/drawing/2016/SVG/main" r:embed="rId16"/>
              </a:ext>
            </a:extLst>
          </a:blip>
          <a:stretch>
            <a:fillRect/>
          </a:stretch>
        </p:blipFill>
        <p:spPr>
          <a:xfrm>
            <a:off x="1017792" y="4596062"/>
            <a:ext cx="108000" cy="108000"/>
          </a:xfrm>
          <a:prstGeom prst="rect">
            <a:avLst/>
          </a:prstGeom>
        </p:spPr>
      </p:pic>
      <p:pic>
        <p:nvPicPr>
          <p:cNvPr id="121" name="Graphic 120" descr="Document with solid fill">
            <a:extLst>
              <a:ext uri="{FF2B5EF4-FFF2-40B4-BE49-F238E27FC236}">
                <a16:creationId xmlns:a16="http://schemas.microsoft.com/office/drawing/2014/main" id="{5BFA0B75-ED11-8535-CBDD-A3BE71ED6420}"/>
              </a:ext>
            </a:extLst>
          </p:cNvPr>
          <p:cNvPicPr>
            <a:picLocks noChangeAspect="1"/>
          </p:cNvPicPr>
          <p:nvPr/>
        </p:nvPicPr>
        <p:blipFill>
          <a:blip r:embed="rId5">
            <a:extLst>
              <a:ext uri="{96DAC541-7B7A-43D3-8B79-37D633B846F1}">
                <asvg:svgBlip xmlns:asvg="http://schemas.microsoft.com/office/drawing/2016/SVG/main" r:embed="rId16"/>
              </a:ext>
            </a:extLst>
          </a:blip>
          <a:stretch>
            <a:fillRect/>
          </a:stretch>
        </p:blipFill>
        <p:spPr>
          <a:xfrm>
            <a:off x="1183039" y="4652594"/>
            <a:ext cx="113763" cy="108000"/>
          </a:xfrm>
          <a:prstGeom prst="rect">
            <a:avLst/>
          </a:prstGeom>
        </p:spPr>
      </p:pic>
      <p:pic>
        <p:nvPicPr>
          <p:cNvPr id="123" name="Graphic 122" descr="Document with solid fill">
            <a:extLst>
              <a:ext uri="{FF2B5EF4-FFF2-40B4-BE49-F238E27FC236}">
                <a16:creationId xmlns:a16="http://schemas.microsoft.com/office/drawing/2014/main" id="{C19986AD-9535-D62F-6F89-CE1375ADFA1D}"/>
              </a:ext>
            </a:extLst>
          </p:cNvPr>
          <p:cNvPicPr>
            <a:picLocks noChangeAspect="1"/>
          </p:cNvPicPr>
          <p:nvPr/>
        </p:nvPicPr>
        <p:blipFill>
          <a:blip r:embed="rId5">
            <a:extLst>
              <a:ext uri="{96DAC541-7B7A-43D3-8B79-37D633B846F1}">
                <asvg:svgBlip xmlns:asvg="http://schemas.microsoft.com/office/drawing/2016/SVG/main" r:embed="rId16"/>
              </a:ext>
            </a:extLst>
          </a:blip>
          <a:stretch>
            <a:fillRect/>
          </a:stretch>
        </p:blipFill>
        <p:spPr>
          <a:xfrm>
            <a:off x="1900353" y="4467079"/>
            <a:ext cx="108000" cy="108000"/>
          </a:xfrm>
          <a:prstGeom prst="rect">
            <a:avLst/>
          </a:prstGeom>
        </p:spPr>
      </p:pic>
      <p:pic>
        <p:nvPicPr>
          <p:cNvPr id="125" name="Graphic 124" descr="Document with solid fill">
            <a:extLst>
              <a:ext uri="{FF2B5EF4-FFF2-40B4-BE49-F238E27FC236}">
                <a16:creationId xmlns:a16="http://schemas.microsoft.com/office/drawing/2014/main" id="{9C83D130-F7F6-0954-1AC1-ACBCC65B1379}"/>
              </a:ext>
            </a:extLst>
          </p:cNvPr>
          <p:cNvPicPr>
            <a:picLocks noChangeAspect="1"/>
          </p:cNvPicPr>
          <p:nvPr/>
        </p:nvPicPr>
        <p:blipFill>
          <a:blip r:embed="rId5">
            <a:extLst>
              <a:ext uri="{96DAC541-7B7A-43D3-8B79-37D633B846F1}">
                <asvg:svgBlip xmlns:asvg="http://schemas.microsoft.com/office/drawing/2016/SVG/main" r:embed="rId16"/>
              </a:ext>
            </a:extLst>
          </a:blip>
          <a:stretch>
            <a:fillRect/>
          </a:stretch>
        </p:blipFill>
        <p:spPr>
          <a:xfrm>
            <a:off x="1671202" y="4470559"/>
            <a:ext cx="108000" cy="108000"/>
          </a:xfrm>
          <a:prstGeom prst="rect">
            <a:avLst/>
          </a:prstGeom>
        </p:spPr>
      </p:pic>
      <p:pic>
        <p:nvPicPr>
          <p:cNvPr id="127" name="Graphic 126" descr="Document with solid fill">
            <a:extLst>
              <a:ext uri="{FF2B5EF4-FFF2-40B4-BE49-F238E27FC236}">
                <a16:creationId xmlns:a16="http://schemas.microsoft.com/office/drawing/2014/main" id="{1FB422F1-3F44-D1A0-8388-D764908A218C}"/>
              </a:ext>
            </a:extLst>
          </p:cNvPr>
          <p:cNvPicPr>
            <a:picLocks noChangeAspect="1"/>
          </p:cNvPicPr>
          <p:nvPr/>
        </p:nvPicPr>
        <p:blipFill>
          <a:blip r:embed="rId5">
            <a:extLst>
              <a:ext uri="{96DAC541-7B7A-43D3-8B79-37D633B846F1}">
                <asvg:svgBlip xmlns:asvg="http://schemas.microsoft.com/office/drawing/2016/SVG/main" r:embed="rId16"/>
              </a:ext>
            </a:extLst>
          </a:blip>
          <a:stretch>
            <a:fillRect/>
          </a:stretch>
        </p:blipFill>
        <p:spPr>
          <a:xfrm>
            <a:off x="1803244" y="4644356"/>
            <a:ext cx="108000" cy="108000"/>
          </a:xfrm>
          <a:prstGeom prst="rect">
            <a:avLst/>
          </a:prstGeom>
        </p:spPr>
      </p:pic>
      <p:pic>
        <p:nvPicPr>
          <p:cNvPr id="129" name="Graphic 128" descr="Document with solid fill">
            <a:extLst>
              <a:ext uri="{FF2B5EF4-FFF2-40B4-BE49-F238E27FC236}">
                <a16:creationId xmlns:a16="http://schemas.microsoft.com/office/drawing/2014/main" id="{E5ADBE90-D432-C9A4-B6C6-62227D9BB91C}"/>
              </a:ext>
            </a:extLst>
          </p:cNvPr>
          <p:cNvPicPr>
            <a:picLocks noChangeAspect="1"/>
          </p:cNvPicPr>
          <p:nvPr/>
        </p:nvPicPr>
        <p:blipFill>
          <a:blip r:embed="rId5">
            <a:extLst>
              <a:ext uri="{96DAC541-7B7A-43D3-8B79-37D633B846F1}">
                <asvg:svgBlip xmlns:asvg="http://schemas.microsoft.com/office/drawing/2016/SVG/main" r:embed="rId16"/>
              </a:ext>
            </a:extLst>
          </a:blip>
          <a:stretch>
            <a:fillRect/>
          </a:stretch>
        </p:blipFill>
        <p:spPr>
          <a:xfrm>
            <a:off x="1660074" y="4607787"/>
            <a:ext cx="108000" cy="108000"/>
          </a:xfrm>
          <a:prstGeom prst="rect">
            <a:avLst/>
          </a:prstGeom>
        </p:spPr>
      </p:pic>
      <p:pic>
        <p:nvPicPr>
          <p:cNvPr id="363" name="Graphic 362" descr="Document with solid fill">
            <a:extLst>
              <a:ext uri="{FF2B5EF4-FFF2-40B4-BE49-F238E27FC236}">
                <a16:creationId xmlns:a16="http://schemas.microsoft.com/office/drawing/2014/main" id="{4C85744D-23DB-F687-8886-7378EE9CC7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01834" y="3312724"/>
            <a:ext cx="108000" cy="108000"/>
          </a:xfrm>
          <a:prstGeom prst="rect">
            <a:avLst/>
          </a:prstGeom>
        </p:spPr>
      </p:pic>
      <p:pic>
        <p:nvPicPr>
          <p:cNvPr id="364" name="Graphic 363" descr="Document with solid fill">
            <a:extLst>
              <a:ext uri="{FF2B5EF4-FFF2-40B4-BE49-F238E27FC236}">
                <a16:creationId xmlns:a16="http://schemas.microsoft.com/office/drawing/2014/main" id="{1127FD07-A2BC-4F80-DC33-2B249C714A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94301" y="3232321"/>
            <a:ext cx="108000" cy="108000"/>
          </a:xfrm>
          <a:prstGeom prst="rect">
            <a:avLst/>
          </a:prstGeom>
        </p:spPr>
      </p:pic>
      <p:pic>
        <p:nvPicPr>
          <p:cNvPr id="365" name="Graphic 364" descr="Document with solid fill">
            <a:extLst>
              <a:ext uri="{FF2B5EF4-FFF2-40B4-BE49-F238E27FC236}">
                <a16:creationId xmlns:a16="http://schemas.microsoft.com/office/drawing/2014/main" id="{82D1277B-7801-1F1D-CD59-026F5C9C1C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5701" y="3125109"/>
            <a:ext cx="108000" cy="108000"/>
          </a:xfrm>
          <a:prstGeom prst="rect">
            <a:avLst/>
          </a:prstGeom>
        </p:spPr>
      </p:pic>
      <p:pic>
        <p:nvPicPr>
          <p:cNvPr id="366" name="Graphic 365" descr="Document with solid fill">
            <a:extLst>
              <a:ext uri="{FF2B5EF4-FFF2-40B4-BE49-F238E27FC236}">
                <a16:creationId xmlns:a16="http://schemas.microsoft.com/office/drawing/2014/main" id="{6405DC6F-4BAB-4344-C6C5-368B9CC7CF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1568" y="3161116"/>
            <a:ext cx="108000" cy="108000"/>
          </a:xfrm>
          <a:prstGeom prst="rect">
            <a:avLst/>
          </a:prstGeom>
        </p:spPr>
      </p:pic>
      <p:pic>
        <p:nvPicPr>
          <p:cNvPr id="367" name="Graphic 366" descr="Document with solid fill">
            <a:extLst>
              <a:ext uri="{FF2B5EF4-FFF2-40B4-BE49-F238E27FC236}">
                <a16:creationId xmlns:a16="http://schemas.microsoft.com/office/drawing/2014/main" id="{6AB30768-57C1-5661-F86A-20ECD27BD9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74392" y="3361509"/>
            <a:ext cx="108000" cy="108000"/>
          </a:xfrm>
          <a:prstGeom prst="rect">
            <a:avLst/>
          </a:prstGeom>
        </p:spPr>
      </p:pic>
      <p:pic>
        <p:nvPicPr>
          <p:cNvPr id="368" name="Graphic 367" descr="Document with solid fill">
            <a:extLst>
              <a:ext uri="{FF2B5EF4-FFF2-40B4-BE49-F238E27FC236}">
                <a16:creationId xmlns:a16="http://schemas.microsoft.com/office/drawing/2014/main" id="{B5604DA9-2D19-E270-D0D2-104B6DBABD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59894" y="3167155"/>
            <a:ext cx="113763" cy="108000"/>
          </a:xfrm>
          <a:prstGeom prst="rect">
            <a:avLst/>
          </a:prstGeom>
        </p:spPr>
      </p:pic>
      <p:pic>
        <p:nvPicPr>
          <p:cNvPr id="369" name="Graphic 368" descr="Document with solid fill">
            <a:extLst>
              <a:ext uri="{FF2B5EF4-FFF2-40B4-BE49-F238E27FC236}">
                <a16:creationId xmlns:a16="http://schemas.microsoft.com/office/drawing/2014/main" id="{B976CF96-127D-5A72-2D81-405C05485A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1559" y="3251584"/>
            <a:ext cx="108000" cy="108000"/>
          </a:xfrm>
          <a:prstGeom prst="rect">
            <a:avLst/>
          </a:prstGeom>
        </p:spPr>
      </p:pic>
      <p:pic>
        <p:nvPicPr>
          <p:cNvPr id="370" name="Graphic 369" descr="Document with solid fill">
            <a:extLst>
              <a:ext uri="{FF2B5EF4-FFF2-40B4-BE49-F238E27FC236}">
                <a16:creationId xmlns:a16="http://schemas.microsoft.com/office/drawing/2014/main" id="{D2D4D3F3-38CB-A569-3195-A06449F088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8331" y="3091082"/>
            <a:ext cx="108000" cy="108000"/>
          </a:xfrm>
          <a:prstGeom prst="rect">
            <a:avLst/>
          </a:prstGeom>
        </p:spPr>
      </p:pic>
      <p:pic>
        <p:nvPicPr>
          <p:cNvPr id="371" name="Graphic 370" descr="Document with solid fill">
            <a:extLst>
              <a:ext uri="{FF2B5EF4-FFF2-40B4-BE49-F238E27FC236}">
                <a16:creationId xmlns:a16="http://schemas.microsoft.com/office/drawing/2014/main" id="{CFE1309B-31BF-31BC-9A5A-C25A082FA0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5258" y="3309432"/>
            <a:ext cx="108000" cy="108000"/>
          </a:xfrm>
          <a:prstGeom prst="rect">
            <a:avLst/>
          </a:prstGeom>
        </p:spPr>
      </p:pic>
      <p:pic>
        <p:nvPicPr>
          <p:cNvPr id="372" name="Graphic 371" descr="Document with solid fill">
            <a:extLst>
              <a:ext uri="{FF2B5EF4-FFF2-40B4-BE49-F238E27FC236}">
                <a16:creationId xmlns:a16="http://schemas.microsoft.com/office/drawing/2014/main" id="{EFE62509-635A-F8BB-E724-4EFA9156CE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60825" y="3271814"/>
            <a:ext cx="108000" cy="108000"/>
          </a:xfrm>
          <a:prstGeom prst="rect">
            <a:avLst/>
          </a:prstGeom>
        </p:spPr>
      </p:pic>
      <p:pic>
        <p:nvPicPr>
          <p:cNvPr id="373" name="Graphic 372" descr="Open folder outline">
            <a:extLst>
              <a:ext uri="{FF2B5EF4-FFF2-40B4-BE49-F238E27FC236}">
                <a16:creationId xmlns:a16="http://schemas.microsoft.com/office/drawing/2014/main" id="{70C50871-161C-9C79-25D0-0A0A323419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73887" y="3195234"/>
            <a:ext cx="288000" cy="288000"/>
          </a:xfrm>
          <a:prstGeom prst="rect">
            <a:avLst/>
          </a:prstGeom>
        </p:spPr>
      </p:pic>
      <p:pic>
        <p:nvPicPr>
          <p:cNvPr id="374" name="Graphic 373" descr="Open folder outline">
            <a:extLst>
              <a:ext uri="{FF2B5EF4-FFF2-40B4-BE49-F238E27FC236}">
                <a16:creationId xmlns:a16="http://schemas.microsoft.com/office/drawing/2014/main" id="{9DBDC666-AF5D-B346-91FC-710E1F5A2F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65563" y="3938514"/>
            <a:ext cx="288000" cy="288000"/>
          </a:xfrm>
          <a:prstGeom prst="rect">
            <a:avLst/>
          </a:prstGeom>
        </p:spPr>
      </p:pic>
      <p:pic>
        <p:nvPicPr>
          <p:cNvPr id="375" name="Graphic 374" descr="Open folder outline">
            <a:extLst>
              <a:ext uri="{FF2B5EF4-FFF2-40B4-BE49-F238E27FC236}">
                <a16:creationId xmlns:a16="http://schemas.microsoft.com/office/drawing/2014/main" id="{1C5B6F01-7BEE-1D04-F4D5-2A57CE51C22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76915" y="3599147"/>
            <a:ext cx="288000" cy="288000"/>
          </a:xfrm>
          <a:prstGeom prst="rect">
            <a:avLst/>
          </a:prstGeom>
        </p:spPr>
      </p:pic>
      <p:pic>
        <p:nvPicPr>
          <p:cNvPr id="376" name="Graphic 375" descr="Open folder outline">
            <a:extLst>
              <a:ext uri="{FF2B5EF4-FFF2-40B4-BE49-F238E27FC236}">
                <a16:creationId xmlns:a16="http://schemas.microsoft.com/office/drawing/2014/main" id="{BD8C04F7-ADD4-319D-438A-28BC02C85E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21563" y="2911643"/>
            <a:ext cx="288000" cy="288000"/>
          </a:xfrm>
          <a:prstGeom prst="rect">
            <a:avLst/>
          </a:prstGeom>
        </p:spPr>
      </p:pic>
      <p:pic>
        <p:nvPicPr>
          <p:cNvPr id="377" name="Graphic 376" descr="Open folder outline">
            <a:extLst>
              <a:ext uri="{FF2B5EF4-FFF2-40B4-BE49-F238E27FC236}">
                <a16:creationId xmlns:a16="http://schemas.microsoft.com/office/drawing/2014/main" id="{BA3FE31E-57AE-6AE8-3F6A-7C1BC79B72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65840" y="4324069"/>
            <a:ext cx="288000" cy="288000"/>
          </a:xfrm>
          <a:prstGeom prst="rect">
            <a:avLst/>
          </a:prstGeom>
        </p:spPr>
      </p:pic>
      <p:pic>
        <p:nvPicPr>
          <p:cNvPr id="378" name="Graphic 377" descr="Document with solid fill">
            <a:extLst>
              <a:ext uri="{FF2B5EF4-FFF2-40B4-BE49-F238E27FC236}">
                <a16:creationId xmlns:a16="http://schemas.microsoft.com/office/drawing/2014/main" id="{A45C13D3-26D7-6842-A80B-0986D1A44C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9752" y="4011733"/>
            <a:ext cx="108000" cy="108000"/>
          </a:xfrm>
          <a:prstGeom prst="rect">
            <a:avLst/>
          </a:prstGeom>
        </p:spPr>
      </p:pic>
      <p:pic>
        <p:nvPicPr>
          <p:cNvPr id="379" name="Graphic 378" descr="Document with solid fill">
            <a:extLst>
              <a:ext uri="{FF2B5EF4-FFF2-40B4-BE49-F238E27FC236}">
                <a16:creationId xmlns:a16="http://schemas.microsoft.com/office/drawing/2014/main" id="{1A1BCC54-9431-7585-D526-A9E2619F5F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13475" y="3620547"/>
            <a:ext cx="108000" cy="108000"/>
          </a:xfrm>
          <a:prstGeom prst="rect">
            <a:avLst/>
          </a:prstGeom>
        </p:spPr>
      </p:pic>
      <p:pic>
        <p:nvPicPr>
          <p:cNvPr id="380" name="Graphic 379" descr="Document with solid fill">
            <a:extLst>
              <a:ext uri="{FF2B5EF4-FFF2-40B4-BE49-F238E27FC236}">
                <a16:creationId xmlns:a16="http://schemas.microsoft.com/office/drawing/2014/main" id="{03BC50F7-3FE6-93F8-F640-EDEFB0C9A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01616" y="4007103"/>
            <a:ext cx="108000" cy="108000"/>
          </a:xfrm>
          <a:prstGeom prst="rect">
            <a:avLst/>
          </a:prstGeom>
        </p:spPr>
      </p:pic>
      <p:pic>
        <p:nvPicPr>
          <p:cNvPr id="381" name="Graphic 380" descr="Document with solid fill">
            <a:extLst>
              <a:ext uri="{FF2B5EF4-FFF2-40B4-BE49-F238E27FC236}">
                <a16:creationId xmlns:a16="http://schemas.microsoft.com/office/drawing/2014/main" id="{3EC52868-97A4-936C-F1A1-557317319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25374" y="4153913"/>
            <a:ext cx="108000" cy="108000"/>
          </a:xfrm>
          <a:prstGeom prst="rect">
            <a:avLst/>
          </a:prstGeom>
        </p:spPr>
      </p:pic>
      <p:pic>
        <p:nvPicPr>
          <p:cNvPr id="382" name="Graphic 381" descr="Document with solid fill">
            <a:extLst>
              <a:ext uri="{FF2B5EF4-FFF2-40B4-BE49-F238E27FC236}">
                <a16:creationId xmlns:a16="http://schemas.microsoft.com/office/drawing/2014/main" id="{375B3290-0C1E-9500-E00C-27F5FFF561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16870" y="4163658"/>
            <a:ext cx="108000" cy="108000"/>
          </a:xfrm>
          <a:prstGeom prst="rect">
            <a:avLst/>
          </a:prstGeom>
        </p:spPr>
      </p:pic>
      <p:pic>
        <p:nvPicPr>
          <p:cNvPr id="383" name="Graphic 382" descr="Document with solid fill">
            <a:extLst>
              <a:ext uri="{FF2B5EF4-FFF2-40B4-BE49-F238E27FC236}">
                <a16:creationId xmlns:a16="http://schemas.microsoft.com/office/drawing/2014/main" id="{73DB036D-64D5-BBC6-ACA2-F8E2BCDDF6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8024" y="3991762"/>
            <a:ext cx="113763" cy="108000"/>
          </a:xfrm>
          <a:prstGeom prst="rect">
            <a:avLst/>
          </a:prstGeom>
        </p:spPr>
      </p:pic>
      <p:pic>
        <p:nvPicPr>
          <p:cNvPr id="384" name="Graphic 383" descr="Document with solid fill">
            <a:extLst>
              <a:ext uri="{FF2B5EF4-FFF2-40B4-BE49-F238E27FC236}">
                <a16:creationId xmlns:a16="http://schemas.microsoft.com/office/drawing/2014/main" id="{1D979AD5-5008-9F05-54B1-615BAFDF2F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3679" y="4179293"/>
            <a:ext cx="108000" cy="108000"/>
          </a:xfrm>
          <a:prstGeom prst="rect">
            <a:avLst/>
          </a:prstGeom>
        </p:spPr>
      </p:pic>
      <p:pic>
        <p:nvPicPr>
          <p:cNvPr id="385" name="Graphic 384" descr="Document with solid fill">
            <a:extLst>
              <a:ext uri="{FF2B5EF4-FFF2-40B4-BE49-F238E27FC236}">
                <a16:creationId xmlns:a16="http://schemas.microsoft.com/office/drawing/2014/main" id="{A08E392A-7F0D-E5CB-3510-4E9212E8BC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65844" y="4056088"/>
            <a:ext cx="108000" cy="108000"/>
          </a:xfrm>
          <a:prstGeom prst="rect">
            <a:avLst/>
          </a:prstGeom>
        </p:spPr>
      </p:pic>
      <p:pic>
        <p:nvPicPr>
          <p:cNvPr id="386" name="Graphic 385" descr="Document with solid fill">
            <a:extLst>
              <a:ext uri="{FF2B5EF4-FFF2-40B4-BE49-F238E27FC236}">
                <a16:creationId xmlns:a16="http://schemas.microsoft.com/office/drawing/2014/main" id="{CCE0DF3B-941A-F507-0948-CF8D37901B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1894" y="4023954"/>
            <a:ext cx="108000" cy="108000"/>
          </a:xfrm>
          <a:prstGeom prst="rect">
            <a:avLst/>
          </a:prstGeom>
        </p:spPr>
      </p:pic>
      <p:pic>
        <p:nvPicPr>
          <p:cNvPr id="387" name="Graphic 386" descr="Document with solid fill">
            <a:extLst>
              <a:ext uri="{FF2B5EF4-FFF2-40B4-BE49-F238E27FC236}">
                <a16:creationId xmlns:a16="http://schemas.microsoft.com/office/drawing/2014/main" id="{454200AB-7585-42F8-62FE-DBCAA2BF99D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95258" y="3788501"/>
            <a:ext cx="108000" cy="108000"/>
          </a:xfrm>
          <a:prstGeom prst="rect">
            <a:avLst/>
          </a:prstGeom>
        </p:spPr>
      </p:pic>
      <p:pic>
        <p:nvPicPr>
          <p:cNvPr id="388" name="Graphic 387" descr="Document with solid fill">
            <a:extLst>
              <a:ext uri="{FF2B5EF4-FFF2-40B4-BE49-F238E27FC236}">
                <a16:creationId xmlns:a16="http://schemas.microsoft.com/office/drawing/2014/main" id="{06291CFF-9FED-A3AD-4024-7FA6795F8B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12241" y="3777300"/>
            <a:ext cx="108000" cy="108000"/>
          </a:xfrm>
          <a:prstGeom prst="rect">
            <a:avLst/>
          </a:prstGeom>
        </p:spPr>
      </p:pic>
      <p:pic>
        <p:nvPicPr>
          <p:cNvPr id="389" name="Graphic 388" descr="Document with solid fill">
            <a:extLst>
              <a:ext uri="{FF2B5EF4-FFF2-40B4-BE49-F238E27FC236}">
                <a16:creationId xmlns:a16="http://schemas.microsoft.com/office/drawing/2014/main" id="{B93B9DE7-CA01-11D6-9812-6B22651D873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15201" y="3616679"/>
            <a:ext cx="108000" cy="108000"/>
          </a:xfrm>
          <a:prstGeom prst="rect">
            <a:avLst/>
          </a:prstGeom>
        </p:spPr>
      </p:pic>
      <p:pic>
        <p:nvPicPr>
          <p:cNvPr id="390" name="Graphic 389" descr="Document with solid fill">
            <a:extLst>
              <a:ext uri="{FF2B5EF4-FFF2-40B4-BE49-F238E27FC236}">
                <a16:creationId xmlns:a16="http://schemas.microsoft.com/office/drawing/2014/main" id="{27FAD319-237F-0FAD-DF7C-56A6E4C5FD5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71752" y="3601633"/>
            <a:ext cx="108000" cy="108000"/>
          </a:xfrm>
          <a:prstGeom prst="rect">
            <a:avLst/>
          </a:prstGeom>
        </p:spPr>
      </p:pic>
      <p:pic>
        <p:nvPicPr>
          <p:cNvPr id="391" name="Graphic 390" descr="Document with solid fill">
            <a:extLst>
              <a:ext uri="{FF2B5EF4-FFF2-40B4-BE49-F238E27FC236}">
                <a16:creationId xmlns:a16="http://schemas.microsoft.com/office/drawing/2014/main" id="{F9F131BE-1DA9-A682-A3A6-9D1A4D6CBC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8184" y="3586719"/>
            <a:ext cx="108000" cy="108000"/>
          </a:xfrm>
          <a:prstGeom prst="rect">
            <a:avLst/>
          </a:prstGeom>
        </p:spPr>
      </p:pic>
      <p:pic>
        <p:nvPicPr>
          <p:cNvPr id="392" name="Graphic 391" descr="Document with solid fill">
            <a:extLst>
              <a:ext uri="{FF2B5EF4-FFF2-40B4-BE49-F238E27FC236}">
                <a16:creationId xmlns:a16="http://schemas.microsoft.com/office/drawing/2014/main" id="{427BE612-7BFE-29C1-0131-7121B3F55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3796" y="3716988"/>
            <a:ext cx="108000" cy="108000"/>
          </a:xfrm>
          <a:prstGeom prst="rect">
            <a:avLst/>
          </a:prstGeom>
        </p:spPr>
      </p:pic>
      <p:pic>
        <p:nvPicPr>
          <p:cNvPr id="393" name="Graphic 392" descr="Document with solid fill">
            <a:extLst>
              <a:ext uri="{FF2B5EF4-FFF2-40B4-BE49-F238E27FC236}">
                <a16:creationId xmlns:a16="http://schemas.microsoft.com/office/drawing/2014/main" id="{AE36CBF6-C9BF-AD52-5249-0ACC93CB5A2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47665" y="3779620"/>
            <a:ext cx="113763" cy="108000"/>
          </a:xfrm>
          <a:prstGeom prst="rect">
            <a:avLst/>
          </a:prstGeom>
        </p:spPr>
      </p:pic>
      <p:pic>
        <p:nvPicPr>
          <p:cNvPr id="394" name="Graphic 393" descr="Document with solid fill">
            <a:extLst>
              <a:ext uri="{FF2B5EF4-FFF2-40B4-BE49-F238E27FC236}">
                <a16:creationId xmlns:a16="http://schemas.microsoft.com/office/drawing/2014/main" id="{7A839EC6-9922-963D-E6F7-732205D3D3F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80309" y="3583231"/>
            <a:ext cx="108000" cy="108000"/>
          </a:xfrm>
          <a:prstGeom prst="rect">
            <a:avLst/>
          </a:prstGeom>
        </p:spPr>
      </p:pic>
      <p:pic>
        <p:nvPicPr>
          <p:cNvPr id="395" name="Graphic 394" descr="Document with solid fill">
            <a:extLst>
              <a:ext uri="{FF2B5EF4-FFF2-40B4-BE49-F238E27FC236}">
                <a16:creationId xmlns:a16="http://schemas.microsoft.com/office/drawing/2014/main" id="{92F5B52E-42BD-B50D-49DD-5C4A9C554A8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07582" y="3630037"/>
            <a:ext cx="108000" cy="108000"/>
          </a:xfrm>
          <a:prstGeom prst="rect">
            <a:avLst/>
          </a:prstGeom>
        </p:spPr>
      </p:pic>
      <p:pic>
        <p:nvPicPr>
          <p:cNvPr id="396" name="Graphic 395" descr="Document with solid fill">
            <a:extLst>
              <a:ext uri="{FF2B5EF4-FFF2-40B4-BE49-F238E27FC236}">
                <a16:creationId xmlns:a16="http://schemas.microsoft.com/office/drawing/2014/main" id="{ABF39E99-11F7-8367-60F9-3BE7E1A4D0F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72919" y="3768412"/>
            <a:ext cx="108000" cy="108000"/>
          </a:xfrm>
          <a:prstGeom prst="rect">
            <a:avLst/>
          </a:prstGeom>
        </p:spPr>
      </p:pic>
      <p:pic>
        <p:nvPicPr>
          <p:cNvPr id="397" name="Graphic 396" descr="Document with solid fill">
            <a:extLst>
              <a:ext uri="{FF2B5EF4-FFF2-40B4-BE49-F238E27FC236}">
                <a16:creationId xmlns:a16="http://schemas.microsoft.com/office/drawing/2014/main" id="{3EA4A321-11B5-5401-1F02-EDA4EC9915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12649" y="3798129"/>
            <a:ext cx="108000" cy="108000"/>
          </a:xfrm>
          <a:prstGeom prst="rect">
            <a:avLst/>
          </a:prstGeom>
        </p:spPr>
      </p:pic>
      <p:pic>
        <p:nvPicPr>
          <p:cNvPr id="398" name="Graphic 397" descr="Document with solid fill">
            <a:extLst>
              <a:ext uri="{FF2B5EF4-FFF2-40B4-BE49-F238E27FC236}">
                <a16:creationId xmlns:a16="http://schemas.microsoft.com/office/drawing/2014/main" id="{F61BC190-F569-03C1-D383-D5B3FF4C60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6458" y="4406527"/>
            <a:ext cx="108000" cy="108000"/>
          </a:xfrm>
          <a:prstGeom prst="rect">
            <a:avLst/>
          </a:prstGeom>
        </p:spPr>
      </p:pic>
      <p:pic>
        <p:nvPicPr>
          <p:cNvPr id="399" name="Graphic 398" descr="Document with solid fill">
            <a:extLst>
              <a:ext uri="{FF2B5EF4-FFF2-40B4-BE49-F238E27FC236}">
                <a16:creationId xmlns:a16="http://schemas.microsoft.com/office/drawing/2014/main" id="{49E68EB1-9F3A-4A6C-1639-CCAA77BD82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2116" y="4551689"/>
            <a:ext cx="108000" cy="108000"/>
          </a:xfrm>
          <a:prstGeom prst="rect">
            <a:avLst/>
          </a:prstGeom>
        </p:spPr>
      </p:pic>
      <p:pic>
        <p:nvPicPr>
          <p:cNvPr id="400" name="Graphic 399" descr="Document with solid fill">
            <a:extLst>
              <a:ext uri="{FF2B5EF4-FFF2-40B4-BE49-F238E27FC236}">
                <a16:creationId xmlns:a16="http://schemas.microsoft.com/office/drawing/2014/main" id="{CB077713-3C74-73AA-5A5F-F7F0355079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89338" y="4444845"/>
            <a:ext cx="108000" cy="108000"/>
          </a:xfrm>
          <a:prstGeom prst="rect">
            <a:avLst/>
          </a:prstGeom>
        </p:spPr>
      </p:pic>
      <p:pic>
        <p:nvPicPr>
          <p:cNvPr id="401" name="Graphic 400" descr="Document with solid fill">
            <a:extLst>
              <a:ext uri="{FF2B5EF4-FFF2-40B4-BE49-F238E27FC236}">
                <a16:creationId xmlns:a16="http://schemas.microsoft.com/office/drawing/2014/main" id="{A92009B0-16C7-5927-1BE1-BB8AD8BBC6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7264" y="4661787"/>
            <a:ext cx="108000" cy="108000"/>
          </a:xfrm>
          <a:prstGeom prst="rect">
            <a:avLst/>
          </a:prstGeom>
        </p:spPr>
      </p:pic>
      <p:pic>
        <p:nvPicPr>
          <p:cNvPr id="402" name="Graphic 401" descr="Document with solid fill">
            <a:extLst>
              <a:ext uri="{FF2B5EF4-FFF2-40B4-BE49-F238E27FC236}">
                <a16:creationId xmlns:a16="http://schemas.microsoft.com/office/drawing/2014/main" id="{EE17441A-478E-A9AB-8E3E-AE109009C2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2543" y="4607787"/>
            <a:ext cx="108000" cy="108000"/>
          </a:xfrm>
          <a:prstGeom prst="rect">
            <a:avLst/>
          </a:prstGeom>
        </p:spPr>
      </p:pic>
      <p:pic>
        <p:nvPicPr>
          <p:cNvPr id="403" name="Graphic 402" descr="Document with solid fill">
            <a:extLst>
              <a:ext uri="{FF2B5EF4-FFF2-40B4-BE49-F238E27FC236}">
                <a16:creationId xmlns:a16="http://schemas.microsoft.com/office/drawing/2014/main" id="{4623ED6B-EF69-58F2-1040-A76AB46A26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7790" y="4664319"/>
            <a:ext cx="113763" cy="108000"/>
          </a:xfrm>
          <a:prstGeom prst="rect">
            <a:avLst/>
          </a:prstGeom>
        </p:spPr>
      </p:pic>
      <p:pic>
        <p:nvPicPr>
          <p:cNvPr id="404" name="Graphic 403" descr="Document with solid fill">
            <a:extLst>
              <a:ext uri="{FF2B5EF4-FFF2-40B4-BE49-F238E27FC236}">
                <a16:creationId xmlns:a16="http://schemas.microsoft.com/office/drawing/2014/main" id="{564408E8-2755-4597-C62F-7E6B150C4B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8707" y="4482283"/>
            <a:ext cx="108000" cy="108000"/>
          </a:xfrm>
          <a:prstGeom prst="rect">
            <a:avLst/>
          </a:prstGeom>
        </p:spPr>
      </p:pic>
      <p:pic>
        <p:nvPicPr>
          <p:cNvPr id="405" name="Graphic 404" descr="Document with solid fill">
            <a:extLst>
              <a:ext uri="{FF2B5EF4-FFF2-40B4-BE49-F238E27FC236}">
                <a16:creationId xmlns:a16="http://schemas.microsoft.com/office/drawing/2014/main" id="{91FD807A-212E-4B89-1E34-8A71E7D1AC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5953" y="4482284"/>
            <a:ext cx="108000" cy="108000"/>
          </a:xfrm>
          <a:prstGeom prst="rect">
            <a:avLst/>
          </a:prstGeom>
        </p:spPr>
      </p:pic>
      <p:pic>
        <p:nvPicPr>
          <p:cNvPr id="406" name="Graphic 405" descr="Document with solid fill">
            <a:extLst>
              <a:ext uri="{FF2B5EF4-FFF2-40B4-BE49-F238E27FC236}">
                <a16:creationId xmlns:a16="http://schemas.microsoft.com/office/drawing/2014/main" id="{6422A605-1181-CA7A-3503-DAC7720C04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7995" y="4656081"/>
            <a:ext cx="108000" cy="108000"/>
          </a:xfrm>
          <a:prstGeom prst="rect">
            <a:avLst/>
          </a:prstGeom>
        </p:spPr>
      </p:pic>
      <p:pic>
        <p:nvPicPr>
          <p:cNvPr id="407" name="Graphic 406" descr="Document with solid fill">
            <a:extLst>
              <a:ext uri="{FF2B5EF4-FFF2-40B4-BE49-F238E27FC236}">
                <a16:creationId xmlns:a16="http://schemas.microsoft.com/office/drawing/2014/main" id="{D660D738-04AB-C33C-5674-FBF212CF4B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91477" y="4635534"/>
            <a:ext cx="108000" cy="108000"/>
          </a:xfrm>
          <a:prstGeom prst="rect">
            <a:avLst/>
          </a:prstGeom>
        </p:spPr>
      </p:pic>
      <p:pic>
        <p:nvPicPr>
          <p:cNvPr id="408" name="Graphic 407" descr="Document with solid fill">
            <a:extLst>
              <a:ext uri="{FF2B5EF4-FFF2-40B4-BE49-F238E27FC236}">
                <a16:creationId xmlns:a16="http://schemas.microsoft.com/office/drawing/2014/main" id="{20823890-3562-8F39-1870-635488E9CC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1673" y="4680816"/>
            <a:ext cx="108000" cy="108000"/>
          </a:xfrm>
          <a:prstGeom prst="rect">
            <a:avLst/>
          </a:prstGeom>
        </p:spPr>
      </p:pic>
      <p:pic>
        <p:nvPicPr>
          <p:cNvPr id="409" name="Graphic 408" descr="Document with solid fill">
            <a:extLst>
              <a:ext uri="{FF2B5EF4-FFF2-40B4-BE49-F238E27FC236}">
                <a16:creationId xmlns:a16="http://schemas.microsoft.com/office/drawing/2014/main" id="{5E9AC0E0-EF04-642B-C6EF-A52F4F9D5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4140" y="4600413"/>
            <a:ext cx="108000" cy="108000"/>
          </a:xfrm>
          <a:prstGeom prst="rect">
            <a:avLst/>
          </a:prstGeom>
        </p:spPr>
      </p:pic>
      <p:pic>
        <p:nvPicPr>
          <p:cNvPr id="410" name="Graphic 409" descr="Document with solid fill">
            <a:extLst>
              <a:ext uri="{FF2B5EF4-FFF2-40B4-BE49-F238E27FC236}">
                <a16:creationId xmlns:a16="http://schemas.microsoft.com/office/drawing/2014/main" id="{8E8F7B8F-9DC7-0142-2B9E-564DC0166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05540" y="4493201"/>
            <a:ext cx="108000" cy="108000"/>
          </a:xfrm>
          <a:prstGeom prst="rect">
            <a:avLst/>
          </a:prstGeom>
        </p:spPr>
      </p:pic>
      <p:pic>
        <p:nvPicPr>
          <p:cNvPr id="411" name="Graphic 410" descr="Document with solid fill">
            <a:extLst>
              <a:ext uri="{FF2B5EF4-FFF2-40B4-BE49-F238E27FC236}">
                <a16:creationId xmlns:a16="http://schemas.microsoft.com/office/drawing/2014/main" id="{1AF0DDF4-5249-B205-DE8A-7CD8C0E34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407" y="4529208"/>
            <a:ext cx="108000" cy="108000"/>
          </a:xfrm>
          <a:prstGeom prst="rect">
            <a:avLst/>
          </a:prstGeom>
        </p:spPr>
      </p:pic>
      <p:pic>
        <p:nvPicPr>
          <p:cNvPr id="412" name="Graphic 411" descr="Document with solid fill">
            <a:extLst>
              <a:ext uri="{FF2B5EF4-FFF2-40B4-BE49-F238E27FC236}">
                <a16:creationId xmlns:a16="http://schemas.microsoft.com/office/drawing/2014/main" id="{F98A3057-4E87-2EF3-3ED8-8712D3FAA5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4231" y="4729601"/>
            <a:ext cx="108000" cy="108000"/>
          </a:xfrm>
          <a:prstGeom prst="rect">
            <a:avLst/>
          </a:prstGeom>
        </p:spPr>
      </p:pic>
      <p:pic>
        <p:nvPicPr>
          <p:cNvPr id="413" name="Graphic 412" descr="Document with solid fill">
            <a:extLst>
              <a:ext uri="{FF2B5EF4-FFF2-40B4-BE49-F238E27FC236}">
                <a16:creationId xmlns:a16="http://schemas.microsoft.com/office/drawing/2014/main" id="{13F1EC47-2484-2570-CE68-293588923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9733" y="4535247"/>
            <a:ext cx="113763" cy="108000"/>
          </a:xfrm>
          <a:prstGeom prst="rect">
            <a:avLst/>
          </a:prstGeom>
        </p:spPr>
      </p:pic>
      <p:pic>
        <p:nvPicPr>
          <p:cNvPr id="414" name="Graphic 413" descr="Document with solid fill">
            <a:extLst>
              <a:ext uri="{FF2B5EF4-FFF2-40B4-BE49-F238E27FC236}">
                <a16:creationId xmlns:a16="http://schemas.microsoft.com/office/drawing/2014/main" id="{236B71F5-5668-5E4C-07B6-34E84C60BA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1398" y="4619676"/>
            <a:ext cx="108000" cy="108000"/>
          </a:xfrm>
          <a:prstGeom prst="rect">
            <a:avLst/>
          </a:prstGeom>
        </p:spPr>
      </p:pic>
      <p:pic>
        <p:nvPicPr>
          <p:cNvPr id="415" name="Graphic 414" descr="Document with solid fill">
            <a:extLst>
              <a:ext uri="{FF2B5EF4-FFF2-40B4-BE49-F238E27FC236}">
                <a16:creationId xmlns:a16="http://schemas.microsoft.com/office/drawing/2014/main" id="{BC8E46B8-FFB0-CF6A-C177-B3F64937AE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8170" y="4459174"/>
            <a:ext cx="108000" cy="108000"/>
          </a:xfrm>
          <a:prstGeom prst="rect">
            <a:avLst/>
          </a:prstGeom>
        </p:spPr>
      </p:pic>
      <p:pic>
        <p:nvPicPr>
          <p:cNvPr id="416" name="Graphic 415" descr="Document with solid fill">
            <a:extLst>
              <a:ext uri="{FF2B5EF4-FFF2-40B4-BE49-F238E27FC236}">
                <a16:creationId xmlns:a16="http://schemas.microsoft.com/office/drawing/2014/main" id="{960ADEEB-28E7-957F-EB37-74A7F0B245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5097" y="4677524"/>
            <a:ext cx="108000" cy="108000"/>
          </a:xfrm>
          <a:prstGeom prst="rect">
            <a:avLst/>
          </a:prstGeom>
        </p:spPr>
      </p:pic>
      <p:pic>
        <p:nvPicPr>
          <p:cNvPr id="417" name="Graphic 416" descr="Document with solid fill">
            <a:extLst>
              <a:ext uri="{FF2B5EF4-FFF2-40B4-BE49-F238E27FC236}">
                <a16:creationId xmlns:a16="http://schemas.microsoft.com/office/drawing/2014/main" id="{A7A105DA-3EE2-325E-122A-CA02960F9D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0664" y="4639906"/>
            <a:ext cx="108000" cy="108000"/>
          </a:xfrm>
          <a:prstGeom prst="rect">
            <a:avLst/>
          </a:prstGeom>
        </p:spPr>
      </p:pic>
      <p:pic>
        <p:nvPicPr>
          <p:cNvPr id="418" name="Graphic 417" descr="Open folder outline">
            <a:extLst>
              <a:ext uri="{FF2B5EF4-FFF2-40B4-BE49-F238E27FC236}">
                <a16:creationId xmlns:a16="http://schemas.microsoft.com/office/drawing/2014/main" id="{EC95ED1F-E029-7035-9CDA-513043A094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72423" y="3264846"/>
            <a:ext cx="288000" cy="288000"/>
          </a:xfrm>
          <a:prstGeom prst="rect">
            <a:avLst/>
          </a:prstGeom>
        </p:spPr>
      </p:pic>
      <p:pic>
        <p:nvPicPr>
          <p:cNvPr id="420" name="Graphic 419" descr="Open folder outline">
            <a:extLst>
              <a:ext uri="{FF2B5EF4-FFF2-40B4-BE49-F238E27FC236}">
                <a16:creationId xmlns:a16="http://schemas.microsoft.com/office/drawing/2014/main" id="{962E1028-175C-FCF1-B7B8-2E6A36BAAC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02332" y="4090668"/>
            <a:ext cx="288000" cy="288000"/>
          </a:xfrm>
          <a:prstGeom prst="rect">
            <a:avLst/>
          </a:prstGeom>
        </p:spPr>
      </p:pic>
      <p:pic>
        <p:nvPicPr>
          <p:cNvPr id="421" name="Graphic 420" descr="Open folder outline">
            <a:extLst>
              <a:ext uri="{FF2B5EF4-FFF2-40B4-BE49-F238E27FC236}">
                <a16:creationId xmlns:a16="http://schemas.microsoft.com/office/drawing/2014/main" id="{2C064F5A-594E-2CE3-8138-2531B08D85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78889" y="2996834"/>
            <a:ext cx="288000" cy="288000"/>
          </a:xfrm>
          <a:prstGeom prst="rect">
            <a:avLst/>
          </a:prstGeom>
        </p:spPr>
      </p:pic>
      <p:pic>
        <p:nvPicPr>
          <p:cNvPr id="422" name="Graphic 421" descr="Open folder outline">
            <a:extLst>
              <a:ext uri="{FF2B5EF4-FFF2-40B4-BE49-F238E27FC236}">
                <a16:creationId xmlns:a16="http://schemas.microsoft.com/office/drawing/2014/main" id="{14A7F8B6-4A70-4DC5-C00A-87197F9948B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98771" y="4462292"/>
            <a:ext cx="288000" cy="288000"/>
          </a:xfrm>
          <a:prstGeom prst="rect">
            <a:avLst/>
          </a:prstGeom>
        </p:spPr>
      </p:pic>
      <p:pic>
        <p:nvPicPr>
          <p:cNvPr id="424" name="Graphic 423" descr="Document with solid fill">
            <a:extLst>
              <a:ext uri="{FF2B5EF4-FFF2-40B4-BE49-F238E27FC236}">
                <a16:creationId xmlns:a16="http://schemas.microsoft.com/office/drawing/2014/main" id="{9519CECD-A22A-4259-FFF1-26463318B5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50840" y="3191729"/>
            <a:ext cx="108000" cy="108000"/>
          </a:xfrm>
          <a:prstGeom prst="rect">
            <a:avLst/>
          </a:prstGeom>
        </p:spPr>
      </p:pic>
      <p:pic>
        <p:nvPicPr>
          <p:cNvPr id="432" name="Graphic 431" descr="Document with solid fill">
            <a:extLst>
              <a:ext uri="{FF2B5EF4-FFF2-40B4-BE49-F238E27FC236}">
                <a16:creationId xmlns:a16="http://schemas.microsoft.com/office/drawing/2014/main" id="{E9295858-6C1D-708C-F78A-0B1A746EFC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32623" y="3359683"/>
            <a:ext cx="108000" cy="108000"/>
          </a:xfrm>
          <a:prstGeom prst="rect">
            <a:avLst/>
          </a:prstGeom>
        </p:spPr>
      </p:pic>
      <p:pic>
        <p:nvPicPr>
          <p:cNvPr id="433" name="Graphic 432" descr="Document with solid fill">
            <a:extLst>
              <a:ext uri="{FF2B5EF4-FFF2-40B4-BE49-F238E27FC236}">
                <a16:creationId xmlns:a16="http://schemas.microsoft.com/office/drawing/2014/main" id="{00B2A890-BA0D-5619-DEC5-7962F12BE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9606" y="3348482"/>
            <a:ext cx="108000" cy="108000"/>
          </a:xfrm>
          <a:prstGeom prst="rect">
            <a:avLst/>
          </a:prstGeom>
        </p:spPr>
      </p:pic>
      <p:pic>
        <p:nvPicPr>
          <p:cNvPr id="434" name="Graphic 433" descr="Document with solid fill">
            <a:extLst>
              <a:ext uri="{FF2B5EF4-FFF2-40B4-BE49-F238E27FC236}">
                <a16:creationId xmlns:a16="http://schemas.microsoft.com/office/drawing/2014/main" id="{508D919F-AA5D-DC94-922E-2518B6865B6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52566" y="3187861"/>
            <a:ext cx="108000" cy="108000"/>
          </a:xfrm>
          <a:prstGeom prst="rect">
            <a:avLst/>
          </a:prstGeom>
        </p:spPr>
      </p:pic>
      <p:pic>
        <p:nvPicPr>
          <p:cNvPr id="435" name="Graphic 434" descr="Document with solid fill">
            <a:extLst>
              <a:ext uri="{FF2B5EF4-FFF2-40B4-BE49-F238E27FC236}">
                <a16:creationId xmlns:a16="http://schemas.microsoft.com/office/drawing/2014/main" id="{D30906B7-C4DF-4761-07D5-B8D517096E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09117" y="3172815"/>
            <a:ext cx="108000" cy="108000"/>
          </a:xfrm>
          <a:prstGeom prst="rect">
            <a:avLst/>
          </a:prstGeom>
        </p:spPr>
      </p:pic>
      <p:pic>
        <p:nvPicPr>
          <p:cNvPr id="436" name="Graphic 435" descr="Document with solid fill">
            <a:extLst>
              <a:ext uri="{FF2B5EF4-FFF2-40B4-BE49-F238E27FC236}">
                <a16:creationId xmlns:a16="http://schemas.microsoft.com/office/drawing/2014/main" id="{76F6A3C6-3557-0411-14BC-D3647388C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5549" y="3157901"/>
            <a:ext cx="108000" cy="108000"/>
          </a:xfrm>
          <a:prstGeom prst="rect">
            <a:avLst/>
          </a:prstGeom>
        </p:spPr>
      </p:pic>
      <p:pic>
        <p:nvPicPr>
          <p:cNvPr id="437" name="Graphic 436" descr="Document with solid fill">
            <a:extLst>
              <a:ext uri="{FF2B5EF4-FFF2-40B4-BE49-F238E27FC236}">
                <a16:creationId xmlns:a16="http://schemas.microsoft.com/office/drawing/2014/main" id="{82B2BC5C-793C-104A-33C2-C645D45218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0643" y="3288450"/>
            <a:ext cx="108000" cy="108000"/>
          </a:xfrm>
          <a:prstGeom prst="rect">
            <a:avLst/>
          </a:prstGeom>
        </p:spPr>
      </p:pic>
      <p:pic>
        <p:nvPicPr>
          <p:cNvPr id="438" name="Graphic 437" descr="Document with solid fill">
            <a:extLst>
              <a:ext uri="{FF2B5EF4-FFF2-40B4-BE49-F238E27FC236}">
                <a16:creationId xmlns:a16="http://schemas.microsoft.com/office/drawing/2014/main" id="{B149CCC1-8AD6-1C4C-F903-E3C1942B448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85030" y="3350802"/>
            <a:ext cx="113763" cy="108000"/>
          </a:xfrm>
          <a:prstGeom prst="rect">
            <a:avLst/>
          </a:prstGeom>
        </p:spPr>
      </p:pic>
      <p:pic>
        <p:nvPicPr>
          <p:cNvPr id="439" name="Graphic 438" descr="Document with solid fill">
            <a:extLst>
              <a:ext uri="{FF2B5EF4-FFF2-40B4-BE49-F238E27FC236}">
                <a16:creationId xmlns:a16="http://schemas.microsoft.com/office/drawing/2014/main" id="{27A024FD-C7CB-599C-FFC9-2D91042063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17674" y="3154413"/>
            <a:ext cx="108000" cy="108000"/>
          </a:xfrm>
          <a:prstGeom prst="rect">
            <a:avLst/>
          </a:prstGeom>
        </p:spPr>
      </p:pic>
      <p:pic>
        <p:nvPicPr>
          <p:cNvPr id="440" name="Graphic 439" descr="Document with solid fill">
            <a:extLst>
              <a:ext uri="{FF2B5EF4-FFF2-40B4-BE49-F238E27FC236}">
                <a16:creationId xmlns:a16="http://schemas.microsoft.com/office/drawing/2014/main" id="{D82D91FE-A354-E2C2-C42F-C9A385F722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44947" y="3201219"/>
            <a:ext cx="108000" cy="108000"/>
          </a:xfrm>
          <a:prstGeom prst="rect">
            <a:avLst/>
          </a:prstGeom>
        </p:spPr>
      </p:pic>
      <p:pic>
        <p:nvPicPr>
          <p:cNvPr id="441" name="Graphic 440" descr="Document with solid fill">
            <a:extLst>
              <a:ext uri="{FF2B5EF4-FFF2-40B4-BE49-F238E27FC236}">
                <a16:creationId xmlns:a16="http://schemas.microsoft.com/office/drawing/2014/main" id="{B8BFA735-F989-34F3-6FCB-C6EAA19D0C4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10284" y="3339594"/>
            <a:ext cx="108000" cy="108000"/>
          </a:xfrm>
          <a:prstGeom prst="rect">
            <a:avLst/>
          </a:prstGeom>
        </p:spPr>
      </p:pic>
      <p:pic>
        <p:nvPicPr>
          <p:cNvPr id="442" name="Graphic 441" descr="Document with solid fill">
            <a:extLst>
              <a:ext uri="{FF2B5EF4-FFF2-40B4-BE49-F238E27FC236}">
                <a16:creationId xmlns:a16="http://schemas.microsoft.com/office/drawing/2014/main" id="{3CEB21B6-5CBA-D92A-1E61-2E2D371AB94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50014" y="3369311"/>
            <a:ext cx="108000" cy="108000"/>
          </a:xfrm>
          <a:prstGeom prst="rect">
            <a:avLst/>
          </a:prstGeom>
        </p:spPr>
      </p:pic>
      <p:pic>
        <p:nvPicPr>
          <p:cNvPr id="443" name="Graphic 442" descr="Document with solid fill">
            <a:extLst>
              <a:ext uri="{FF2B5EF4-FFF2-40B4-BE49-F238E27FC236}">
                <a16:creationId xmlns:a16="http://schemas.microsoft.com/office/drawing/2014/main" id="{FC3A83AB-B05B-E982-54B4-C6F9872155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8518" y="3976893"/>
            <a:ext cx="108000" cy="108000"/>
          </a:xfrm>
          <a:prstGeom prst="rect">
            <a:avLst/>
          </a:prstGeom>
        </p:spPr>
      </p:pic>
      <p:pic>
        <p:nvPicPr>
          <p:cNvPr id="444" name="Graphic 443" descr="Document with solid fill">
            <a:extLst>
              <a:ext uri="{FF2B5EF4-FFF2-40B4-BE49-F238E27FC236}">
                <a16:creationId xmlns:a16="http://schemas.microsoft.com/office/drawing/2014/main" id="{DCEF107E-92A0-582B-3CBD-B72D018AB3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4176" y="4122055"/>
            <a:ext cx="108000" cy="108000"/>
          </a:xfrm>
          <a:prstGeom prst="rect">
            <a:avLst/>
          </a:prstGeom>
        </p:spPr>
      </p:pic>
      <p:pic>
        <p:nvPicPr>
          <p:cNvPr id="445" name="Graphic 444" descr="Document with solid fill">
            <a:extLst>
              <a:ext uri="{FF2B5EF4-FFF2-40B4-BE49-F238E27FC236}">
                <a16:creationId xmlns:a16="http://schemas.microsoft.com/office/drawing/2014/main" id="{E7F7609F-8FA7-A142-4A70-F3E9606859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1398" y="4015211"/>
            <a:ext cx="108000" cy="108000"/>
          </a:xfrm>
          <a:prstGeom prst="rect">
            <a:avLst/>
          </a:prstGeom>
        </p:spPr>
      </p:pic>
      <p:pic>
        <p:nvPicPr>
          <p:cNvPr id="446" name="Graphic 445" descr="Document with solid fill">
            <a:extLst>
              <a:ext uri="{FF2B5EF4-FFF2-40B4-BE49-F238E27FC236}">
                <a16:creationId xmlns:a16="http://schemas.microsoft.com/office/drawing/2014/main" id="{4FF17659-12CD-FBA4-B47E-2C516AD9F5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9324" y="4232153"/>
            <a:ext cx="108000" cy="108000"/>
          </a:xfrm>
          <a:prstGeom prst="rect">
            <a:avLst/>
          </a:prstGeom>
        </p:spPr>
      </p:pic>
      <p:pic>
        <p:nvPicPr>
          <p:cNvPr id="447" name="Graphic 446" descr="Document with solid fill">
            <a:extLst>
              <a:ext uri="{FF2B5EF4-FFF2-40B4-BE49-F238E27FC236}">
                <a16:creationId xmlns:a16="http://schemas.microsoft.com/office/drawing/2014/main" id="{9AB28DA6-CA13-6E28-7800-A1F1C53CF5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4603" y="4178153"/>
            <a:ext cx="108000" cy="108000"/>
          </a:xfrm>
          <a:prstGeom prst="rect">
            <a:avLst/>
          </a:prstGeom>
        </p:spPr>
      </p:pic>
      <p:pic>
        <p:nvPicPr>
          <p:cNvPr id="448" name="Graphic 447" descr="Document with solid fill">
            <a:extLst>
              <a:ext uri="{FF2B5EF4-FFF2-40B4-BE49-F238E27FC236}">
                <a16:creationId xmlns:a16="http://schemas.microsoft.com/office/drawing/2014/main" id="{39C739D3-3681-F58E-A194-E289ECBEE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9850" y="4234685"/>
            <a:ext cx="113763" cy="108000"/>
          </a:xfrm>
          <a:prstGeom prst="rect">
            <a:avLst/>
          </a:prstGeom>
        </p:spPr>
      </p:pic>
      <p:pic>
        <p:nvPicPr>
          <p:cNvPr id="449" name="Graphic 448" descr="Document with solid fill">
            <a:extLst>
              <a:ext uri="{FF2B5EF4-FFF2-40B4-BE49-F238E27FC236}">
                <a16:creationId xmlns:a16="http://schemas.microsoft.com/office/drawing/2014/main" id="{01320284-CA11-6F57-3B16-592038AFD6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0767" y="4052649"/>
            <a:ext cx="108000" cy="108000"/>
          </a:xfrm>
          <a:prstGeom prst="rect">
            <a:avLst/>
          </a:prstGeom>
        </p:spPr>
      </p:pic>
      <p:pic>
        <p:nvPicPr>
          <p:cNvPr id="450" name="Graphic 449" descr="Document with solid fill">
            <a:extLst>
              <a:ext uri="{FF2B5EF4-FFF2-40B4-BE49-F238E27FC236}">
                <a16:creationId xmlns:a16="http://schemas.microsoft.com/office/drawing/2014/main" id="{2523AD70-40A6-0D11-8E96-064BDE58F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8013" y="4052650"/>
            <a:ext cx="108000" cy="108000"/>
          </a:xfrm>
          <a:prstGeom prst="rect">
            <a:avLst/>
          </a:prstGeom>
        </p:spPr>
      </p:pic>
      <p:pic>
        <p:nvPicPr>
          <p:cNvPr id="451" name="Graphic 450" descr="Document with solid fill">
            <a:extLst>
              <a:ext uri="{FF2B5EF4-FFF2-40B4-BE49-F238E27FC236}">
                <a16:creationId xmlns:a16="http://schemas.microsoft.com/office/drawing/2014/main" id="{2B0143A6-176E-7576-1E6F-C76EB6C0E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0055" y="4226447"/>
            <a:ext cx="108000" cy="108000"/>
          </a:xfrm>
          <a:prstGeom prst="rect">
            <a:avLst/>
          </a:prstGeom>
        </p:spPr>
      </p:pic>
      <p:pic>
        <p:nvPicPr>
          <p:cNvPr id="452" name="Graphic 451" descr="Document with solid fill">
            <a:extLst>
              <a:ext uri="{FF2B5EF4-FFF2-40B4-BE49-F238E27FC236}">
                <a16:creationId xmlns:a16="http://schemas.microsoft.com/office/drawing/2014/main" id="{B10635BD-BC4F-68F5-2DCB-D67D72031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3537" y="4205900"/>
            <a:ext cx="108000" cy="108000"/>
          </a:xfrm>
          <a:prstGeom prst="rect">
            <a:avLst/>
          </a:prstGeom>
        </p:spPr>
      </p:pic>
      <p:pic>
        <p:nvPicPr>
          <p:cNvPr id="453" name="Graphic 452" descr="Document with solid fill">
            <a:extLst>
              <a:ext uri="{FF2B5EF4-FFF2-40B4-BE49-F238E27FC236}">
                <a16:creationId xmlns:a16="http://schemas.microsoft.com/office/drawing/2014/main" id="{0496EFCC-39FC-3F00-E4F1-C2EC875AC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4605" y="3419734"/>
            <a:ext cx="108000" cy="108000"/>
          </a:xfrm>
          <a:prstGeom prst="rect">
            <a:avLst/>
          </a:prstGeom>
        </p:spPr>
      </p:pic>
      <p:pic>
        <p:nvPicPr>
          <p:cNvPr id="454" name="Graphic 453" descr="Document with solid fill">
            <a:extLst>
              <a:ext uri="{FF2B5EF4-FFF2-40B4-BE49-F238E27FC236}">
                <a16:creationId xmlns:a16="http://schemas.microsoft.com/office/drawing/2014/main" id="{3500A2FF-3EAB-30D6-1A51-4F7A8F649F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7072" y="3339331"/>
            <a:ext cx="108000" cy="108000"/>
          </a:xfrm>
          <a:prstGeom prst="rect">
            <a:avLst/>
          </a:prstGeom>
        </p:spPr>
      </p:pic>
      <p:pic>
        <p:nvPicPr>
          <p:cNvPr id="455" name="Graphic 454" descr="Document with solid fill">
            <a:extLst>
              <a:ext uri="{FF2B5EF4-FFF2-40B4-BE49-F238E27FC236}">
                <a16:creationId xmlns:a16="http://schemas.microsoft.com/office/drawing/2014/main" id="{3EC54329-8A51-8ECC-DDC1-D9225915CA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8472" y="3232119"/>
            <a:ext cx="108000" cy="108000"/>
          </a:xfrm>
          <a:prstGeom prst="rect">
            <a:avLst/>
          </a:prstGeom>
        </p:spPr>
      </p:pic>
      <p:pic>
        <p:nvPicPr>
          <p:cNvPr id="456" name="Graphic 455" descr="Document with solid fill">
            <a:extLst>
              <a:ext uri="{FF2B5EF4-FFF2-40B4-BE49-F238E27FC236}">
                <a16:creationId xmlns:a16="http://schemas.microsoft.com/office/drawing/2014/main" id="{F433BF14-A5F9-8659-7114-87C28DBD82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4339" y="3268126"/>
            <a:ext cx="108000" cy="108000"/>
          </a:xfrm>
          <a:prstGeom prst="rect">
            <a:avLst/>
          </a:prstGeom>
        </p:spPr>
      </p:pic>
      <p:pic>
        <p:nvPicPr>
          <p:cNvPr id="457" name="Graphic 456" descr="Document with solid fill">
            <a:extLst>
              <a:ext uri="{FF2B5EF4-FFF2-40B4-BE49-F238E27FC236}">
                <a16:creationId xmlns:a16="http://schemas.microsoft.com/office/drawing/2014/main" id="{301E4715-734E-A123-5D82-139786A78A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7163" y="3468519"/>
            <a:ext cx="108000" cy="108000"/>
          </a:xfrm>
          <a:prstGeom prst="rect">
            <a:avLst/>
          </a:prstGeom>
        </p:spPr>
      </p:pic>
      <p:pic>
        <p:nvPicPr>
          <p:cNvPr id="458" name="Graphic 457" descr="Document with solid fill">
            <a:extLst>
              <a:ext uri="{FF2B5EF4-FFF2-40B4-BE49-F238E27FC236}">
                <a16:creationId xmlns:a16="http://schemas.microsoft.com/office/drawing/2014/main" id="{D40419C0-0817-05A6-363E-6BCA46681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2665" y="3274165"/>
            <a:ext cx="113763" cy="108000"/>
          </a:xfrm>
          <a:prstGeom prst="rect">
            <a:avLst/>
          </a:prstGeom>
        </p:spPr>
      </p:pic>
      <p:pic>
        <p:nvPicPr>
          <p:cNvPr id="459" name="Graphic 458" descr="Document with solid fill">
            <a:extLst>
              <a:ext uri="{FF2B5EF4-FFF2-40B4-BE49-F238E27FC236}">
                <a16:creationId xmlns:a16="http://schemas.microsoft.com/office/drawing/2014/main" id="{C0175BA0-090B-7F8B-98F6-AEE7BBAED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4330" y="3358594"/>
            <a:ext cx="108000" cy="108000"/>
          </a:xfrm>
          <a:prstGeom prst="rect">
            <a:avLst/>
          </a:prstGeom>
        </p:spPr>
      </p:pic>
      <p:pic>
        <p:nvPicPr>
          <p:cNvPr id="460" name="Graphic 459" descr="Document with solid fill">
            <a:extLst>
              <a:ext uri="{FF2B5EF4-FFF2-40B4-BE49-F238E27FC236}">
                <a16:creationId xmlns:a16="http://schemas.microsoft.com/office/drawing/2014/main" id="{24B5D26A-0215-CD07-6AF2-DF719BF97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1102" y="3198092"/>
            <a:ext cx="108000" cy="108000"/>
          </a:xfrm>
          <a:prstGeom prst="rect">
            <a:avLst/>
          </a:prstGeom>
        </p:spPr>
      </p:pic>
      <p:pic>
        <p:nvPicPr>
          <p:cNvPr id="461" name="Graphic 460" descr="Document with solid fill">
            <a:extLst>
              <a:ext uri="{FF2B5EF4-FFF2-40B4-BE49-F238E27FC236}">
                <a16:creationId xmlns:a16="http://schemas.microsoft.com/office/drawing/2014/main" id="{AED965A5-8F75-61D1-B6A2-B74A272DC3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029" y="3416442"/>
            <a:ext cx="108000" cy="108000"/>
          </a:xfrm>
          <a:prstGeom prst="rect">
            <a:avLst/>
          </a:prstGeom>
        </p:spPr>
      </p:pic>
      <p:pic>
        <p:nvPicPr>
          <p:cNvPr id="462" name="Graphic 461" descr="Document with solid fill">
            <a:extLst>
              <a:ext uri="{FF2B5EF4-FFF2-40B4-BE49-F238E27FC236}">
                <a16:creationId xmlns:a16="http://schemas.microsoft.com/office/drawing/2014/main" id="{AE053F28-E927-CFEF-9CB0-6622A6D673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3596" y="3378824"/>
            <a:ext cx="108000" cy="108000"/>
          </a:xfrm>
          <a:prstGeom prst="rect">
            <a:avLst/>
          </a:prstGeom>
        </p:spPr>
      </p:pic>
      <p:pic>
        <p:nvPicPr>
          <p:cNvPr id="463" name="Graphic 462" descr="Open folder outline">
            <a:extLst>
              <a:ext uri="{FF2B5EF4-FFF2-40B4-BE49-F238E27FC236}">
                <a16:creationId xmlns:a16="http://schemas.microsoft.com/office/drawing/2014/main" id="{32478470-0A7B-2DA6-3A86-D7E17F25C15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06658" y="3302244"/>
            <a:ext cx="288000" cy="288000"/>
          </a:xfrm>
          <a:prstGeom prst="rect">
            <a:avLst/>
          </a:prstGeom>
        </p:spPr>
      </p:pic>
      <p:pic>
        <p:nvPicPr>
          <p:cNvPr id="464" name="Graphic 463" descr="Open folder outline">
            <a:extLst>
              <a:ext uri="{FF2B5EF4-FFF2-40B4-BE49-F238E27FC236}">
                <a16:creationId xmlns:a16="http://schemas.microsoft.com/office/drawing/2014/main" id="{1A4E31F2-6B50-B777-7E80-C3C9173A53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8334" y="4045524"/>
            <a:ext cx="288000" cy="288000"/>
          </a:xfrm>
          <a:prstGeom prst="rect">
            <a:avLst/>
          </a:prstGeom>
        </p:spPr>
      </p:pic>
      <p:pic>
        <p:nvPicPr>
          <p:cNvPr id="465" name="Graphic 464" descr="Open folder outline">
            <a:extLst>
              <a:ext uri="{FF2B5EF4-FFF2-40B4-BE49-F238E27FC236}">
                <a16:creationId xmlns:a16="http://schemas.microsoft.com/office/drawing/2014/main" id="{26CEC388-F5AE-EACE-3C6D-D441858E54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09686" y="3706157"/>
            <a:ext cx="288000" cy="288000"/>
          </a:xfrm>
          <a:prstGeom prst="rect">
            <a:avLst/>
          </a:prstGeom>
        </p:spPr>
      </p:pic>
      <p:pic>
        <p:nvPicPr>
          <p:cNvPr id="466" name="Graphic 465" descr="Open folder outline">
            <a:extLst>
              <a:ext uri="{FF2B5EF4-FFF2-40B4-BE49-F238E27FC236}">
                <a16:creationId xmlns:a16="http://schemas.microsoft.com/office/drawing/2014/main" id="{19AEDF73-51FB-60CE-EFF8-C8E3774F0D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13124" y="3034232"/>
            <a:ext cx="288000" cy="288000"/>
          </a:xfrm>
          <a:prstGeom prst="rect">
            <a:avLst/>
          </a:prstGeom>
        </p:spPr>
      </p:pic>
      <p:pic>
        <p:nvPicPr>
          <p:cNvPr id="467" name="Graphic 466" descr="Open folder outline">
            <a:extLst>
              <a:ext uri="{FF2B5EF4-FFF2-40B4-BE49-F238E27FC236}">
                <a16:creationId xmlns:a16="http://schemas.microsoft.com/office/drawing/2014/main" id="{E173A92E-90BD-D6B6-3D52-369D088681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8611" y="4431079"/>
            <a:ext cx="288000" cy="288000"/>
          </a:xfrm>
          <a:prstGeom prst="rect">
            <a:avLst/>
          </a:prstGeom>
        </p:spPr>
      </p:pic>
      <p:pic>
        <p:nvPicPr>
          <p:cNvPr id="468" name="Graphic 467" descr="Document with solid fill">
            <a:extLst>
              <a:ext uri="{FF2B5EF4-FFF2-40B4-BE49-F238E27FC236}">
                <a16:creationId xmlns:a16="http://schemas.microsoft.com/office/drawing/2014/main" id="{7876B1D4-7B8A-D2F7-EC06-665AD165D7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12523" y="4118743"/>
            <a:ext cx="108000" cy="108000"/>
          </a:xfrm>
          <a:prstGeom prst="rect">
            <a:avLst/>
          </a:prstGeom>
        </p:spPr>
      </p:pic>
      <p:pic>
        <p:nvPicPr>
          <p:cNvPr id="469" name="Graphic 468" descr="Document with solid fill">
            <a:extLst>
              <a:ext uri="{FF2B5EF4-FFF2-40B4-BE49-F238E27FC236}">
                <a16:creationId xmlns:a16="http://schemas.microsoft.com/office/drawing/2014/main" id="{C75CABD6-ED6F-E763-401E-B90866E6F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6246" y="3727557"/>
            <a:ext cx="108000" cy="108000"/>
          </a:xfrm>
          <a:prstGeom prst="rect">
            <a:avLst/>
          </a:prstGeom>
        </p:spPr>
      </p:pic>
      <p:pic>
        <p:nvPicPr>
          <p:cNvPr id="470" name="Graphic 469" descr="Document with solid fill">
            <a:extLst>
              <a:ext uri="{FF2B5EF4-FFF2-40B4-BE49-F238E27FC236}">
                <a16:creationId xmlns:a16="http://schemas.microsoft.com/office/drawing/2014/main" id="{32C8F889-CD30-0392-9C12-31940D8731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4387" y="4114113"/>
            <a:ext cx="108000" cy="108000"/>
          </a:xfrm>
          <a:prstGeom prst="rect">
            <a:avLst/>
          </a:prstGeom>
        </p:spPr>
      </p:pic>
      <p:pic>
        <p:nvPicPr>
          <p:cNvPr id="471" name="Graphic 470" descr="Document with solid fill">
            <a:extLst>
              <a:ext uri="{FF2B5EF4-FFF2-40B4-BE49-F238E27FC236}">
                <a16:creationId xmlns:a16="http://schemas.microsoft.com/office/drawing/2014/main" id="{3EF2846A-83A4-2C38-CD20-E11CA57BCE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8145" y="4260923"/>
            <a:ext cx="108000" cy="108000"/>
          </a:xfrm>
          <a:prstGeom prst="rect">
            <a:avLst/>
          </a:prstGeom>
        </p:spPr>
      </p:pic>
      <p:pic>
        <p:nvPicPr>
          <p:cNvPr id="472" name="Graphic 471" descr="Document with solid fill">
            <a:extLst>
              <a:ext uri="{FF2B5EF4-FFF2-40B4-BE49-F238E27FC236}">
                <a16:creationId xmlns:a16="http://schemas.microsoft.com/office/drawing/2014/main" id="{551CFC5F-E492-E41E-EEC6-B24E0FD790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9641" y="4270668"/>
            <a:ext cx="108000" cy="108000"/>
          </a:xfrm>
          <a:prstGeom prst="rect">
            <a:avLst/>
          </a:prstGeom>
        </p:spPr>
      </p:pic>
      <p:pic>
        <p:nvPicPr>
          <p:cNvPr id="473" name="Graphic 472" descr="Document with solid fill">
            <a:extLst>
              <a:ext uri="{FF2B5EF4-FFF2-40B4-BE49-F238E27FC236}">
                <a16:creationId xmlns:a16="http://schemas.microsoft.com/office/drawing/2014/main" id="{B587C4DC-6362-5672-9D07-FD180593A5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10795" y="4098772"/>
            <a:ext cx="113763" cy="108000"/>
          </a:xfrm>
          <a:prstGeom prst="rect">
            <a:avLst/>
          </a:prstGeom>
        </p:spPr>
      </p:pic>
      <p:pic>
        <p:nvPicPr>
          <p:cNvPr id="474" name="Graphic 473" descr="Document with solid fill">
            <a:extLst>
              <a:ext uri="{FF2B5EF4-FFF2-40B4-BE49-F238E27FC236}">
                <a16:creationId xmlns:a16="http://schemas.microsoft.com/office/drawing/2014/main" id="{0C018717-4F3E-1350-6C93-836E401275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6450" y="4286303"/>
            <a:ext cx="108000" cy="108000"/>
          </a:xfrm>
          <a:prstGeom prst="rect">
            <a:avLst/>
          </a:prstGeom>
        </p:spPr>
      </p:pic>
      <p:pic>
        <p:nvPicPr>
          <p:cNvPr id="475" name="Graphic 474" descr="Document with solid fill">
            <a:extLst>
              <a:ext uri="{FF2B5EF4-FFF2-40B4-BE49-F238E27FC236}">
                <a16:creationId xmlns:a16="http://schemas.microsoft.com/office/drawing/2014/main" id="{86327AF1-329C-127E-CBE4-BDEEB6339F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8615" y="4163098"/>
            <a:ext cx="108000" cy="108000"/>
          </a:xfrm>
          <a:prstGeom prst="rect">
            <a:avLst/>
          </a:prstGeom>
        </p:spPr>
      </p:pic>
      <p:pic>
        <p:nvPicPr>
          <p:cNvPr id="476" name="Graphic 475" descr="Document with solid fill">
            <a:extLst>
              <a:ext uri="{FF2B5EF4-FFF2-40B4-BE49-F238E27FC236}">
                <a16:creationId xmlns:a16="http://schemas.microsoft.com/office/drawing/2014/main" id="{B41632DE-24F3-CBBC-06CF-2D05BCAD13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4665" y="4130964"/>
            <a:ext cx="108000" cy="108000"/>
          </a:xfrm>
          <a:prstGeom prst="rect">
            <a:avLst/>
          </a:prstGeom>
        </p:spPr>
      </p:pic>
      <p:pic>
        <p:nvPicPr>
          <p:cNvPr id="477" name="Graphic 476" descr="Document with solid fill">
            <a:extLst>
              <a:ext uri="{FF2B5EF4-FFF2-40B4-BE49-F238E27FC236}">
                <a16:creationId xmlns:a16="http://schemas.microsoft.com/office/drawing/2014/main" id="{12FB179B-FF13-70A2-EE9C-74EFCB2744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029" y="3895511"/>
            <a:ext cx="108000" cy="108000"/>
          </a:xfrm>
          <a:prstGeom prst="rect">
            <a:avLst/>
          </a:prstGeom>
        </p:spPr>
      </p:pic>
      <p:pic>
        <p:nvPicPr>
          <p:cNvPr id="478" name="Graphic 477" descr="Document with solid fill">
            <a:extLst>
              <a:ext uri="{FF2B5EF4-FFF2-40B4-BE49-F238E27FC236}">
                <a16:creationId xmlns:a16="http://schemas.microsoft.com/office/drawing/2014/main" id="{2F84C16E-3A7B-34B9-D164-4D55EFE433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5012" y="3884310"/>
            <a:ext cx="108000" cy="108000"/>
          </a:xfrm>
          <a:prstGeom prst="rect">
            <a:avLst/>
          </a:prstGeom>
        </p:spPr>
      </p:pic>
      <p:pic>
        <p:nvPicPr>
          <p:cNvPr id="479" name="Graphic 478" descr="Document with solid fill">
            <a:extLst>
              <a:ext uri="{FF2B5EF4-FFF2-40B4-BE49-F238E27FC236}">
                <a16:creationId xmlns:a16="http://schemas.microsoft.com/office/drawing/2014/main" id="{4B707C43-F6A3-2F3B-7098-1B8D407FD6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7972" y="3723689"/>
            <a:ext cx="108000" cy="108000"/>
          </a:xfrm>
          <a:prstGeom prst="rect">
            <a:avLst/>
          </a:prstGeom>
        </p:spPr>
      </p:pic>
      <p:pic>
        <p:nvPicPr>
          <p:cNvPr id="480" name="Graphic 479" descr="Document with solid fill">
            <a:extLst>
              <a:ext uri="{FF2B5EF4-FFF2-40B4-BE49-F238E27FC236}">
                <a16:creationId xmlns:a16="http://schemas.microsoft.com/office/drawing/2014/main" id="{EF29479B-223F-A326-E6B9-02A6242D2F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4523" y="3708643"/>
            <a:ext cx="108000" cy="108000"/>
          </a:xfrm>
          <a:prstGeom prst="rect">
            <a:avLst/>
          </a:prstGeom>
        </p:spPr>
      </p:pic>
      <p:pic>
        <p:nvPicPr>
          <p:cNvPr id="481" name="Graphic 480" descr="Document with solid fill">
            <a:extLst>
              <a:ext uri="{FF2B5EF4-FFF2-40B4-BE49-F238E27FC236}">
                <a16:creationId xmlns:a16="http://schemas.microsoft.com/office/drawing/2014/main" id="{DA309ED7-7684-3956-DF4A-312381493A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0955" y="3693729"/>
            <a:ext cx="108000" cy="108000"/>
          </a:xfrm>
          <a:prstGeom prst="rect">
            <a:avLst/>
          </a:prstGeom>
        </p:spPr>
      </p:pic>
      <p:pic>
        <p:nvPicPr>
          <p:cNvPr id="482" name="Graphic 481" descr="Document with solid fill">
            <a:extLst>
              <a:ext uri="{FF2B5EF4-FFF2-40B4-BE49-F238E27FC236}">
                <a16:creationId xmlns:a16="http://schemas.microsoft.com/office/drawing/2014/main" id="{D42ADCBD-70CA-1BED-00CB-5BC8CAB771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049" y="3824278"/>
            <a:ext cx="108000" cy="108000"/>
          </a:xfrm>
          <a:prstGeom prst="rect">
            <a:avLst/>
          </a:prstGeom>
        </p:spPr>
      </p:pic>
      <p:pic>
        <p:nvPicPr>
          <p:cNvPr id="483" name="Graphic 482" descr="Document with solid fill">
            <a:extLst>
              <a:ext uri="{FF2B5EF4-FFF2-40B4-BE49-F238E27FC236}">
                <a16:creationId xmlns:a16="http://schemas.microsoft.com/office/drawing/2014/main" id="{4D7310D9-6DED-5D10-9979-EC865A2631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0436" y="3886630"/>
            <a:ext cx="113763" cy="108000"/>
          </a:xfrm>
          <a:prstGeom prst="rect">
            <a:avLst/>
          </a:prstGeom>
        </p:spPr>
      </p:pic>
      <p:pic>
        <p:nvPicPr>
          <p:cNvPr id="484" name="Graphic 483" descr="Document with solid fill">
            <a:extLst>
              <a:ext uri="{FF2B5EF4-FFF2-40B4-BE49-F238E27FC236}">
                <a16:creationId xmlns:a16="http://schemas.microsoft.com/office/drawing/2014/main" id="{B7DADA5A-F76E-B333-C970-B2E98948E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3080" y="3690241"/>
            <a:ext cx="108000" cy="108000"/>
          </a:xfrm>
          <a:prstGeom prst="rect">
            <a:avLst/>
          </a:prstGeom>
        </p:spPr>
      </p:pic>
      <p:pic>
        <p:nvPicPr>
          <p:cNvPr id="485" name="Graphic 484" descr="Document with solid fill">
            <a:extLst>
              <a:ext uri="{FF2B5EF4-FFF2-40B4-BE49-F238E27FC236}">
                <a16:creationId xmlns:a16="http://schemas.microsoft.com/office/drawing/2014/main" id="{767D274A-E006-1BC0-B352-810A79F5A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0353" y="3737047"/>
            <a:ext cx="108000" cy="108000"/>
          </a:xfrm>
          <a:prstGeom prst="rect">
            <a:avLst/>
          </a:prstGeom>
        </p:spPr>
      </p:pic>
      <p:pic>
        <p:nvPicPr>
          <p:cNvPr id="486" name="Graphic 485" descr="Document with solid fill">
            <a:extLst>
              <a:ext uri="{FF2B5EF4-FFF2-40B4-BE49-F238E27FC236}">
                <a16:creationId xmlns:a16="http://schemas.microsoft.com/office/drawing/2014/main" id="{A613CF28-14DF-79AB-ED77-D12CECB4C7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5690" y="3875422"/>
            <a:ext cx="108000" cy="108000"/>
          </a:xfrm>
          <a:prstGeom prst="rect">
            <a:avLst/>
          </a:prstGeom>
        </p:spPr>
      </p:pic>
      <p:pic>
        <p:nvPicPr>
          <p:cNvPr id="487" name="Graphic 486" descr="Document with solid fill">
            <a:extLst>
              <a:ext uri="{FF2B5EF4-FFF2-40B4-BE49-F238E27FC236}">
                <a16:creationId xmlns:a16="http://schemas.microsoft.com/office/drawing/2014/main" id="{EBE5520E-B7C2-30AB-C629-A468081CEB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5420" y="3905139"/>
            <a:ext cx="108000" cy="108000"/>
          </a:xfrm>
          <a:prstGeom prst="rect">
            <a:avLst/>
          </a:prstGeom>
        </p:spPr>
      </p:pic>
      <p:pic>
        <p:nvPicPr>
          <p:cNvPr id="488" name="Graphic 487" descr="Document with solid fill">
            <a:extLst>
              <a:ext uri="{FF2B5EF4-FFF2-40B4-BE49-F238E27FC236}">
                <a16:creationId xmlns:a16="http://schemas.microsoft.com/office/drawing/2014/main" id="{870318DB-017B-AB11-D1FD-E1D5644956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9229" y="4513537"/>
            <a:ext cx="108000" cy="108000"/>
          </a:xfrm>
          <a:prstGeom prst="rect">
            <a:avLst/>
          </a:prstGeom>
        </p:spPr>
      </p:pic>
      <p:pic>
        <p:nvPicPr>
          <p:cNvPr id="489" name="Graphic 488" descr="Document with solid fill">
            <a:extLst>
              <a:ext uri="{FF2B5EF4-FFF2-40B4-BE49-F238E27FC236}">
                <a16:creationId xmlns:a16="http://schemas.microsoft.com/office/drawing/2014/main" id="{70F92B5F-4CCE-8125-69F7-F7925DA12B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4887" y="4658699"/>
            <a:ext cx="108000" cy="108000"/>
          </a:xfrm>
          <a:prstGeom prst="rect">
            <a:avLst/>
          </a:prstGeom>
        </p:spPr>
      </p:pic>
      <p:pic>
        <p:nvPicPr>
          <p:cNvPr id="490" name="Graphic 489" descr="Document with solid fill">
            <a:extLst>
              <a:ext uri="{FF2B5EF4-FFF2-40B4-BE49-F238E27FC236}">
                <a16:creationId xmlns:a16="http://schemas.microsoft.com/office/drawing/2014/main" id="{8E306120-7C91-B14C-C3FD-93C529A09D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2109" y="4551855"/>
            <a:ext cx="108000" cy="108000"/>
          </a:xfrm>
          <a:prstGeom prst="rect">
            <a:avLst/>
          </a:prstGeom>
        </p:spPr>
      </p:pic>
      <p:pic>
        <p:nvPicPr>
          <p:cNvPr id="491" name="Graphic 490" descr="Document with solid fill">
            <a:extLst>
              <a:ext uri="{FF2B5EF4-FFF2-40B4-BE49-F238E27FC236}">
                <a16:creationId xmlns:a16="http://schemas.microsoft.com/office/drawing/2014/main" id="{05C443DA-898C-1DAB-4BBE-338E603C19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035" y="4768797"/>
            <a:ext cx="108000" cy="108000"/>
          </a:xfrm>
          <a:prstGeom prst="rect">
            <a:avLst/>
          </a:prstGeom>
        </p:spPr>
      </p:pic>
      <p:pic>
        <p:nvPicPr>
          <p:cNvPr id="492" name="Graphic 491" descr="Document with solid fill">
            <a:extLst>
              <a:ext uri="{FF2B5EF4-FFF2-40B4-BE49-F238E27FC236}">
                <a16:creationId xmlns:a16="http://schemas.microsoft.com/office/drawing/2014/main" id="{F218E3AC-CFAA-CF93-4125-20AD949BDE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05314" y="4714797"/>
            <a:ext cx="108000" cy="108000"/>
          </a:xfrm>
          <a:prstGeom prst="rect">
            <a:avLst/>
          </a:prstGeom>
        </p:spPr>
      </p:pic>
      <p:pic>
        <p:nvPicPr>
          <p:cNvPr id="493" name="Graphic 492" descr="Document with solid fill">
            <a:extLst>
              <a:ext uri="{FF2B5EF4-FFF2-40B4-BE49-F238E27FC236}">
                <a16:creationId xmlns:a16="http://schemas.microsoft.com/office/drawing/2014/main" id="{38624D65-5325-22B2-2065-D7DD243D54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70561" y="4771329"/>
            <a:ext cx="113763" cy="108000"/>
          </a:xfrm>
          <a:prstGeom prst="rect">
            <a:avLst/>
          </a:prstGeom>
        </p:spPr>
      </p:pic>
      <p:pic>
        <p:nvPicPr>
          <p:cNvPr id="494" name="Graphic 493" descr="Document with solid fill">
            <a:extLst>
              <a:ext uri="{FF2B5EF4-FFF2-40B4-BE49-F238E27FC236}">
                <a16:creationId xmlns:a16="http://schemas.microsoft.com/office/drawing/2014/main" id="{ED6A779A-9D4C-506E-0183-E13E239B2C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61478" y="4589293"/>
            <a:ext cx="108000" cy="108000"/>
          </a:xfrm>
          <a:prstGeom prst="rect">
            <a:avLst/>
          </a:prstGeom>
        </p:spPr>
      </p:pic>
      <p:pic>
        <p:nvPicPr>
          <p:cNvPr id="495" name="Graphic 494" descr="Document with solid fill">
            <a:extLst>
              <a:ext uri="{FF2B5EF4-FFF2-40B4-BE49-F238E27FC236}">
                <a16:creationId xmlns:a16="http://schemas.microsoft.com/office/drawing/2014/main" id="{8DA9CE3D-E522-FFE5-EEE3-650F04804C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724" y="4589294"/>
            <a:ext cx="108000" cy="108000"/>
          </a:xfrm>
          <a:prstGeom prst="rect">
            <a:avLst/>
          </a:prstGeom>
        </p:spPr>
      </p:pic>
      <p:pic>
        <p:nvPicPr>
          <p:cNvPr id="496" name="Graphic 495" descr="Document with solid fill">
            <a:extLst>
              <a:ext uri="{FF2B5EF4-FFF2-40B4-BE49-F238E27FC236}">
                <a16:creationId xmlns:a16="http://schemas.microsoft.com/office/drawing/2014/main" id="{C7FD16C9-8845-003B-D02F-F536B832DA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0766" y="4763091"/>
            <a:ext cx="108000" cy="108000"/>
          </a:xfrm>
          <a:prstGeom prst="rect">
            <a:avLst/>
          </a:prstGeom>
        </p:spPr>
      </p:pic>
      <p:pic>
        <p:nvPicPr>
          <p:cNvPr id="497" name="Graphic 496" descr="Document with solid fill">
            <a:extLst>
              <a:ext uri="{FF2B5EF4-FFF2-40B4-BE49-F238E27FC236}">
                <a16:creationId xmlns:a16="http://schemas.microsoft.com/office/drawing/2014/main" id="{B531463D-D7C1-97C3-D7D9-B7262C78D7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24248" y="4742544"/>
            <a:ext cx="108000" cy="108000"/>
          </a:xfrm>
          <a:prstGeom prst="rect">
            <a:avLst/>
          </a:prstGeom>
        </p:spPr>
      </p:pic>
      <p:pic>
        <p:nvPicPr>
          <p:cNvPr id="208" name="Graphic 207" descr="Download from cloud outline">
            <a:extLst>
              <a:ext uri="{FF2B5EF4-FFF2-40B4-BE49-F238E27FC236}">
                <a16:creationId xmlns:a16="http://schemas.microsoft.com/office/drawing/2014/main" id="{E09F41AF-B91A-DADB-913F-1A35C005122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815890" y="2193105"/>
            <a:ext cx="806400" cy="806400"/>
          </a:xfrm>
          <a:prstGeom prst="rect">
            <a:avLst/>
          </a:prstGeom>
        </p:spPr>
      </p:pic>
      <p:pic>
        <p:nvPicPr>
          <p:cNvPr id="209" name="Graphic 208" descr="Database outline">
            <a:extLst>
              <a:ext uri="{FF2B5EF4-FFF2-40B4-BE49-F238E27FC236}">
                <a16:creationId xmlns:a16="http://schemas.microsoft.com/office/drawing/2014/main" id="{7C7A6219-E16A-54B4-7526-951DA37D19B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77891" y="2125895"/>
            <a:ext cx="807518" cy="807518"/>
          </a:xfrm>
          <a:prstGeom prst="rect">
            <a:avLst/>
          </a:prstGeom>
        </p:spPr>
      </p:pic>
      <p:sp>
        <p:nvSpPr>
          <p:cNvPr id="210" name="TextBox 209">
            <a:extLst>
              <a:ext uri="{FF2B5EF4-FFF2-40B4-BE49-F238E27FC236}">
                <a16:creationId xmlns:a16="http://schemas.microsoft.com/office/drawing/2014/main" id="{864B69F9-C94C-1A00-E41E-A23F31ABA17D}"/>
              </a:ext>
            </a:extLst>
          </p:cNvPr>
          <p:cNvSpPr txBox="1"/>
          <p:nvPr/>
        </p:nvSpPr>
        <p:spPr>
          <a:xfrm>
            <a:off x="3340064" y="2295039"/>
            <a:ext cx="914400" cy="507831"/>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On-prem filer DR</a:t>
            </a:r>
          </a:p>
        </p:txBody>
      </p:sp>
      <p:sp>
        <p:nvSpPr>
          <p:cNvPr id="211" name="TextBox 210">
            <a:extLst>
              <a:ext uri="{FF2B5EF4-FFF2-40B4-BE49-F238E27FC236}">
                <a16:creationId xmlns:a16="http://schemas.microsoft.com/office/drawing/2014/main" id="{D572E8FC-CFB3-2E09-70D4-E6B4FA85861C}"/>
              </a:ext>
            </a:extLst>
          </p:cNvPr>
          <p:cNvSpPr txBox="1"/>
          <p:nvPr/>
        </p:nvSpPr>
        <p:spPr>
          <a:xfrm>
            <a:off x="1294324" y="2315194"/>
            <a:ext cx="1016617" cy="507831"/>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On-prem filer</a:t>
            </a:r>
          </a:p>
        </p:txBody>
      </p:sp>
      <p:sp>
        <p:nvSpPr>
          <p:cNvPr id="212" name="TextBox 211">
            <a:extLst>
              <a:ext uri="{FF2B5EF4-FFF2-40B4-BE49-F238E27FC236}">
                <a16:creationId xmlns:a16="http://schemas.microsoft.com/office/drawing/2014/main" id="{CA1BA4F5-870B-227B-CED3-CEFB19B74A65}"/>
              </a:ext>
            </a:extLst>
          </p:cNvPr>
          <p:cNvSpPr txBox="1"/>
          <p:nvPr/>
        </p:nvSpPr>
        <p:spPr>
          <a:xfrm>
            <a:off x="5000975" y="2294192"/>
            <a:ext cx="1019163" cy="507831"/>
          </a:xfrm>
          <a:prstGeom prst="rect">
            <a:avLst/>
          </a:prstGeom>
          <a:noFill/>
        </p:spPr>
        <p:txBody>
          <a:bodyPr wrap="square" rtlCol="0">
            <a:spAutoFit/>
          </a:bodyPr>
          <a:lstStyle/>
          <a:p>
            <a:r>
              <a:rPr lang="en-US" dirty="0"/>
              <a:t>On-prem Sharepoint</a:t>
            </a:r>
          </a:p>
        </p:txBody>
      </p:sp>
      <p:sp>
        <p:nvSpPr>
          <p:cNvPr id="213" name="TextBox 212">
            <a:extLst>
              <a:ext uri="{FF2B5EF4-FFF2-40B4-BE49-F238E27FC236}">
                <a16:creationId xmlns:a16="http://schemas.microsoft.com/office/drawing/2014/main" id="{3B454130-4CF2-2F77-5551-2C80E0FA533E}"/>
              </a:ext>
            </a:extLst>
          </p:cNvPr>
          <p:cNvSpPr txBox="1"/>
          <p:nvPr/>
        </p:nvSpPr>
        <p:spPr>
          <a:xfrm>
            <a:off x="7101078" y="2325036"/>
            <a:ext cx="647403" cy="507831"/>
          </a:xfrm>
          <a:prstGeom prst="rect">
            <a:avLst/>
          </a:prstGeom>
          <a:noFill/>
        </p:spPr>
        <p:txBody>
          <a:bodyPr wrap="square" rtlCol="0">
            <a:spAutoFit/>
          </a:bodyPr>
          <a:lstStyle/>
          <a:p>
            <a:r>
              <a:rPr lang="en-US" dirty="0"/>
              <a:t>Cloud Apps</a:t>
            </a:r>
          </a:p>
        </p:txBody>
      </p:sp>
      <p:pic>
        <p:nvPicPr>
          <p:cNvPr id="214" name="Graphic 213" descr="Database outline">
            <a:extLst>
              <a:ext uri="{FF2B5EF4-FFF2-40B4-BE49-F238E27FC236}">
                <a16:creationId xmlns:a16="http://schemas.microsoft.com/office/drawing/2014/main" id="{49B625E2-79F5-CD4F-AB31-031B5638179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511571" y="2108739"/>
            <a:ext cx="807518" cy="807518"/>
          </a:xfrm>
          <a:prstGeom prst="rect">
            <a:avLst/>
          </a:prstGeom>
        </p:spPr>
      </p:pic>
      <p:pic>
        <p:nvPicPr>
          <p:cNvPr id="215" name="Graphic 214" descr="Database outline">
            <a:extLst>
              <a:ext uri="{FF2B5EF4-FFF2-40B4-BE49-F238E27FC236}">
                <a16:creationId xmlns:a16="http://schemas.microsoft.com/office/drawing/2014/main" id="{C623F87E-ECE8-BCBF-B292-20428A7D566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06962" y="2048115"/>
            <a:ext cx="807518" cy="807518"/>
          </a:xfrm>
          <a:prstGeom prst="rect">
            <a:avLst/>
          </a:prstGeom>
        </p:spPr>
      </p:pic>
      <p:sp>
        <p:nvSpPr>
          <p:cNvPr id="218" name="TextBox 217">
            <a:extLst>
              <a:ext uri="{FF2B5EF4-FFF2-40B4-BE49-F238E27FC236}">
                <a16:creationId xmlns:a16="http://schemas.microsoft.com/office/drawing/2014/main" id="{72F95C00-075E-ED79-9F12-3EFD688F9919}"/>
              </a:ext>
            </a:extLst>
          </p:cNvPr>
          <p:cNvSpPr txBox="1"/>
          <p:nvPr/>
        </p:nvSpPr>
        <p:spPr>
          <a:xfrm>
            <a:off x="4023679" y="1012139"/>
            <a:ext cx="1073784" cy="300082"/>
          </a:xfrm>
          <a:prstGeom prst="rect">
            <a:avLst/>
          </a:prstGeom>
          <a:noFill/>
        </p:spPr>
        <p:txBody>
          <a:bodyPr wrap="square" rtlCol="0">
            <a:spAutoFit/>
          </a:bodyPr>
          <a:lstStyle/>
          <a:p>
            <a:r>
              <a:rPr lang="en-US" dirty="0">
                <a:latin typeface="Helvetica 75 Bold" panose="020B0804020202020204" pitchFamily="34" charset="0"/>
                <a:cs typeface="Helvetica" panose="020B0604020202020204" pitchFamily="34" charset="0"/>
              </a:rPr>
              <a:t>Nick King</a:t>
            </a:r>
          </a:p>
        </p:txBody>
      </p:sp>
      <p:cxnSp>
        <p:nvCxnSpPr>
          <p:cNvPr id="219" name="Connector: Curved 218">
            <a:extLst>
              <a:ext uri="{FF2B5EF4-FFF2-40B4-BE49-F238E27FC236}">
                <a16:creationId xmlns:a16="http://schemas.microsoft.com/office/drawing/2014/main" id="{01AD65E4-EE33-B5E8-3ED9-705188E9AB42}"/>
              </a:ext>
            </a:extLst>
          </p:cNvPr>
          <p:cNvCxnSpPr>
            <a:cxnSpLocks/>
            <a:endCxn id="214" idx="0"/>
          </p:cNvCxnSpPr>
          <p:nvPr/>
        </p:nvCxnSpPr>
        <p:spPr>
          <a:xfrm rot="10800000" flipV="1">
            <a:off x="2915330" y="780431"/>
            <a:ext cx="935934" cy="132830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0" name="Connector: Curved 219">
            <a:extLst>
              <a:ext uri="{FF2B5EF4-FFF2-40B4-BE49-F238E27FC236}">
                <a16:creationId xmlns:a16="http://schemas.microsoft.com/office/drawing/2014/main" id="{416DFA75-5014-D7ED-20F7-36BAADDC30D6}"/>
              </a:ext>
            </a:extLst>
          </p:cNvPr>
          <p:cNvCxnSpPr>
            <a:cxnSpLocks/>
            <a:endCxn id="209" idx="0"/>
          </p:cNvCxnSpPr>
          <p:nvPr/>
        </p:nvCxnSpPr>
        <p:spPr>
          <a:xfrm rot="10800000" flipV="1">
            <a:off x="981650" y="780431"/>
            <a:ext cx="2869614" cy="134546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1" name="Connector: Curved 220">
            <a:extLst>
              <a:ext uri="{FF2B5EF4-FFF2-40B4-BE49-F238E27FC236}">
                <a16:creationId xmlns:a16="http://schemas.microsoft.com/office/drawing/2014/main" id="{5A68E2F7-3927-6914-C53F-C8EA11A0C01C}"/>
              </a:ext>
            </a:extLst>
          </p:cNvPr>
          <p:cNvCxnSpPr>
            <a:cxnSpLocks/>
            <a:endCxn id="215" idx="0"/>
          </p:cNvCxnSpPr>
          <p:nvPr/>
        </p:nvCxnSpPr>
        <p:spPr>
          <a:xfrm>
            <a:off x="5219020" y="780432"/>
            <a:ext cx="1091701" cy="126768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Connector: Curved 221">
            <a:extLst>
              <a:ext uri="{FF2B5EF4-FFF2-40B4-BE49-F238E27FC236}">
                <a16:creationId xmlns:a16="http://schemas.microsoft.com/office/drawing/2014/main" id="{1F5204B9-E8B3-46F7-C517-D99512D3CE8B}"/>
              </a:ext>
            </a:extLst>
          </p:cNvPr>
          <p:cNvCxnSpPr>
            <a:cxnSpLocks/>
            <a:endCxn id="208" idx="0"/>
          </p:cNvCxnSpPr>
          <p:nvPr/>
        </p:nvCxnSpPr>
        <p:spPr>
          <a:xfrm>
            <a:off x="5219020" y="780432"/>
            <a:ext cx="3000070" cy="141267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Graphic 1" descr="Open folder outline">
            <a:extLst>
              <a:ext uri="{FF2B5EF4-FFF2-40B4-BE49-F238E27FC236}">
                <a16:creationId xmlns:a16="http://schemas.microsoft.com/office/drawing/2014/main" id="{ACE9E483-1D2B-5B20-0012-D6094B2D4E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6462" y="3696541"/>
            <a:ext cx="288000" cy="288000"/>
          </a:xfrm>
          <a:prstGeom prst="rect">
            <a:avLst/>
          </a:prstGeom>
        </p:spPr>
      </p:pic>
      <p:pic>
        <p:nvPicPr>
          <p:cNvPr id="3" name="Graphic 2" descr="Document with solid fill">
            <a:extLst>
              <a:ext uri="{FF2B5EF4-FFF2-40B4-BE49-F238E27FC236}">
                <a16:creationId xmlns:a16="http://schemas.microsoft.com/office/drawing/2014/main" id="{1BBB08D7-1BD9-D9FA-7A29-EF220C63C8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1952" y="3617282"/>
            <a:ext cx="108000" cy="108000"/>
          </a:xfrm>
          <a:prstGeom prst="rect">
            <a:avLst/>
          </a:prstGeom>
        </p:spPr>
      </p:pic>
      <p:pic>
        <p:nvPicPr>
          <p:cNvPr id="4" name="Graphic 3" descr="Document with solid fill">
            <a:extLst>
              <a:ext uri="{FF2B5EF4-FFF2-40B4-BE49-F238E27FC236}">
                <a16:creationId xmlns:a16="http://schemas.microsoft.com/office/drawing/2014/main" id="{585F8684-8E8C-2CD5-BC02-308BF7A012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83816" y="3612652"/>
            <a:ext cx="108000" cy="108000"/>
          </a:xfrm>
          <a:prstGeom prst="rect">
            <a:avLst/>
          </a:prstGeom>
        </p:spPr>
      </p:pic>
      <p:pic>
        <p:nvPicPr>
          <p:cNvPr id="13" name="Graphic 12" descr="Document with solid fill">
            <a:extLst>
              <a:ext uri="{FF2B5EF4-FFF2-40B4-BE49-F238E27FC236}">
                <a16:creationId xmlns:a16="http://schemas.microsoft.com/office/drawing/2014/main" id="{9D8EDB42-5AAF-A380-6D49-109D5518D5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7574" y="3759462"/>
            <a:ext cx="108000" cy="108000"/>
          </a:xfrm>
          <a:prstGeom prst="rect">
            <a:avLst/>
          </a:prstGeom>
        </p:spPr>
      </p:pic>
      <p:pic>
        <p:nvPicPr>
          <p:cNvPr id="20" name="Graphic 19" descr="Document with solid fill">
            <a:extLst>
              <a:ext uri="{FF2B5EF4-FFF2-40B4-BE49-F238E27FC236}">
                <a16:creationId xmlns:a16="http://schemas.microsoft.com/office/drawing/2014/main" id="{AF8A9315-16B3-8320-2B08-7728B24A54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99070" y="3769207"/>
            <a:ext cx="108000" cy="108000"/>
          </a:xfrm>
          <a:prstGeom prst="rect">
            <a:avLst/>
          </a:prstGeom>
        </p:spPr>
      </p:pic>
      <p:pic>
        <p:nvPicPr>
          <p:cNvPr id="22" name="Graphic 21" descr="Document with solid fill">
            <a:extLst>
              <a:ext uri="{FF2B5EF4-FFF2-40B4-BE49-F238E27FC236}">
                <a16:creationId xmlns:a16="http://schemas.microsoft.com/office/drawing/2014/main" id="{E11F8CA9-5A37-4E15-F918-A1A0029D55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0224" y="3597311"/>
            <a:ext cx="113763" cy="108000"/>
          </a:xfrm>
          <a:prstGeom prst="rect">
            <a:avLst/>
          </a:prstGeom>
        </p:spPr>
      </p:pic>
      <p:pic>
        <p:nvPicPr>
          <p:cNvPr id="24" name="Graphic 23" descr="Document with solid fill">
            <a:extLst>
              <a:ext uri="{FF2B5EF4-FFF2-40B4-BE49-F238E27FC236}">
                <a16:creationId xmlns:a16="http://schemas.microsoft.com/office/drawing/2014/main" id="{DD7A7338-EF7C-9446-4BD9-D0C261E9B3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5879" y="3784842"/>
            <a:ext cx="108000" cy="108000"/>
          </a:xfrm>
          <a:prstGeom prst="rect">
            <a:avLst/>
          </a:prstGeom>
        </p:spPr>
      </p:pic>
      <p:pic>
        <p:nvPicPr>
          <p:cNvPr id="26" name="Graphic 25" descr="Document with solid fill">
            <a:extLst>
              <a:ext uri="{FF2B5EF4-FFF2-40B4-BE49-F238E27FC236}">
                <a16:creationId xmlns:a16="http://schemas.microsoft.com/office/drawing/2014/main" id="{3275FE9B-673B-B6B6-8071-0D6F4A0067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48044" y="3661637"/>
            <a:ext cx="108000" cy="108000"/>
          </a:xfrm>
          <a:prstGeom prst="rect">
            <a:avLst/>
          </a:prstGeom>
        </p:spPr>
      </p:pic>
      <p:pic>
        <p:nvPicPr>
          <p:cNvPr id="28" name="Graphic 27" descr="Document with solid fill">
            <a:extLst>
              <a:ext uri="{FF2B5EF4-FFF2-40B4-BE49-F238E27FC236}">
                <a16:creationId xmlns:a16="http://schemas.microsoft.com/office/drawing/2014/main" id="{5718EC8F-BB03-34F8-EAF4-B7CFC45480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4094" y="3629503"/>
            <a:ext cx="108000" cy="108000"/>
          </a:xfrm>
          <a:prstGeom prst="rect">
            <a:avLst/>
          </a:prstGeom>
        </p:spPr>
      </p:pic>
      <p:pic>
        <p:nvPicPr>
          <p:cNvPr id="12" name="Graphic 11" descr="User with solid fill">
            <a:extLst>
              <a:ext uri="{FF2B5EF4-FFF2-40B4-BE49-F238E27FC236}">
                <a16:creationId xmlns:a16="http://schemas.microsoft.com/office/drawing/2014/main" id="{0FC52B50-6C64-B308-12AA-CE9AF2C2446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45477" y="121493"/>
            <a:ext cx="914400" cy="914400"/>
          </a:xfrm>
          <a:prstGeom prst="rect">
            <a:avLst/>
          </a:prstGeom>
        </p:spPr>
      </p:pic>
      <p:pic>
        <p:nvPicPr>
          <p:cNvPr id="1026" name="Picture 2" descr="See the source image">
            <a:extLst>
              <a:ext uri="{FF2B5EF4-FFF2-40B4-BE49-F238E27FC236}">
                <a16:creationId xmlns:a16="http://schemas.microsoft.com/office/drawing/2014/main" id="{10A652C0-C5B4-24F3-C33F-9B00E0A736E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68825" y="172901"/>
            <a:ext cx="878962" cy="878962"/>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Close with solid fill">
            <a:extLst>
              <a:ext uri="{FF2B5EF4-FFF2-40B4-BE49-F238E27FC236}">
                <a16:creationId xmlns:a16="http://schemas.microsoft.com/office/drawing/2014/main" id="{78DA2A20-390C-B9F9-7D70-68FACCF2AB7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059894" y="76243"/>
            <a:ext cx="914400" cy="914400"/>
          </a:xfrm>
          <a:prstGeom prst="rect">
            <a:avLst/>
          </a:prstGeom>
        </p:spPr>
      </p:pic>
      <p:pic>
        <p:nvPicPr>
          <p:cNvPr id="16" name="Graphic 15" descr="Close with solid fill">
            <a:extLst>
              <a:ext uri="{FF2B5EF4-FFF2-40B4-BE49-F238E27FC236}">
                <a16:creationId xmlns:a16="http://schemas.microsoft.com/office/drawing/2014/main" id="{E6A56484-9BEA-302B-B92A-622827A8858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255525" y="938647"/>
            <a:ext cx="465538" cy="465538"/>
          </a:xfrm>
          <a:prstGeom prst="rect">
            <a:avLst/>
          </a:prstGeom>
        </p:spPr>
      </p:pic>
      <p:pic>
        <p:nvPicPr>
          <p:cNvPr id="240" name="Graphic 239" descr="Close with solid fill">
            <a:extLst>
              <a:ext uri="{FF2B5EF4-FFF2-40B4-BE49-F238E27FC236}">
                <a16:creationId xmlns:a16="http://schemas.microsoft.com/office/drawing/2014/main" id="{E89AFFE9-6C17-B9D5-5F09-BEB732BF5DE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11244" y="846683"/>
            <a:ext cx="465538" cy="465538"/>
          </a:xfrm>
          <a:prstGeom prst="rect">
            <a:avLst/>
          </a:prstGeom>
        </p:spPr>
      </p:pic>
      <p:grpSp>
        <p:nvGrpSpPr>
          <p:cNvPr id="241" name="Group 240">
            <a:extLst>
              <a:ext uri="{FF2B5EF4-FFF2-40B4-BE49-F238E27FC236}">
                <a16:creationId xmlns:a16="http://schemas.microsoft.com/office/drawing/2014/main" id="{8C274245-A037-6F1E-5A7A-CA87D0BB2ECB}"/>
              </a:ext>
            </a:extLst>
          </p:cNvPr>
          <p:cNvGrpSpPr/>
          <p:nvPr/>
        </p:nvGrpSpPr>
        <p:grpSpPr>
          <a:xfrm>
            <a:off x="270626" y="279242"/>
            <a:ext cx="1638744" cy="314252"/>
            <a:chOff x="3352799" y="4692622"/>
            <a:chExt cx="1942962" cy="372590"/>
          </a:xfrm>
        </p:grpSpPr>
        <p:pic>
          <p:nvPicPr>
            <p:cNvPr id="242" name="Picture 241" descr="Varonis Careers">
              <a:extLst>
                <a:ext uri="{FF2B5EF4-FFF2-40B4-BE49-F238E27FC236}">
                  <a16:creationId xmlns:a16="http://schemas.microsoft.com/office/drawing/2014/main" id="{AD0C0EE1-B194-878A-ED2B-B0C10C08C0E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89135" y="4791336"/>
              <a:ext cx="906626" cy="152364"/>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242" descr="Orange Cyberdefense Sweden">
              <a:extLst>
                <a:ext uri="{FF2B5EF4-FFF2-40B4-BE49-F238E27FC236}">
                  <a16:creationId xmlns:a16="http://schemas.microsoft.com/office/drawing/2014/main" id="{0F0C61A3-EC31-1D2F-4D18-08DF6E80AB2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52799" y="4692622"/>
              <a:ext cx="937209" cy="372590"/>
            </a:xfrm>
            <a:prstGeom prst="rect">
              <a:avLst/>
            </a:prstGeom>
            <a:noFill/>
            <a:extLst>
              <a:ext uri="{909E8E84-426E-40DD-AFC4-6F175D3DCCD1}">
                <a14:hiddenFill xmlns:a14="http://schemas.microsoft.com/office/drawing/2010/main">
                  <a:solidFill>
                    <a:srgbClr val="FFFFFF"/>
                  </a:solidFill>
                </a14:hiddenFill>
              </a:ext>
            </a:extLst>
          </p:spPr>
        </p:pic>
        <p:pic>
          <p:nvPicPr>
            <p:cNvPr id="244" name="Graphic 243" descr="Add with solid fill">
              <a:extLst>
                <a:ext uri="{FF2B5EF4-FFF2-40B4-BE49-F238E27FC236}">
                  <a16:creationId xmlns:a16="http://schemas.microsoft.com/office/drawing/2014/main" id="{6743694A-AD81-D742-9C79-6744BA46BA8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244390" y="4822186"/>
              <a:ext cx="152365" cy="152365"/>
            </a:xfrm>
            <a:prstGeom prst="rect">
              <a:avLst/>
            </a:prstGeom>
          </p:spPr>
        </p:pic>
      </p:grpSp>
    </p:spTree>
    <p:extLst>
      <p:ext uri="{BB962C8B-B14F-4D97-AF65-F5344CB8AC3E}">
        <p14:creationId xmlns:p14="http://schemas.microsoft.com/office/powerpoint/2010/main" val="17925430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64"/>
                                        </p:tgtEl>
                                        <p:attrNameLst>
                                          <p:attrName>style.opacity</p:attrName>
                                        </p:attrNameLst>
                                      </p:cBhvr>
                                      <p:to>
                                        <p:strVal val="1"/>
                                      </p:to>
                                    </p:set>
                                    <p:animEffect filter="image" prLst="opacity: 1">
                                      <p:cBhvr rctx="IE">
                                        <p:cTn id="7" dur="indefinite"/>
                                        <p:tgtEl>
                                          <p:spTgt spid="464"/>
                                        </p:tgtEl>
                                      </p:cBhvr>
                                    </p:animEffect>
                                  </p:childTnLst>
                                  <p:subTnLst>
                                    <p:animClr clrSpc="rgb" dir="cw">
                                      <p:cBhvr override="childStyle">
                                        <p:cTn dur="1" fill="hold" display="0" masterRel="nextClick" afterEffect="1"/>
                                        <p:tgtEl>
                                          <p:spTgt spid="464"/>
                                        </p:tgtEl>
                                        <p:attrNameLst>
                                          <p:attrName>ppt_c</p:attrName>
                                        </p:attrNameLst>
                                      </p:cBhvr>
                                      <p:to>
                                        <a:srgbClr val="7F7F7F"/>
                                      </p:to>
                                    </p:animClr>
                                  </p:subTnLst>
                                </p:cTn>
                              </p:par>
                            </p:childTnLst>
                          </p:cTn>
                        </p:par>
                        <p:par>
                          <p:cTn id="8" fill="hold">
                            <p:stCondLst>
                              <p:cond delay="0"/>
                            </p:stCondLst>
                            <p:childTnLst>
                              <p:par>
                                <p:cTn id="9" presetID="9" presetClass="emph" presetSubtype="0" nodeType="afterEffect">
                                  <p:stCondLst>
                                    <p:cond delay="50"/>
                                  </p:stCondLst>
                                  <p:childTnLst>
                                    <p:set>
                                      <p:cBhvr>
                                        <p:cTn id="10" dur="indefinite"/>
                                        <p:tgtEl>
                                          <p:spTgt spid="465"/>
                                        </p:tgtEl>
                                        <p:attrNameLst>
                                          <p:attrName>style.opacity</p:attrName>
                                        </p:attrNameLst>
                                      </p:cBhvr>
                                      <p:to>
                                        <p:strVal val="1"/>
                                      </p:to>
                                    </p:set>
                                    <p:animEffect filter="image" prLst="opacity: 1">
                                      <p:cBhvr rctx="IE">
                                        <p:cTn id="11" dur="indefinite"/>
                                        <p:tgtEl>
                                          <p:spTgt spid="465"/>
                                        </p:tgtEl>
                                      </p:cBhvr>
                                    </p:animEffect>
                                  </p:childTnLst>
                                  <p:subTnLst>
                                    <p:animClr clrSpc="rgb" dir="cw">
                                      <p:cBhvr override="childStyle">
                                        <p:cTn dur="1" fill="hold" display="0" masterRel="nextClick" afterEffect="1"/>
                                        <p:tgtEl>
                                          <p:spTgt spid="465"/>
                                        </p:tgtEl>
                                        <p:attrNameLst>
                                          <p:attrName>ppt_c</p:attrName>
                                        </p:attrNameLst>
                                      </p:cBhvr>
                                      <p:to>
                                        <a:srgbClr val="7F7F7F"/>
                                      </p:to>
                                    </p:animClr>
                                  </p:subTnLst>
                                </p:cTn>
                              </p:par>
                            </p:childTnLst>
                          </p:cTn>
                        </p:par>
                        <p:par>
                          <p:cTn id="12" fill="hold">
                            <p:stCondLst>
                              <p:cond delay="50"/>
                            </p:stCondLst>
                            <p:childTnLst>
                              <p:par>
                                <p:cTn id="13" presetID="9" presetClass="emph" presetSubtype="0" nodeType="afterEffect">
                                  <p:stCondLst>
                                    <p:cond delay="50"/>
                                  </p:stCondLst>
                                  <p:childTnLst>
                                    <p:set>
                                      <p:cBhvr>
                                        <p:cTn id="14" dur="indefinite"/>
                                        <p:tgtEl>
                                          <p:spTgt spid="467"/>
                                        </p:tgtEl>
                                        <p:attrNameLst>
                                          <p:attrName>style.opacity</p:attrName>
                                        </p:attrNameLst>
                                      </p:cBhvr>
                                      <p:to>
                                        <p:strVal val="1"/>
                                      </p:to>
                                    </p:set>
                                    <p:animEffect filter="image" prLst="opacity: 1">
                                      <p:cBhvr rctx="IE">
                                        <p:cTn id="15" dur="indefinite"/>
                                        <p:tgtEl>
                                          <p:spTgt spid="467"/>
                                        </p:tgtEl>
                                      </p:cBhvr>
                                    </p:animEffect>
                                  </p:childTnLst>
                                  <p:subTnLst>
                                    <p:animClr clrSpc="rgb" dir="cw">
                                      <p:cBhvr override="childStyle">
                                        <p:cTn dur="1" fill="hold" display="0" masterRel="nextClick" afterEffect="1"/>
                                        <p:tgtEl>
                                          <p:spTgt spid="467"/>
                                        </p:tgtEl>
                                        <p:attrNameLst>
                                          <p:attrName>ppt_c</p:attrName>
                                        </p:attrNameLst>
                                      </p:cBhvr>
                                      <p:to>
                                        <a:srgbClr val="7F7F7F"/>
                                      </p:to>
                                    </p:animClr>
                                  </p:subTnLst>
                                </p:cTn>
                              </p:par>
                            </p:childTnLst>
                          </p:cTn>
                        </p:par>
                        <p:par>
                          <p:cTn id="16" fill="hold">
                            <p:stCondLst>
                              <p:cond delay="100"/>
                            </p:stCondLst>
                            <p:childTnLst>
                              <p:par>
                                <p:cTn id="17" presetID="9" presetClass="emph" presetSubtype="0" nodeType="afterEffect">
                                  <p:stCondLst>
                                    <p:cond delay="50"/>
                                  </p:stCondLst>
                                  <p:childTnLst>
                                    <p:set>
                                      <p:cBhvr>
                                        <p:cTn id="18" dur="indefinite"/>
                                        <p:tgtEl>
                                          <p:spTgt spid="468"/>
                                        </p:tgtEl>
                                        <p:attrNameLst>
                                          <p:attrName>style.opacity</p:attrName>
                                        </p:attrNameLst>
                                      </p:cBhvr>
                                      <p:to>
                                        <p:strVal val="1"/>
                                      </p:to>
                                    </p:set>
                                    <p:animEffect filter="image" prLst="opacity: 1">
                                      <p:cBhvr rctx="IE">
                                        <p:cTn id="19" dur="indefinite"/>
                                        <p:tgtEl>
                                          <p:spTgt spid="468"/>
                                        </p:tgtEl>
                                      </p:cBhvr>
                                    </p:animEffect>
                                  </p:childTnLst>
                                  <p:subTnLst>
                                    <p:animClr clrSpc="rgb" dir="cw">
                                      <p:cBhvr override="childStyle">
                                        <p:cTn dur="1" fill="hold" display="0" masterRel="nextClick" afterEffect="1"/>
                                        <p:tgtEl>
                                          <p:spTgt spid="468"/>
                                        </p:tgtEl>
                                        <p:attrNameLst>
                                          <p:attrName>ppt_c</p:attrName>
                                        </p:attrNameLst>
                                      </p:cBhvr>
                                      <p:to>
                                        <a:srgbClr val="7F7F7F"/>
                                      </p:to>
                                    </p:animClr>
                                  </p:subTnLst>
                                </p:cTn>
                              </p:par>
                            </p:childTnLst>
                          </p:cTn>
                        </p:par>
                        <p:par>
                          <p:cTn id="20" fill="hold">
                            <p:stCondLst>
                              <p:cond delay="150"/>
                            </p:stCondLst>
                            <p:childTnLst>
                              <p:par>
                                <p:cTn id="21" presetID="9" presetClass="emph" presetSubtype="0" nodeType="afterEffect">
                                  <p:stCondLst>
                                    <p:cond delay="50"/>
                                  </p:stCondLst>
                                  <p:childTnLst>
                                    <p:set>
                                      <p:cBhvr>
                                        <p:cTn id="22" dur="indefinite"/>
                                        <p:tgtEl>
                                          <p:spTgt spid="469"/>
                                        </p:tgtEl>
                                        <p:attrNameLst>
                                          <p:attrName>style.opacity</p:attrName>
                                        </p:attrNameLst>
                                      </p:cBhvr>
                                      <p:to>
                                        <p:strVal val="1"/>
                                      </p:to>
                                    </p:set>
                                    <p:animEffect filter="image" prLst="opacity: 1">
                                      <p:cBhvr rctx="IE">
                                        <p:cTn id="23" dur="indefinite"/>
                                        <p:tgtEl>
                                          <p:spTgt spid="469"/>
                                        </p:tgtEl>
                                      </p:cBhvr>
                                    </p:animEffect>
                                  </p:childTnLst>
                                  <p:subTnLst>
                                    <p:animClr clrSpc="rgb" dir="cw">
                                      <p:cBhvr override="childStyle">
                                        <p:cTn dur="1" fill="hold" display="0" masterRel="nextClick" afterEffect="1"/>
                                        <p:tgtEl>
                                          <p:spTgt spid="469"/>
                                        </p:tgtEl>
                                        <p:attrNameLst>
                                          <p:attrName>ppt_c</p:attrName>
                                        </p:attrNameLst>
                                      </p:cBhvr>
                                      <p:to>
                                        <a:srgbClr val="7F7F7F"/>
                                      </p:to>
                                    </p:animClr>
                                  </p:subTnLst>
                                </p:cTn>
                              </p:par>
                            </p:childTnLst>
                          </p:cTn>
                        </p:par>
                        <p:par>
                          <p:cTn id="24" fill="hold">
                            <p:stCondLst>
                              <p:cond delay="200"/>
                            </p:stCondLst>
                            <p:childTnLst>
                              <p:par>
                                <p:cTn id="25" presetID="9" presetClass="emph" presetSubtype="0" nodeType="afterEffect">
                                  <p:stCondLst>
                                    <p:cond delay="50"/>
                                  </p:stCondLst>
                                  <p:childTnLst>
                                    <p:set>
                                      <p:cBhvr>
                                        <p:cTn id="26" dur="indefinite"/>
                                        <p:tgtEl>
                                          <p:spTgt spid="470"/>
                                        </p:tgtEl>
                                        <p:attrNameLst>
                                          <p:attrName>style.opacity</p:attrName>
                                        </p:attrNameLst>
                                      </p:cBhvr>
                                      <p:to>
                                        <p:strVal val="1"/>
                                      </p:to>
                                    </p:set>
                                    <p:animEffect filter="image" prLst="opacity: 1">
                                      <p:cBhvr rctx="IE">
                                        <p:cTn id="27" dur="indefinite"/>
                                        <p:tgtEl>
                                          <p:spTgt spid="470"/>
                                        </p:tgtEl>
                                      </p:cBhvr>
                                    </p:animEffect>
                                  </p:childTnLst>
                                  <p:subTnLst>
                                    <p:animClr clrSpc="rgb" dir="cw">
                                      <p:cBhvr override="childStyle">
                                        <p:cTn dur="1" fill="hold" display="0" masterRel="nextClick" afterEffect="1"/>
                                        <p:tgtEl>
                                          <p:spTgt spid="470"/>
                                        </p:tgtEl>
                                        <p:attrNameLst>
                                          <p:attrName>ppt_c</p:attrName>
                                        </p:attrNameLst>
                                      </p:cBhvr>
                                      <p:to>
                                        <a:srgbClr val="7F7F7F"/>
                                      </p:to>
                                    </p:animClr>
                                  </p:subTnLst>
                                </p:cTn>
                              </p:par>
                            </p:childTnLst>
                          </p:cTn>
                        </p:par>
                        <p:par>
                          <p:cTn id="28" fill="hold">
                            <p:stCondLst>
                              <p:cond delay="250"/>
                            </p:stCondLst>
                            <p:childTnLst>
                              <p:par>
                                <p:cTn id="29" presetID="9" presetClass="emph" presetSubtype="0" nodeType="afterEffect">
                                  <p:stCondLst>
                                    <p:cond delay="50"/>
                                  </p:stCondLst>
                                  <p:childTnLst>
                                    <p:set>
                                      <p:cBhvr>
                                        <p:cTn id="30" dur="indefinite"/>
                                        <p:tgtEl>
                                          <p:spTgt spid="471"/>
                                        </p:tgtEl>
                                        <p:attrNameLst>
                                          <p:attrName>style.opacity</p:attrName>
                                        </p:attrNameLst>
                                      </p:cBhvr>
                                      <p:to>
                                        <p:strVal val="1"/>
                                      </p:to>
                                    </p:set>
                                    <p:animEffect filter="image" prLst="opacity: 1">
                                      <p:cBhvr rctx="IE">
                                        <p:cTn id="31" dur="indefinite"/>
                                        <p:tgtEl>
                                          <p:spTgt spid="471"/>
                                        </p:tgtEl>
                                      </p:cBhvr>
                                    </p:animEffect>
                                  </p:childTnLst>
                                  <p:subTnLst>
                                    <p:animClr clrSpc="rgb" dir="cw">
                                      <p:cBhvr override="childStyle">
                                        <p:cTn dur="1" fill="hold" display="0" masterRel="nextClick" afterEffect="1"/>
                                        <p:tgtEl>
                                          <p:spTgt spid="471"/>
                                        </p:tgtEl>
                                        <p:attrNameLst>
                                          <p:attrName>ppt_c</p:attrName>
                                        </p:attrNameLst>
                                      </p:cBhvr>
                                      <p:to>
                                        <a:srgbClr val="7F7F7F"/>
                                      </p:to>
                                    </p:animClr>
                                  </p:subTnLst>
                                </p:cTn>
                              </p:par>
                            </p:childTnLst>
                          </p:cTn>
                        </p:par>
                        <p:par>
                          <p:cTn id="32" fill="hold">
                            <p:stCondLst>
                              <p:cond delay="300"/>
                            </p:stCondLst>
                            <p:childTnLst>
                              <p:par>
                                <p:cTn id="33" presetID="9" presetClass="emph" presetSubtype="0" nodeType="afterEffect">
                                  <p:stCondLst>
                                    <p:cond delay="50"/>
                                  </p:stCondLst>
                                  <p:childTnLst>
                                    <p:set>
                                      <p:cBhvr>
                                        <p:cTn id="34" dur="indefinite"/>
                                        <p:tgtEl>
                                          <p:spTgt spid="472"/>
                                        </p:tgtEl>
                                        <p:attrNameLst>
                                          <p:attrName>style.opacity</p:attrName>
                                        </p:attrNameLst>
                                      </p:cBhvr>
                                      <p:to>
                                        <p:strVal val="1"/>
                                      </p:to>
                                    </p:set>
                                    <p:animEffect filter="image" prLst="opacity: 1">
                                      <p:cBhvr rctx="IE">
                                        <p:cTn id="35" dur="indefinite"/>
                                        <p:tgtEl>
                                          <p:spTgt spid="472"/>
                                        </p:tgtEl>
                                      </p:cBhvr>
                                    </p:animEffect>
                                  </p:childTnLst>
                                  <p:subTnLst>
                                    <p:animClr clrSpc="rgb" dir="cw">
                                      <p:cBhvr override="childStyle">
                                        <p:cTn dur="1" fill="hold" display="0" masterRel="nextClick" afterEffect="1"/>
                                        <p:tgtEl>
                                          <p:spTgt spid="472"/>
                                        </p:tgtEl>
                                        <p:attrNameLst>
                                          <p:attrName>ppt_c</p:attrName>
                                        </p:attrNameLst>
                                      </p:cBhvr>
                                      <p:to>
                                        <a:srgbClr val="7F7F7F"/>
                                      </p:to>
                                    </p:animClr>
                                  </p:subTnLst>
                                </p:cTn>
                              </p:par>
                            </p:childTnLst>
                          </p:cTn>
                        </p:par>
                        <p:par>
                          <p:cTn id="36" fill="hold">
                            <p:stCondLst>
                              <p:cond delay="350"/>
                            </p:stCondLst>
                            <p:childTnLst>
                              <p:par>
                                <p:cTn id="37" presetID="9" presetClass="emph" presetSubtype="0" nodeType="afterEffect">
                                  <p:stCondLst>
                                    <p:cond delay="50"/>
                                  </p:stCondLst>
                                  <p:childTnLst>
                                    <p:set>
                                      <p:cBhvr>
                                        <p:cTn id="38" dur="indefinite"/>
                                        <p:tgtEl>
                                          <p:spTgt spid="473"/>
                                        </p:tgtEl>
                                        <p:attrNameLst>
                                          <p:attrName>style.opacity</p:attrName>
                                        </p:attrNameLst>
                                      </p:cBhvr>
                                      <p:to>
                                        <p:strVal val="1"/>
                                      </p:to>
                                    </p:set>
                                    <p:animEffect filter="image" prLst="opacity: 1">
                                      <p:cBhvr rctx="IE">
                                        <p:cTn id="39" dur="indefinite"/>
                                        <p:tgtEl>
                                          <p:spTgt spid="473"/>
                                        </p:tgtEl>
                                      </p:cBhvr>
                                    </p:animEffect>
                                  </p:childTnLst>
                                  <p:subTnLst>
                                    <p:animClr clrSpc="rgb" dir="cw">
                                      <p:cBhvr override="childStyle">
                                        <p:cTn dur="1" fill="hold" display="0" masterRel="nextClick" afterEffect="1"/>
                                        <p:tgtEl>
                                          <p:spTgt spid="473"/>
                                        </p:tgtEl>
                                        <p:attrNameLst>
                                          <p:attrName>ppt_c</p:attrName>
                                        </p:attrNameLst>
                                      </p:cBhvr>
                                      <p:to>
                                        <a:srgbClr val="7F7F7F"/>
                                      </p:to>
                                    </p:animClr>
                                  </p:subTnLst>
                                </p:cTn>
                              </p:par>
                            </p:childTnLst>
                          </p:cTn>
                        </p:par>
                        <p:par>
                          <p:cTn id="40" fill="hold">
                            <p:stCondLst>
                              <p:cond delay="400"/>
                            </p:stCondLst>
                            <p:childTnLst>
                              <p:par>
                                <p:cTn id="41" presetID="9" presetClass="emph" presetSubtype="0" nodeType="afterEffect">
                                  <p:stCondLst>
                                    <p:cond delay="50"/>
                                  </p:stCondLst>
                                  <p:childTnLst>
                                    <p:set>
                                      <p:cBhvr>
                                        <p:cTn id="42" dur="indefinite"/>
                                        <p:tgtEl>
                                          <p:spTgt spid="474"/>
                                        </p:tgtEl>
                                        <p:attrNameLst>
                                          <p:attrName>style.opacity</p:attrName>
                                        </p:attrNameLst>
                                      </p:cBhvr>
                                      <p:to>
                                        <p:strVal val="1"/>
                                      </p:to>
                                    </p:set>
                                    <p:animEffect filter="image" prLst="opacity: 1">
                                      <p:cBhvr rctx="IE">
                                        <p:cTn id="43" dur="indefinite"/>
                                        <p:tgtEl>
                                          <p:spTgt spid="474"/>
                                        </p:tgtEl>
                                      </p:cBhvr>
                                    </p:animEffect>
                                  </p:childTnLst>
                                  <p:subTnLst>
                                    <p:animClr clrSpc="rgb" dir="cw">
                                      <p:cBhvr override="childStyle">
                                        <p:cTn dur="1" fill="hold" display="0" masterRel="nextClick" afterEffect="1"/>
                                        <p:tgtEl>
                                          <p:spTgt spid="474"/>
                                        </p:tgtEl>
                                        <p:attrNameLst>
                                          <p:attrName>ppt_c</p:attrName>
                                        </p:attrNameLst>
                                      </p:cBhvr>
                                      <p:to>
                                        <a:srgbClr val="7F7F7F"/>
                                      </p:to>
                                    </p:animClr>
                                  </p:subTnLst>
                                </p:cTn>
                              </p:par>
                            </p:childTnLst>
                          </p:cTn>
                        </p:par>
                        <p:par>
                          <p:cTn id="44" fill="hold">
                            <p:stCondLst>
                              <p:cond delay="450"/>
                            </p:stCondLst>
                            <p:childTnLst>
                              <p:par>
                                <p:cTn id="45" presetID="9" presetClass="emph" presetSubtype="0" nodeType="afterEffect">
                                  <p:stCondLst>
                                    <p:cond delay="50"/>
                                  </p:stCondLst>
                                  <p:childTnLst>
                                    <p:set>
                                      <p:cBhvr>
                                        <p:cTn id="46" dur="indefinite"/>
                                        <p:tgtEl>
                                          <p:spTgt spid="475"/>
                                        </p:tgtEl>
                                        <p:attrNameLst>
                                          <p:attrName>style.opacity</p:attrName>
                                        </p:attrNameLst>
                                      </p:cBhvr>
                                      <p:to>
                                        <p:strVal val="1"/>
                                      </p:to>
                                    </p:set>
                                    <p:animEffect filter="image" prLst="opacity: 1">
                                      <p:cBhvr rctx="IE">
                                        <p:cTn id="47" dur="indefinite"/>
                                        <p:tgtEl>
                                          <p:spTgt spid="475"/>
                                        </p:tgtEl>
                                      </p:cBhvr>
                                    </p:animEffect>
                                  </p:childTnLst>
                                  <p:subTnLst>
                                    <p:animClr clrSpc="rgb" dir="cw">
                                      <p:cBhvr override="childStyle">
                                        <p:cTn dur="1" fill="hold" display="0" masterRel="nextClick" afterEffect="1"/>
                                        <p:tgtEl>
                                          <p:spTgt spid="475"/>
                                        </p:tgtEl>
                                        <p:attrNameLst>
                                          <p:attrName>ppt_c</p:attrName>
                                        </p:attrNameLst>
                                      </p:cBhvr>
                                      <p:to>
                                        <a:srgbClr val="7F7F7F"/>
                                      </p:to>
                                    </p:animClr>
                                  </p:subTnLst>
                                </p:cTn>
                              </p:par>
                            </p:childTnLst>
                          </p:cTn>
                        </p:par>
                        <p:par>
                          <p:cTn id="48" fill="hold">
                            <p:stCondLst>
                              <p:cond delay="500"/>
                            </p:stCondLst>
                            <p:childTnLst>
                              <p:par>
                                <p:cTn id="49" presetID="9" presetClass="emph" presetSubtype="0" nodeType="afterEffect">
                                  <p:stCondLst>
                                    <p:cond delay="50"/>
                                  </p:stCondLst>
                                  <p:childTnLst>
                                    <p:set>
                                      <p:cBhvr>
                                        <p:cTn id="50" dur="indefinite"/>
                                        <p:tgtEl>
                                          <p:spTgt spid="476"/>
                                        </p:tgtEl>
                                        <p:attrNameLst>
                                          <p:attrName>style.opacity</p:attrName>
                                        </p:attrNameLst>
                                      </p:cBhvr>
                                      <p:to>
                                        <p:strVal val="1"/>
                                      </p:to>
                                    </p:set>
                                    <p:animEffect filter="image" prLst="opacity: 1">
                                      <p:cBhvr rctx="IE">
                                        <p:cTn id="51" dur="indefinite"/>
                                        <p:tgtEl>
                                          <p:spTgt spid="476"/>
                                        </p:tgtEl>
                                      </p:cBhvr>
                                    </p:animEffect>
                                  </p:childTnLst>
                                  <p:subTnLst>
                                    <p:animClr clrSpc="rgb" dir="cw">
                                      <p:cBhvr override="childStyle">
                                        <p:cTn dur="1" fill="hold" display="0" masterRel="nextClick" afterEffect="1"/>
                                        <p:tgtEl>
                                          <p:spTgt spid="476"/>
                                        </p:tgtEl>
                                        <p:attrNameLst>
                                          <p:attrName>ppt_c</p:attrName>
                                        </p:attrNameLst>
                                      </p:cBhvr>
                                      <p:to>
                                        <a:srgbClr val="7F7F7F"/>
                                      </p:to>
                                    </p:animClr>
                                  </p:subTnLst>
                                </p:cTn>
                              </p:par>
                            </p:childTnLst>
                          </p:cTn>
                        </p:par>
                        <p:par>
                          <p:cTn id="52" fill="hold">
                            <p:stCondLst>
                              <p:cond delay="550"/>
                            </p:stCondLst>
                            <p:childTnLst>
                              <p:par>
                                <p:cTn id="53" presetID="9" presetClass="emph" presetSubtype="0" nodeType="afterEffect">
                                  <p:stCondLst>
                                    <p:cond delay="50"/>
                                  </p:stCondLst>
                                  <p:childTnLst>
                                    <p:set>
                                      <p:cBhvr>
                                        <p:cTn id="54" dur="indefinite"/>
                                        <p:tgtEl>
                                          <p:spTgt spid="477"/>
                                        </p:tgtEl>
                                        <p:attrNameLst>
                                          <p:attrName>style.opacity</p:attrName>
                                        </p:attrNameLst>
                                      </p:cBhvr>
                                      <p:to>
                                        <p:strVal val="1"/>
                                      </p:to>
                                    </p:set>
                                    <p:animEffect filter="image" prLst="opacity: 1">
                                      <p:cBhvr rctx="IE">
                                        <p:cTn id="55" dur="indefinite"/>
                                        <p:tgtEl>
                                          <p:spTgt spid="477"/>
                                        </p:tgtEl>
                                      </p:cBhvr>
                                    </p:animEffect>
                                  </p:childTnLst>
                                  <p:subTnLst>
                                    <p:animClr clrSpc="rgb" dir="cw">
                                      <p:cBhvr override="childStyle">
                                        <p:cTn dur="1" fill="hold" display="0" masterRel="nextClick" afterEffect="1"/>
                                        <p:tgtEl>
                                          <p:spTgt spid="477"/>
                                        </p:tgtEl>
                                        <p:attrNameLst>
                                          <p:attrName>ppt_c</p:attrName>
                                        </p:attrNameLst>
                                      </p:cBhvr>
                                      <p:to>
                                        <a:srgbClr val="7F7F7F"/>
                                      </p:to>
                                    </p:animClr>
                                  </p:subTnLst>
                                </p:cTn>
                              </p:par>
                            </p:childTnLst>
                          </p:cTn>
                        </p:par>
                        <p:par>
                          <p:cTn id="56" fill="hold">
                            <p:stCondLst>
                              <p:cond delay="600"/>
                            </p:stCondLst>
                            <p:childTnLst>
                              <p:par>
                                <p:cTn id="57" presetID="9" presetClass="emph" presetSubtype="0" nodeType="afterEffect">
                                  <p:stCondLst>
                                    <p:cond delay="50"/>
                                  </p:stCondLst>
                                  <p:childTnLst>
                                    <p:set>
                                      <p:cBhvr>
                                        <p:cTn id="58" dur="indefinite"/>
                                        <p:tgtEl>
                                          <p:spTgt spid="478"/>
                                        </p:tgtEl>
                                        <p:attrNameLst>
                                          <p:attrName>style.opacity</p:attrName>
                                        </p:attrNameLst>
                                      </p:cBhvr>
                                      <p:to>
                                        <p:strVal val="1"/>
                                      </p:to>
                                    </p:set>
                                    <p:animEffect filter="image" prLst="opacity: 1">
                                      <p:cBhvr rctx="IE">
                                        <p:cTn id="59" dur="indefinite"/>
                                        <p:tgtEl>
                                          <p:spTgt spid="478"/>
                                        </p:tgtEl>
                                      </p:cBhvr>
                                    </p:animEffect>
                                  </p:childTnLst>
                                  <p:subTnLst>
                                    <p:animClr clrSpc="rgb" dir="cw">
                                      <p:cBhvr override="childStyle">
                                        <p:cTn dur="1" fill="hold" display="0" masterRel="nextClick" afterEffect="1"/>
                                        <p:tgtEl>
                                          <p:spTgt spid="478"/>
                                        </p:tgtEl>
                                        <p:attrNameLst>
                                          <p:attrName>ppt_c</p:attrName>
                                        </p:attrNameLst>
                                      </p:cBhvr>
                                      <p:to>
                                        <a:srgbClr val="7F7F7F"/>
                                      </p:to>
                                    </p:animClr>
                                  </p:subTnLst>
                                </p:cTn>
                              </p:par>
                            </p:childTnLst>
                          </p:cTn>
                        </p:par>
                        <p:par>
                          <p:cTn id="60" fill="hold">
                            <p:stCondLst>
                              <p:cond delay="650"/>
                            </p:stCondLst>
                            <p:childTnLst>
                              <p:par>
                                <p:cTn id="61" presetID="9" presetClass="emph" presetSubtype="0" nodeType="afterEffect">
                                  <p:stCondLst>
                                    <p:cond delay="50"/>
                                  </p:stCondLst>
                                  <p:childTnLst>
                                    <p:set>
                                      <p:cBhvr>
                                        <p:cTn id="62" dur="indefinite"/>
                                        <p:tgtEl>
                                          <p:spTgt spid="479"/>
                                        </p:tgtEl>
                                        <p:attrNameLst>
                                          <p:attrName>style.opacity</p:attrName>
                                        </p:attrNameLst>
                                      </p:cBhvr>
                                      <p:to>
                                        <p:strVal val="1"/>
                                      </p:to>
                                    </p:set>
                                    <p:animEffect filter="image" prLst="opacity: 1">
                                      <p:cBhvr rctx="IE">
                                        <p:cTn id="63" dur="indefinite"/>
                                        <p:tgtEl>
                                          <p:spTgt spid="479"/>
                                        </p:tgtEl>
                                      </p:cBhvr>
                                    </p:animEffect>
                                  </p:childTnLst>
                                  <p:subTnLst>
                                    <p:animClr clrSpc="rgb" dir="cw">
                                      <p:cBhvr override="childStyle">
                                        <p:cTn dur="1" fill="hold" display="0" masterRel="nextClick" afterEffect="1"/>
                                        <p:tgtEl>
                                          <p:spTgt spid="479"/>
                                        </p:tgtEl>
                                        <p:attrNameLst>
                                          <p:attrName>ppt_c</p:attrName>
                                        </p:attrNameLst>
                                      </p:cBhvr>
                                      <p:to>
                                        <a:srgbClr val="7F7F7F"/>
                                      </p:to>
                                    </p:animClr>
                                  </p:subTnLst>
                                </p:cTn>
                              </p:par>
                            </p:childTnLst>
                          </p:cTn>
                        </p:par>
                        <p:par>
                          <p:cTn id="64" fill="hold">
                            <p:stCondLst>
                              <p:cond delay="700"/>
                            </p:stCondLst>
                            <p:childTnLst>
                              <p:par>
                                <p:cTn id="65" presetID="9" presetClass="emph" presetSubtype="0" nodeType="afterEffect">
                                  <p:stCondLst>
                                    <p:cond delay="50"/>
                                  </p:stCondLst>
                                  <p:childTnLst>
                                    <p:set>
                                      <p:cBhvr>
                                        <p:cTn id="66" dur="indefinite"/>
                                        <p:tgtEl>
                                          <p:spTgt spid="480"/>
                                        </p:tgtEl>
                                        <p:attrNameLst>
                                          <p:attrName>style.opacity</p:attrName>
                                        </p:attrNameLst>
                                      </p:cBhvr>
                                      <p:to>
                                        <p:strVal val="1"/>
                                      </p:to>
                                    </p:set>
                                    <p:animEffect filter="image" prLst="opacity: 1">
                                      <p:cBhvr rctx="IE">
                                        <p:cTn id="67" dur="indefinite"/>
                                        <p:tgtEl>
                                          <p:spTgt spid="480"/>
                                        </p:tgtEl>
                                      </p:cBhvr>
                                    </p:animEffect>
                                  </p:childTnLst>
                                  <p:subTnLst>
                                    <p:animClr clrSpc="rgb" dir="cw">
                                      <p:cBhvr override="childStyle">
                                        <p:cTn dur="1" fill="hold" display="0" masterRel="nextClick" afterEffect="1"/>
                                        <p:tgtEl>
                                          <p:spTgt spid="480"/>
                                        </p:tgtEl>
                                        <p:attrNameLst>
                                          <p:attrName>ppt_c</p:attrName>
                                        </p:attrNameLst>
                                      </p:cBhvr>
                                      <p:to>
                                        <a:srgbClr val="7F7F7F"/>
                                      </p:to>
                                    </p:animClr>
                                  </p:subTnLst>
                                </p:cTn>
                              </p:par>
                            </p:childTnLst>
                          </p:cTn>
                        </p:par>
                        <p:par>
                          <p:cTn id="68" fill="hold">
                            <p:stCondLst>
                              <p:cond delay="750"/>
                            </p:stCondLst>
                            <p:childTnLst>
                              <p:par>
                                <p:cTn id="69" presetID="9" presetClass="emph" presetSubtype="0" nodeType="afterEffect">
                                  <p:stCondLst>
                                    <p:cond delay="50"/>
                                  </p:stCondLst>
                                  <p:childTnLst>
                                    <p:set>
                                      <p:cBhvr>
                                        <p:cTn id="70" dur="indefinite"/>
                                        <p:tgtEl>
                                          <p:spTgt spid="481"/>
                                        </p:tgtEl>
                                        <p:attrNameLst>
                                          <p:attrName>style.opacity</p:attrName>
                                        </p:attrNameLst>
                                      </p:cBhvr>
                                      <p:to>
                                        <p:strVal val="1"/>
                                      </p:to>
                                    </p:set>
                                    <p:animEffect filter="image" prLst="opacity: 1">
                                      <p:cBhvr rctx="IE">
                                        <p:cTn id="71" dur="indefinite"/>
                                        <p:tgtEl>
                                          <p:spTgt spid="481"/>
                                        </p:tgtEl>
                                      </p:cBhvr>
                                    </p:animEffect>
                                  </p:childTnLst>
                                  <p:subTnLst>
                                    <p:animClr clrSpc="rgb" dir="cw">
                                      <p:cBhvr override="childStyle">
                                        <p:cTn dur="1" fill="hold" display="0" masterRel="nextClick" afterEffect="1"/>
                                        <p:tgtEl>
                                          <p:spTgt spid="481"/>
                                        </p:tgtEl>
                                        <p:attrNameLst>
                                          <p:attrName>ppt_c</p:attrName>
                                        </p:attrNameLst>
                                      </p:cBhvr>
                                      <p:to>
                                        <a:srgbClr val="7F7F7F"/>
                                      </p:to>
                                    </p:animClr>
                                  </p:subTnLst>
                                </p:cTn>
                              </p:par>
                            </p:childTnLst>
                          </p:cTn>
                        </p:par>
                        <p:par>
                          <p:cTn id="72" fill="hold">
                            <p:stCondLst>
                              <p:cond delay="800"/>
                            </p:stCondLst>
                            <p:childTnLst>
                              <p:par>
                                <p:cTn id="73" presetID="9" presetClass="emph" presetSubtype="0" nodeType="afterEffect">
                                  <p:stCondLst>
                                    <p:cond delay="50"/>
                                  </p:stCondLst>
                                  <p:childTnLst>
                                    <p:set>
                                      <p:cBhvr>
                                        <p:cTn id="74" dur="indefinite"/>
                                        <p:tgtEl>
                                          <p:spTgt spid="482"/>
                                        </p:tgtEl>
                                        <p:attrNameLst>
                                          <p:attrName>style.opacity</p:attrName>
                                        </p:attrNameLst>
                                      </p:cBhvr>
                                      <p:to>
                                        <p:strVal val="1"/>
                                      </p:to>
                                    </p:set>
                                    <p:animEffect filter="image" prLst="opacity: 1">
                                      <p:cBhvr rctx="IE">
                                        <p:cTn id="75" dur="indefinite"/>
                                        <p:tgtEl>
                                          <p:spTgt spid="482"/>
                                        </p:tgtEl>
                                      </p:cBhvr>
                                    </p:animEffect>
                                  </p:childTnLst>
                                  <p:subTnLst>
                                    <p:animClr clrSpc="rgb" dir="cw">
                                      <p:cBhvr override="childStyle">
                                        <p:cTn dur="1" fill="hold" display="0" masterRel="nextClick" afterEffect="1"/>
                                        <p:tgtEl>
                                          <p:spTgt spid="482"/>
                                        </p:tgtEl>
                                        <p:attrNameLst>
                                          <p:attrName>ppt_c</p:attrName>
                                        </p:attrNameLst>
                                      </p:cBhvr>
                                      <p:to>
                                        <a:srgbClr val="7F7F7F"/>
                                      </p:to>
                                    </p:animClr>
                                  </p:subTnLst>
                                </p:cTn>
                              </p:par>
                            </p:childTnLst>
                          </p:cTn>
                        </p:par>
                        <p:par>
                          <p:cTn id="76" fill="hold">
                            <p:stCondLst>
                              <p:cond delay="850"/>
                            </p:stCondLst>
                            <p:childTnLst>
                              <p:par>
                                <p:cTn id="77" presetID="9" presetClass="emph" presetSubtype="0" nodeType="afterEffect">
                                  <p:stCondLst>
                                    <p:cond delay="50"/>
                                  </p:stCondLst>
                                  <p:childTnLst>
                                    <p:set>
                                      <p:cBhvr>
                                        <p:cTn id="78" dur="indefinite"/>
                                        <p:tgtEl>
                                          <p:spTgt spid="483"/>
                                        </p:tgtEl>
                                        <p:attrNameLst>
                                          <p:attrName>style.opacity</p:attrName>
                                        </p:attrNameLst>
                                      </p:cBhvr>
                                      <p:to>
                                        <p:strVal val="1"/>
                                      </p:to>
                                    </p:set>
                                    <p:animEffect filter="image" prLst="opacity: 1">
                                      <p:cBhvr rctx="IE">
                                        <p:cTn id="79" dur="indefinite"/>
                                        <p:tgtEl>
                                          <p:spTgt spid="483"/>
                                        </p:tgtEl>
                                      </p:cBhvr>
                                    </p:animEffect>
                                  </p:childTnLst>
                                  <p:subTnLst>
                                    <p:animClr clrSpc="rgb" dir="cw">
                                      <p:cBhvr override="childStyle">
                                        <p:cTn dur="1" fill="hold" display="0" masterRel="nextClick" afterEffect="1"/>
                                        <p:tgtEl>
                                          <p:spTgt spid="483"/>
                                        </p:tgtEl>
                                        <p:attrNameLst>
                                          <p:attrName>ppt_c</p:attrName>
                                        </p:attrNameLst>
                                      </p:cBhvr>
                                      <p:to>
                                        <a:srgbClr val="7F7F7F"/>
                                      </p:to>
                                    </p:animClr>
                                  </p:subTnLst>
                                </p:cTn>
                              </p:par>
                            </p:childTnLst>
                          </p:cTn>
                        </p:par>
                        <p:par>
                          <p:cTn id="80" fill="hold">
                            <p:stCondLst>
                              <p:cond delay="900"/>
                            </p:stCondLst>
                            <p:childTnLst>
                              <p:par>
                                <p:cTn id="81" presetID="9" presetClass="emph" presetSubtype="0" nodeType="afterEffect">
                                  <p:stCondLst>
                                    <p:cond delay="50"/>
                                  </p:stCondLst>
                                  <p:childTnLst>
                                    <p:set>
                                      <p:cBhvr>
                                        <p:cTn id="82" dur="indefinite"/>
                                        <p:tgtEl>
                                          <p:spTgt spid="484"/>
                                        </p:tgtEl>
                                        <p:attrNameLst>
                                          <p:attrName>style.opacity</p:attrName>
                                        </p:attrNameLst>
                                      </p:cBhvr>
                                      <p:to>
                                        <p:strVal val="1"/>
                                      </p:to>
                                    </p:set>
                                    <p:animEffect filter="image" prLst="opacity: 1">
                                      <p:cBhvr rctx="IE">
                                        <p:cTn id="83" dur="indefinite"/>
                                        <p:tgtEl>
                                          <p:spTgt spid="484"/>
                                        </p:tgtEl>
                                      </p:cBhvr>
                                    </p:animEffect>
                                  </p:childTnLst>
                                  <p:subTnLst>
                                    <p:animClr clrSpc="rgb" dir="cw">
                                      <p:cBhvr override="childStyle">
                                        <p:cTn dur="1" fill="hold" display="0" masterRel="nextClick" afterEffect="1"/>
                                        <p:tgtEl>
                                          <p:spTgt spid="484"/>
                                        </p:tgtEl>
                                        <p:attrNameLst>
                                          <p:attrName>ppt_c</p:attrName>
                                        </p:attrNameLst>
                                      </p:cBhvr>
                                      <p:to>
                                        <a:srgbClr val="7F7F7F"/>
                                      </p:to>
                                    </p:animClr>
                                  </p:subTnLst>
                                </p:cTn>
                              </p:par>
                            </p:childTnLst>
                          </p:cTn>
                        </p:par>
                        <p:par>
                          <p:cTn id="84" fill="hold">
                            <p:stCondLst>
                              <p:cond delay="950"/>
                            </p:stCondLst>
                            <p:childTnLst>
                              <p:par>
                                <p:cTn id="85" presetID="9" presetClass="emph" presetSubtype="0" nodeType="afterEffect">
                                  <p:stCondLst>
                                    <p:cond delay="50"/>
                                  </p:stCondLst>
                                  <p:childTnLst>
                                    <p:set>
                                      <p:cBhvr>
                                        <p:cTn id="86" dur="indefinite"/>
                                        <p:tgtEl>
                                          <p:spTgt spid="485"/>
                                        </p:tgtEl>
                                        <p:attrNameLst>
                                          <p:attrName>style.opacity</p:attrName>
                                        </p:attrNameLst>
                                      </p:cBhvr>
                                      <p:to>
                                        <p:strVal val="1"/>
                                      </p:to>
                                    </p:set>
                                    <p:animEffect filter="image" prLst="opacity: 1">
                                      <p:cBhvr rctx="IE">
                                        <p:cTn id="87" dur="indefinite"/>
                                        <p:tgtEl>
                                          <p:spTgt spid="485"/>
                                        </p:tgtEl>
                                      </p:cBhvr>
                                    </p:animEffect>
                                  </p:childTnLst>
                                  <p:subTnLst>
                                    <p:animClr clrSpc="rgb" dir="cw">
                                      <p:cBhvr override="childStyle">
                                        <p:cTn dur="1" fill="hold" display="0" masterRel="nextClick" afterEffect="1"/>
                                        <p:tgtEl>
                                          <p:spTgt spid="485"/>
                                        </p:tgtEl>
                                        <p:attrNameLst>
                                          <p:attrName>ppt_c</p:attrName>
                                        </p:attrNameLst>
                                      </p:cBhvr>
                                      <p:to>
                                        <a:srgbClr val="7F7F7F"/>
                                      </p:to>
                                    </p:animClr>
                                  </p:subTnLst>
                                </p:cTn>
                              </p:par>
                            </p:childTnLst>
                          </p:cTn>
                        </p:par>
                        <p:par>
                          <p:cTn id="88" fill="hold">
                            <p:stCondLst>
                              <p:cond delay="1000"/>
                            </p:stCondLst>
                            <p:childTnLst>
                              <p:par>
                                <p:cTn id="89" presetID="9" presetClass="emph" presetSubtype="0" nodeType="afterEffect">
                                  <p:stCondLst>
                                    <p:cond delay="50"/>
                                  </p:stCondLst>
                                  <p:childTnLst>
                                    <p:set>
                                      <p:cBhvr>
                                        <p:cTn id="90" dur="indefinite"/>
                                        <p:tgtEl>
                                          <p:spTgt spid="486"/>
                                        </p:tgtEl>
                                        <p:attrNameLst>
                                          <p:attrName>style.opacity</p:attrName>
                                        </p:attrNameLst>
                                      </p:cBhvr>
                                      <p:to>
                                        <p:strVal val="1"/>
                                      </p:to>
                                    </p:set>
                                    <p:animEffect filter="image" prLst="opacity: 1">
                                      <p:cBhvr rctx="IE">
                                        <p:cTn id="91" dur="indefinite"/>
                                        <p:tgtEl>
                                          <p:spTgt spid="486"/>
                                        </p:tgtEl>
                                      </p:cBhvr>
                                    </p:animEffect>
                                  </p:childTnLst>
                                  <p:subTnLst>
                                    <p:animClr clrSpc="rgb" dir="cw">
                                      <p:cBhvr override="childStyle">
                                        <p:cTn dur="1" fill="hold" display="0" masterRel="nextClick" afterEffect="1"/>
                                        <p:tgtEl>
                                          <p:spTgt spid="486"/>
                                        </p:tgtEl>
                                        <p:attrNameLst>
                                          <p:attrName>ppt_c</p:attrName>
                                        </p:attrNameLst>
                                      </p:cBhvr>
                                      <p:to>
                                        <a:srgbClr val="7F7F7F"/>
                                      </p:to>
                                    </p:animClr>
                                  </p:subTnLst>
                                </p:cTn>
                              </p:par>
                            </p:childTnLst>
                          </p:cTn>
                        </p:par>
                        <p:par>
                          <p:cTn id="92" fill="hold">
                            <p:stCondLst>
                              <p:cond delay="1050"/>
                            </p:stCondLst>
                            <p:childTnLst>
                              <p:par>
                                <p:cTn id="93" presetID="9" presetClass="emph" presetSubtype="0" nodeType="afterEffect">
                                  <p:stCondLst>
                                    <p:cond delay="50"/>
                                  </p:stCondLst>
                                  <p:childTnLst>
                                    <p:set>
                                      <p:cBhvr>
                                        <p:cTn id="94" dur="indefinite"/>
                                        <p:tgtEl>
                                          <p:spTgt spid="487"/>
                                        </p:tgtEl>
                                        <p:attrNameLst>
                                          <p:attrName>style.opacity</p:attrName>
                                        </p:attrNameLst>
                                      </p:cBhvr>
                                      <p:to>
                                        <p:strVal val="1"/>
                                      </p:to>
                                    </p:set>
                                    <p:animEffect filter="image" prLst="opacity: 1">
                                      <p:cBhvr rctx="IE">
                                        <p:cTn id="95" dur="indefinite"/>
                                        <p:tgtEl>
                                          <p:spTgt spid="487"/>
                                        </p:tgtEl>
                                      </p:cBhvr>
                                    </p:animEffect>
                                  </p:childTnLst>
                                  <p:subTnLst>
                                    <p:animClr clrSpc="rgb" dir="cw">
                                      <p:cBhvr override="childStyle">
                                        <p:cTn dur="1" fill="hold" display="0" masterRel="nextClick" afterEffect="1"/>
                                        <p:tgtEl>
                                          <p:spTgt spid="487"/>
                                        </p:tgtEl>
                                        <p:attrNameLst>
                                          <p:attrName>ppt_c</p:attrName>
                                        </p:attrNameLst>
                                      </p:cBhvr>
                                      <p:to>
                                        <a:srgbClr val="7F7F7F"/>
                                      </p:to>
                                    </p:animClr>
                                  </p:subTnLst>
                                </p:cTn>
                              </p:par>
                            </p:childTnLst>
                          </p:cTn>
                        </p:par>
                        <p:par>
                          <p:cTn id="96" fill="hold">
                            <p:stCondLst>
                              <p:cond delay="1100"/>
                            </p:stCondLst>
                            <p:childTnLst>
                              <p:par>
                                <p:cTn id="97" presetID="9" presetClass="emph" presetSubtype="0" nodeType="afterEffect">
                                  <p:stCondLst>
                                    <p:cond delay="50"/>
                                  </p:stCondLst>
                                  <p:childTnLst>
                                    <p:set>
                                      <p:cBhvr>
                                        <p:cTn id="98" dur="indefinite"/>
                                        <p:tgtEl>
                                          <p:spTgt spid="488"/>
                                        </p:tgtEl>
                                        <p:attrNameLst>
                                          <p:attrName>style.opacity</p:attrName>
                                        </p:attrNameLst>
                                      </p:cBhvr>
                                      <p:to>
                                        <p:strVal val="1"/>
                                      </p:to>
                                    </p:set>
                                    <p:animEffect filter="image" prLst="opacity: 1">
                                      <p:cBhvr rctx="IE">
                                        <p:cTn id="99" dur="indefinite"/>
                                        <p:tgtEl>
                                          <p:spTgt spid="488"/>
                                        </p:tgtEl>
                                      </p:cBhvr>
                                    </p:animEffect>
                                  </p:childTnLst>
                                  <p:subTnLst>
                                    <p:animClr clrSpc="rgb" dir="cw">
                                      <p:cBhvr override="childStyle">
                                        <p:cTn dur="1" fill="hold" display="0" masterRel="nextClick" afterEffect="1"/>
                                        <p:tgtEl>
                                          <p:spTgt spid="488"/>
                                        </p:tgtEl>
                                        <p:attrNameLst>
                                          <p:attrName>ppt_c</p:attrName>
                                        </p:attrNameLst>
                                      </p:cBhvr>
                                      <p:to>
                                        <a:srgbClr val="7F7F7F"/>
                                      </p:to>
                                    </p:animClr>
                                  </p:subTnLst>
                                </p:cTn>
                              </p:par>
                            </p:childTnLst>
                          </p:cTn>
                        </p:par>
                        <p:par>
                          <p:cTn id="100" fill="hold">
                            <p:stCondLst>
                              <p:cond delay="1150"/>
                            </p:stCondLst>
                            <p:childTnLst>
                              <p:par>
                                <p:cTn id="101" presetID="9" presetClass="emph" presetSubtype="0" nodeType="afterEffect">
                                  <p:stCondLst>
                                    <p:cond delay="50"/>
                                  </p:stCondLst>
                                  <p:childTnLst>
                                    <p:set>
                                      <p:cBhvr>
                                        <p:cTn id="102" dur="indefinite"/>
                                        <p:tgtEl>
                                          <p:spTgt spid="489"/>
                                        </p:tgtEl>
                                        <p:attrNameLst>
                                          <p:attrName>style.opacity</p:attrName>
                                        </p:attrNameLst>
                                      </p:cBhvr>
                                      <p:to>
                                        <p:strVal val="1"/>
                                      </p:to>
                                    </p:set>
                                    <p:animEffect filter="image" prLst="opacity: 1">
                                      <p:cBhvr rctx="IE">
                                        <p:cTn id="103" dur="indefinite"/>
                                        <p:tgtEl>
                                          <p:spTgt spid="489"/>
                                        </p:tgtEl>
                                      </p:cBhvr>
                                    </p:animEffect>
                                  </p:childTnLst>
                                  <p:subTnLst>
                                    <p:animClr clrSpc="rgb" dir="cw">
                                      <p:cBhvr override="childStyle">
                                        <p:cTn dur="1" fill="hold" display="0" masterRel="nextClick" afterEffect="1"/>
                                        <p:tgtEl>
                                          <p:spTgt spid="489"/>
                                        </p:tgtEl>
                                        <p:attrNameLst>
                                          <p:attrName>ppt_c</p:attrName>
                                        </p:attrNameLst>
                                      </p:cBhvr>
                                      <p:to>
                                        <a:srgbClr val="7F7F7F"/>
                                      </p:to>
                                    </p:animClr>
                                  </p:subTnLst>
                                </p:cTn>
                              </p:par>
                            </p:childTnLst>
                          </p:cTn>
                        </p:par>
                        <p:par>
                          <p:cTn id="104" fill="hold">
                            <p:stCondLst>
                              <p:cond delay="1200"/>
                            </p:stCondLst>
                            <p:childTnLst>
                              <p:par>
                                <p:cTn id="105" presetID="9" presetClass="emph" presetSubtype="0" nodeType="afterEffect">
                                  <p:stCondLst>
                                    <p:cond delay="50"/>
                                  </p:stCondLst>
                                  <p:childTnLst>
                                    <p:set>
                                      <p:cBhvr>
                                        <p:cTn id="106" dur="indefinite"/>
                                        <p:tgtEl>
                                          <p:spTgt spid="490"/>
                                        </p:tgtEl>
                                        <p:attrNameLst>
                                          <p:attrName>style.opacity</p:attrName>
                                        </p:attrNameLst>
                                      </p:cBhvr>
                                      <p:to>
                                        <p:strVal val="1"/>
                                      </p:to>
                                    </p:set>
                                    <p:animEffect filter="image" prLst="opacity: 1">
                                      <p:cBhvr rctx="IE">
                                        <p:cTn id="107" dur="indefinite"/>
                                        <p:tgtEl>
                                          <p:spTgt spid="490"/>
                                        </p:tgtEl>
                                      </p:cBhvr>
                                    </p:animEffect>
                                  </p:childTnLst>
                                  <p:subTnLst>
                                    <p:animClr clrSpc="rgb" dir="cw">
                                      <p:cBhvr override="childStyle">
                                        <p:cTn dur="1" fill="hold" display="0" masterRel="nextClick" afterEffect="1"/>
                                        <p:tgtEl>
                                          <p:spTgt spid="490"/>
                                        </p:tgtEl>
                                        <p:attrNameLst>
                                          <p:attrName>ppt_c</p:attrName>
                                        </p:attrNameLst>
                                      </p:cBhvr>
                                      <p:to>
                                        <a:srgbClr val="7F7F7F"/>
                                      </p:to>
                                    </p:animClr>
                                  </p:subTnLst>
                                </p:cTn>
                              </p:par>
                            </p:childTnLst>
                          </p:cTn>
                        </p:par>
                        <p:par>
                          <p:cTn id="108" fill="hold">
                            <p:stCondLst>
                              <p:cond delay="1250"/>
                            </p:stCondLst>
                            <p:childTnLst>
                              <p:par>
                                <p:cTn id="109" presetID="9" presetClass="emph" presetSubtype="0" nodeType="afterEffect">
                                  <p:stCondLst>
                                    <p:cond delay="50"/>
                                  </p:stCondLst>
                                  <p:childTnLst>
                                    <p:set>
                                      <p:cBhvr>
                                        <p:cTn id="110" dur="indefinite"/>
                                        <p:tgtEl>
                                          <p:spTgt spid="491"/>
                                        </p:tgtEl>
                                        <p:attrNameLst>
                                          <p:attrName>style.opacity</p:attrName>
                                        </p:attrNameLst>
                                      </p:cBhvr>
                                      <p:to>
                                        <p:strVal val="1"/>
                                      </p:to>
                                    </p:set>
                                    <p:animEffect filter="image" prLst="opacity: 1">
                                      <p:cBhvr rctx="IE">
                                        <p:cTn id="111" dur="indefinite"/>
                                        <p:tgtEl>
                                          <p:spTgt spid="491"/>
                                        </p:tgtEl>
                                      </p:cBhvr>
                                    </p:animEffect>
                                  </p:childTnLst>
                                  <p:subTnLst>
                                    <p:animClr clrSpc="rgb" dir="cw">
                                      <p:cBhvr override="childStyle">
                                        <p:cTn dur="1" fill="hold" display="0" masterRel="nextClick" afterEffect="1"/>
                                        <p:tgtEl>
                                          <p:spTgt spid="491"/>
                                        </p:tgtEl>
                                        <p:attrNameLst>
                                          <p:attrName>ppt_c</p:attrName>
                                        </p:attrNameLst>
                                      </p:cBhvr>
                                      <p:to>
                                        <a:srgbClr val="7F7F7F"/>
                                      </p:to>
                                    </p:animClr>
                                  </p:subTnLst>
                                </p:cTn>
                              </p:par>
                            </p:childTnLst>
                          </p:cTn>
                        </p:par>
                        <p:par>
                          <p:cTn id="112" fill="hold">
                            <p:stCondLst>
                              <p:cond delay="1300"/>
                            </p:stCondLst>
                            <p:childTnLst>
                              <p:par>
                                <p:cTn id="113" presetID="9" presetClass="emph" presetSubtype="0" nodeType="afterEffect">
                                  <p:stCondLst>
                                    <p:cond delay="50"/>
                                  </p:stCondLst>
                                  <p:childTnLst>
                                    <p:set>
                                      <p:cBhvr>
                                        <p:cTn id="114" dur="indefinite"/>
                                        <p:tgtEl>
                                          <p:spTgt spid="492"/>
                                        </p:tgtEl>
                                        <p:attrNameLst>
                                          <p:attrName>style.opacity</p:attrName>
                                        </p:attrNameLst>
                                      </p:cBhvr>
                                      <p:to>
                                        <p:strVal val="1"/>
                                      </p:to>
                                    </p:set>
                                    <p:animEffect filter="image" prLst="opacity: 1">
                                      <p:cBhvr rctx="IE">
                                        <p:cTn id="115" dur="indefinite"/>
                                        <p:tgtEl>
                                          <p:spTgt spid="492"/>
                                        </p:tgtEl>
                                      </p:cBhvr>
                                    </p:animEffect>
                                  </p:childTnLst>
                                  <p:subTnLst>
                                    <p:animClr clrSpc="rgb" dir="cw">
                                      <p:cBhvr override="childStyle">
                                        <p:cTn dur="1" fill="hold" display="0" masterRel="nextClick" afterEffect="1"/>
                                        <p:tgtEl>
                                          <p:spTgt spid="492"/>
                                        </p:tgtEl>
                                        <p:attrNameLst>
                                          <p:attrName>ppt_c</p:attrName>
                                        </p:attrNameLst>
                                      </p:cBhvr>
                                      <p:to>
                                        <a:srgbClr val="7F7F7F"/>
                                      </p:to>
                                    </p:animClr>
                                  </p:subTnLst>
                                </p:cTn>
                              </p:par>
                            </p:childTnLst>
                          </p:cTn>
                        </p:par>
                        <p:par>
                          <p:cTn id="116" fill="hold">
                            <p:stCondLst>
                              <p:cond delay="1350"/>
                            </p:stCondLst>
                            <p:childTnLst>
                              <p:par>
                                <p:cTn id="117" presetID="9" presetClass="emph" presetSubtype="0" nodeType="afterEffect">
                                  <p:stCondLst>
                                    <p:cond delay="50"/>
                                  </p:stCondLst>
                                  <p:childTnLst>
                                    <p:set>
                                      <p:cBhvr>
                                        <p:cTn id="118" dur="indefinite"/>
                                        <p:tgtEl>
                                          <p:spTgt spid="493"/>
                                        </p:tgtEl>
                                        <p:attrNameLst>
                                          <p:attrName>style.opacity</p:attrName>
                                        </p:attrNameLst>
                                      </p:cBhvr>
                                      <p:to>
                                        <p:strVal val="1"/>
                                      </p:to>
                                    </p:set>
                                    <p:animEffect filter="image" prLst="opacity: 1">
                                      <p:cBhvr rctx="IE">
                                        <p:cTn id="119" dur="indefinite"/>
                                        <p:tgtEl>
                                          <p:spTgt spid="493"/>
                                        </p:tgtEl>
                                      </p:cBhvr>
                                    </p:animEffect>
                                  </p:childTnLst>
                                  <p:subTnLst>
                                    <p:animClr clrSpc="rgb" dir="cw">
                                      <p:cBhvr override="childStyle">
                                        <p:cTn dur="1" fill="hold" display="0" masterRel="nextClick" afterEffect="1"/>
                                        <p:tgtEl>
                                          <p:spTgt spid="493"/>
                                        </p:tgtEl>
                                        <p:attrNameLst>
                                          <p:attrName>ppt_c</p:attrName>
                                        </p:attrNameLst>
                                      </p:cBhvr>
                                      <p:to>
                                        <a:srgbClr val="7F7F7F"/>
                                      </p:to>
                                    </p:animClr>
                                  </p:subTnLst>
                                </p:cTn>
                              </p:par>
                            </p:childTnLst>
                          </p:cTn>
                        </p:par>
                        <p:par>
                          <p:cTn id="120" fill="hold">
                            <p:stCondLst>
                              <p:cond delay="1400"/>
                            </p:stCondLst>
                            <p:childTnLst>
                              <p:par>
                                <p:cTn id="121" presetID="9" presetClass="emph" presetSubtype="0" nodeType="afterEffect">
                                  <p:stCondLst>
                                    <p:cond delay="50"/>
                                  </p:stCondLst>
                                  <p:childTnLst>
                                    <p:set>
                                      <p:cBhvr>
                                        <p:cTn id="122" dur="indefinite"/>
                                        <p:tgtEl>
                                          <p:spTgt spid="494"/>
                                        </p:tgtEl>
                                        <p:attrNameLst>
                                          <p:attrName>style.opacity</p:attrName>
                                        </p:attrNameLst>
                                      </p:cBhvr>
                                      <p:to>
                                        <p:strVal val="1"/>
                                      </p:to>
                                    </p:set>
                                    <p:animEffect filter="image" prLst="opacity: 1">
                                      <p:cBhvr rctx="IE">
                                        <p:cTn id="123" dur="indefinite"/>
                                        <p:tgtEl>
                                          <p:spTgt spid="494"/>
                                        </p:tgtEl>
                                      </p:cBhvr>
                                    </p:animEffect>
                                  </p:childTnLst>
                                  <p:subTnLst>
                                    <p:animClr clrSpc="rgb" dir="cw">
                                      <p:cBhvr override="childStyle">
                                        <p:cTn dur="1" fill="hold" display="0" masterRel="nextClick" afterEffect="1"/>
                                        <p:tgtEl>
                                          <p:spTgt spid="494"/>
                                        </p:tgtEl>
                                        <p:attrNameLst>
                                          <p:attrName>ppt_c</p:attrName>
                                        </p:attrNameLst>
                                      </p:cBhvr>
                                      <p:to>
                                        <a:srgbClr val="7F7F7F"/>
                                      </p:to>
                                    </p:animClr>
                                  </p:subTnLst>
                                </p:cTn>
                              </p:par>
                            </p:childTnLst>
                          </p:cTn>
                        </p:par>
                        <p:par>
                          <p:cTn id="124" fill="hold">
                            <p:stCondLst>
                              <p:cond delay="1450"/>
                            </p:stCondLst>
                            <p:childTnLst>
                              <p:par>
                                <p:cTn id="125" presetID="9" presetClass="emph" presetSubtype="0" nodeType="afterEffect">
                                  <p:stCondLst>
                                    <p:cond delay="50"/>
                                  </p:stCondLst>
                                  <p:childTnLst>
                                    <p:set>
                                      <p:cBhvr>
                                        <p:cTn id="126" dur="indefinite"/>
                                        <p:tgtEl>
                                          <p:spTgt spid="495"/>
                                        </p:tgtEl>
                                        <p:attrNameLst>
                                          <p:attrName>style.opacity</p:attrName>
                                        </p:attrNameLst>
                                      </p:cBhvr>
                                      <p:to>
                                        <p:strVal val="1"/>
                                      </p:to>
                                    </p:set>
                                    <p:animEffect filter="image" prLst="opacity: 1">
                                      <p:cBhvr rctx="IE">
                                        <p:cTn id="127" dur="indefinite"/>
                                        <p:tgtEl>
                                          <p:spTgt spid="495"/>
                                        </p:tgtEl>
                                      </p:cBhvr>
                                    </p:animEffect>
                                  </p:childTnLst>
                                  <p:subTnLst>
                                    <p:animClr clrSpc="rgb" dir="cw">
                                      <p:cBhvr override="childStyle">
                                        <p:cTn dur="1" fill="hold" display="0" masterRel="nextClick" afterEffect="1"/>
                                        <p:tgtEl>
                                          <p:spTgt spid="495"/>
                                        </p:tgtEl>
                                        <p:attrNameLst>
                                          <p:attrName>ppt_c</p:attrName>
                                        </p:attrNameLst>
                                      </p:cBhvr>
                                      <p:to>
                                        <a:srgbClr val="7F7F7F"/>
                                      </p:to>
                                    </p:animClr>
                                  </p:subTnLst>
                                </p:cTn>
                              </p:par>
                            </p:childTnLst>
                          </p:cTn>
                        </p:par>
                        <p:par>
                          <p:cTn id="128" fill="hold">
                            <p:stCondLst>
                              <p:cond delay="1500"/>
                            </p:stCondLst>
                            <p:childTnLst>
                              <p:par>
                                <p:cTn id="129" presetID="9" presetClass="emph" presetSubtype="0" nodeType="afterEffect">
                                  <p:stCondLst>
                                    <p:cond delay="50"/>
                                  </p:stCondLst>
                                  <p:childTnLst>
                                    <p:set>
                                      <p:cBhvr>
                                        <p:cTn id="130" dur="indefinite"/>
                                        <p:tgtEl>
                                          <p:spTgt spid="496"/>
                                        </p:tgtEl>
                                        <p:attrNameLst>
                                          <p:attrName>style.opacity</p:attrName>
                                        </p:attrNameLst>
                                      </p:cBhvr>
                                      <p:to>
                                        <p:strVal val="1"/>
                                      </p:to>
                                    </p:set>
                                    <p:animEffect filter="image" prLst="opacity: 1">
                                      <p:cBhvr rctx="IE">
                                        <p:cTn id="131" dur="indefinite"/>
                                        <p:tgtEl>
                                          <p:spTgt spid="496"/>
                                        </p:tgtEl>
                                      </p:cBhvr>
                                    </p:animEffect>
                                  </p:childTnLst>
                                  <p:subTnLst>
                                    <p:animClr clrSpc="rgb" dir="cw">
                                      <p:cBhvr override="childStyle">
                                        <p:cTn dur="1" fill="hold" display="0" masterRel="nextClick" afterEffect="1"/>
                                        <p:tgtEl>
                                          <p:spTgt spid="496"/>
                                        </p:tgtEl>
                                        <p:attrNameLst>
                                          <p:attrName>ppt_c</p:attrName>
                                        </p:attrNameLst>
                                      </p:cBhvr>
                                      <p:to>
                                        <a:srgbClr val="7F7F7F"/>
                                      </p:to>
                                    </p:animClr>
                                  </p:subTnLst>
                                </p:cTn>
                              </p:par>
                            </p:childTnLst>
                          </p:cTn>
                        </p:par>
                        <p:par>
                          <p:cTn id="132" fill="hold">
                            <p:stCondLst>
                              <p:cond delay="1550"/>
                            </p:stCondLst>
                            <p:childTnLst>
                              <p:par>
                                <p:cTn id="133" presetID="9" presetClass="emph" presetSubtype="0" nodeType="afterEffect">
                                  <p:stCondLst>
                                    <p:cond delay="50"/>
                                  </p:stCondLst>
                                  <p:childTnLst>
                                    <p:set>
                                      <p:cBhvr>
                                        <p:cTn id="134" dur="indefinite"/>
                                        <p:tgtEl>
                                          <p:spTgt spid="497"/>
                                        </p:tgtEl>
                                        <p:attrNameLst>
                                          <p:attrName>style.opacity</p:attrName>
                                        </p:attrNameLst>
                                      </p:cBhvr>
                                      <p:to>
                                        <p:strVal val="1"/>
                                      </p:to>
                                    </p:set>
                                    <p:animEffect filter="image" prLst="opacity: 1">
                                      <p:cBhvr rctx="IE">
                                        <p:cTn id="135" dur="indefinite"/>
                                        <p:tgtEl>
                                          <p:spTgt spid="497"/>
                                        </p:tgtEl>
                                      </p:cBhvr>
                                    </p:animEffect>
                                  </p:childTnLst>
                                  <p:subTnLst>
                                    <p:animClr clrSpc="rgb" dir="cw">
                                      <p:cBhvr override="childStyle">
                                        <p:cTn dur="1" fill="hold" display="0" masterRel="nextClick" afterEffect="1"/>
                                        <p:tgtEl>
                                          <p:spTgt spid="497"/>
                                        </p:tgtEl>
                                        <p:attrNameLst>
                                          <p:attrName>ppt_c</p:attrName>
                                        </p:attrNameLst>
                                      </p:cBhvr>
                                      <p:to>
                                        <a:srgbClr val="7F7F7F"/>
                                      </p:to>
                                    </p:animClr>
                                  </p:subTnLst>
                                </p:cTn>
                              </p:par>
                            </p:childTnLst>
                          </p:cTn>
                        </p:par>
                        <p:par>
                          <p:cTn id="136" fill="hold">
                            <p:stCondLst>
                              <p:cond delay="1600"/>
                            </p:stCondLst>
                            <p:childTnLst>
                              <p:par>
                                <p:cTn id="137" presetID="9" presetClass="emph" presetSubtype="0" nodeType="afterEffect">
                                  <p:stCondLst>
                                    <p:cond delay="50"/>
                                  </p:stCondLst>
                                  <p:childTnLst>
                                    <p:set>
                                      <p:cBhvr>
                                        <p:cTn id="138" dur="indefinite"/>
                                        <p:tgtEl>
                                          <p:spTgt spid="3"/>
                                        </p:tgtEl>
                                        <p:attrNameLst>
                                          <p:attrName>style.opacity</p:attrName>
                                        </p:attrNameLst>
                                      </p:cBhvr>
                                      <p:to>
                                        <p:strVal val="1"/>
                                      </p:to>
                                    </p:set>
                                    <p:animEffect filter="image" prLst="opacity: 1">
                                      <p:cBhvr rctx="IE">
                                        <p:cTn id="139" dur="indefinite"/>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7F7F7F"/>
                                      </p:to>
                                    </p:animClr>
                                  </p:subTnLst>
                                </p:cTn>
                              </p:par>
                            </p:childTnLst>
                          </p:cTn>
                        </p:par>
                        <p:par>
                          <p:cTn id="140" fill="hold">
                            <p:stCondLst>
                              <p:cond delay="1650"/>
                            </p:stCondLst>
                            <p:childTnLst>
                              <p:par>
                                <p:cTn id="141" presetID="9" presetClass="emph" presetSubtype="0" nodeType="afterEffect">
                                  <p:stCondLst>
                                    <p:cond delay="50"/>
                                  </p:stCondLst>
                                  <p:childTnLst>
                                    <p:set>
                                      <p:cBhvr>
                                        <p:cTn id="142" dur="indefinite"/>
                                        <p:tgtEl>
                                          <p:spTgt spid="4"/>
                                        </p:tgtEl>
                                        <p:attrNameLst>
                                          <p:attrName>style.opacity</p:attrName>
                                        </p:attrNameLst>
                                      </p:cBhvr>
                                      <p:to>
                                        <p:strVal val="1"/>
                                      </p:to>
                                    </p:set>
                                    <p:animEffect filter="image" prLst="opacity: 1">
                                      <p:cBhvr rctx="IE">
                                        <p:cTn id="143" dur="indefinite"/>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7F7F7F"/>
                                      </p:to>
                                    </p:animClr>
                                  </p:subTnLst>
                                </p:cTn>
                              </p:par>
                            </p:childTnLst>
                          </p:cTn>
                        </p:par>
                        <p:par>
                          <p:cTn id="144" fill="hold">
                            <p:stCondLst>
                              <p:cond delay="1700"/>
                            </p:stCondLst>
                            <p:childTnLst>
                              <p:par>
                                <p:cTn id="145" presetID="9" presetClass="emph" presetSubtype="0" nodeType="afterEffect">
                                  <p:stCondLst>
                                    <p:cond delay="50"/>
                                  </p:stCondLst>
                                  <p:childTnLst>
                                    <p:set>
                                      <p:cBhvr>
                                        <p:cTn id="146" dur="indefinite"/>
                                        <p:tgtEl>
                                          <p:spTgt spid="13"/>
                                        </p:tgtEl>
                                        <p:attrNameLst>
                                          <p:attrName>style.opacity</p:attrName>
                                        </p:attrNameLst>
                                      </p:cBhvr>
                                      <p:to>
                                        <p:strVal val="1"/>
                                      </p:to>
                                    </p:set>
                                    <p:animEffect filter="image" prLst="opacity: 1">
                                      <p:cBhvr rctx="IE">
                                        <p:cTn id="147" dur="indefinite"/>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F7F7F"/>
                                      </p:to>
                                    </p:animClr>
                                  </p:subTnLst>
                                </p:cTn>
                              </p:par>
                            </p:childTnLst>
                          </p:cTn>
                        </p:par>
                        <p:par>
                          <p:cTn id="148" fill="hold">
                            <p:stCondLst>
                              <p:cond delay="1750"/>
                            </p:stCondLst>
                            <p:childTnLst>
                              <p:par>
                                <p:cTn id="149" presetID="9" presetClass="emph" presetSubtype="0" nodeType="afterEffect">
                                  <p:stCondLst>
                                    <p:cond delay="50"/>
                                  </p:stCondLst>
                                  <p:childTnLst>
                                    <p:set>
                                      <p:cBhvr>
                                        <p:cTn id="150" dur="indefinite"/>
                                        <p:tgtEl>
                                          <p:spTgt spid="20"/>
                                        </p:tgtEl>
                                        <p:attrNameLst>
                                          <p:attrName>style.opacity</p:attrName>
                                        </p:attrNameLst>
                                      </p:cBhvr>
                                      <p:to>
                                        <p:strVal val="1"/>
                                      </p:to>
                                    </p:set>
                                    <p:animEffect filter="image" prLst="opacity: 1">
                                      <p:cBhvr rctx="IE">
                                        <p:cTn id="151" dur="indefinite"/>
                                        <p:tgtEl>
                                          <p:spTgt spid="20"/>
                                        </p:tgtEl>
                                      </p:cBhvr>
                                    </p:animEffect>
                                  </p:childTnLst>
                                  <p:subTnLst>
                                    <p:animClr clrSpc="rgb" dir="cw">
                                      <p:cBhvr override="childStyle">
                                        <p:cTn dur="1" fill="hold" display="0" masterRel="nextClick" afterEffect="1"/>
                                        <p:tgtEl>
                                          <p:spTgt spid="20"/>
                                        </p:tgtEl>
                                        <p:attrNameLst>
                                          <p:attrName>ppt_c</p:attrName>
                                        </p:attrNameLst>
                                      </p:cBhvr>
                                      <p:to>
                                        <a:srgbClr val="7F7F7F"/>
                                      </p:to>
                                    </p:animClr>
                                  </p:subTnLst>
                                </p:cTn>
                              </p:par>
                            </p:childTnLst>
                          </p:cTn>
                        </p:par>
                        <p:par>
                          <p:cTn id="152" fill="hold">
                            <p:stCondLst>
                              <p:cond delay="1800"/>
                            </p:stCondLst>
                            <p:childTnLst>
                              <p:par>
                                <p:cTn id="153" presetID="9" presetClass="emph" presetSubtype="0" nodeType="afterEffect">
                                  <p:stCondLst>
                                    <p:cond delay="50"/>
                                  </p:stCondLst>
                                  <p:childTnLst>
                                    <p:set>
                                      <p:cBhvr>
                                        <p:cTn id="154" dur="indefinite"/>
                                        <p:tgtEl>
                                          <p:spTgt spid="22"/>
                                        </p:tgtEl>
                                        <p:attrNameLst>
                                          <p:attrName>style.opacity</p:attrName>
                                        </p:attrNameLst>
                                      </p:cBhvr>
                                      <p:to>
                                        <p:strVal val="1"/>
                                      </p:to>
                                    </p:set>
                                    <p:animEffect filter="image" prLst="opacity: 1">
                                      <p:cBhvr rctx="IE">
                                        <p:cTn id="155" dur="indefinite"/>
                                        <p:tgtEl>
                                          <p:spTgt spid="22"/>
                                        </p:tgtEl>
                                      </p:cBhvr>
                                    </p:animEffect>
                                  </p:childTnLst>
                                  <p:subTnLst>
                                    <p:animClr clrSpc="rgb" dir="cw">
                                      <p:cBhvr override="childStyle">
                                        <p:cTn dur="1" fill="hold" display="0" masterRel="nextClick" afterEffect="1"/>
                                        <p:tgtEl>
                                          <p:spTgt spid="22"/>
                                        </p:tgtEl>
                                        <p:attrNameLst>
                                          <p:attrName>ppt_c</p:attrName>
                                        </p:attrNameLst>
                                      </p:cBhvr>
                                      <p:to>
                                        <a:srgbClr val="7F7F7F"/>
                                      </p:to>
                                    </p:animClr>
                                  </p:subTnLst>
                                </p:cTn>
                              </p:par>
                            </p:childTnLst>
                          </p:cTn>
                        </p:par>
                        <p:par>
                          <p:cTn id="156" fill="hold">
                            <p:stCondLst>
                              <p:cond delay="1850"/>
                            </p:stCondLst>
                            <p:childTnLst>
                              <p:par>
                                <p:cTn id="157" presetID="9" presetClass="emph" presetSubtype="0" nodeType="afterEffect">
                                  <p:stCondLst>
                                    <p:cond delay="50"/>
                                  </p:stCondLst>
                                  <p:childTnLst>
                                    <p:set>
                                      <p:cBhvr>
                                        <p:cTn id="158" dur="indefinite"/>
                                        <p:tgtEl>
                                          <p:spTgt spid="24"/>
                                        </p:tgtEl>
                                        <p:attrNameLst>
                                          <p:attrName>style.opacity</p:attrName>
                                        </p:attrNameLst>
                                      </p:cBhvr>
                                      <p:to>
                                        <p:strVal val="1"/>
                                      </p:to>
                                    </p:set>
                                    <p:animEffect filter="image" prLst="opacity: 1">
                                      <p:cBhvr rctx="IE">
                                        <p:cTn id="159" dur="indefinite"/>
                                        <p:tgtEl>
                                          <p:spTgt spid="24"/>
                                        </p:tgtEl>
                                      </p:cBhvr>
                                    </p:animEffect>
                                  </p:childTnLst>
                                  <p:subTnLst>
                                    <p:animClr clrSpc="rgb" dir="cw">
                                      <p:cBhvr override="childStyle">
                                        <p:cTn dur="1" fill="hold" display="0" masterRel="nextClick" afterEffect="1"/>
                                        <p:tgtEl>
                                          <p:spTgt spid="24"/>
                                        </p:tgtEl>
                                        <p:attrNameLst>
                                          <p:attrName>ppt_c</p:attrName>
                                        </p:attrNameLst>
                                      </p:cBhvr>
                                      <p:to>
                                        <a:srgbClr val="7F7F7F"/>
                                      </p:to>
                                    </p:animClr>
                                  </p:subTnLst>
                                </p:cTn>
                              </p:par>
                            </p:childTnLst>
                          </p:cTn>
                        </p:par>
                        <p:par>
                          <p:cTn id="160" fill="hold">
                            <p:stCondLst>
                              <p:cond delay="1900"/>
                            </p:stCondLst>
                            <p:childTnLst>
                              <p:par>
                                <p:cTn id="161" presetID="9" presetClass="emph" presetSubtype="0" nodeType="afterEffect">
                                  <p:stCondLst>
                                    <p:cond delay="50"/>
                                  </p:stCondLst>
                                  <p:childTnLst>
                                    <p:set>
                                      <p:cBhvr>
                                        <p:cTn id="162" dur="indefinite"/>
                                        <p:tgtEl>
                                          <p:spTgt spid="26"/>
                                        </p:tgtEl>
                                        <p:attrNameLst>
                                          <p:attrName>style.opacity</p:attrName>
                                        </p:attrNameLst>
                                      </p:cBhvr>
                                      <p:to>
                                        <p:strVal val="1"/>
                                      </p:to>
                                    </p:set>
                                    <p:animEffect filter="image" prLst="opacity: 1">
                                      <p:cBhvr rctx="IE">
                                        <p:cTn id="163" dur="indefinite"/>
                                        <p:tgtEl>
                                          <p:spTgt spid="26"/>
                                        </p:tgtEl>
                                      </p:cBhvr>
                                    </p:animEffect>
                                  </p:childTnLst>
                                  <p:subTnLst>
                                    <p:animClr clrSpc="rgb" dir="cw">
                                      <p:cBhvr override="childStyle">
                                        <p:cTn dur="1" fill="hold" display="0" masterRel="nextClick" afterEffect="1"/>
                                        <p:tgtEl>
                                          <p:spTgt spid="26"/>
                                        </p:tgtEl>
                                        <p:attrNameLst>
                                          <p:attrName>ppt_c</p:attrName>
                                        </p:attrNameLst>
                                      </p:cBhvr>
                                      <p:to>
                                        <a:srgbClr val="7F7F7F"/>
                                      </p:to>
                                    </p:animClr>
                                  </p:subTnLst>
                                </p:cTn>
                              </p:par>
                            </p:childTnLst>
                          </p:cTn>
                        </p:par>
                        <p:par>
                          <p:cTn id="164" fill="hold">
                            <p:stCondLst>
                              <p:cond delay="1950"/>
                            </p:stCondLst>
                            <p:childTnLst>
                              <p:par>
                                <p:cTn id="165" presetID="9" presetClass="emph" presetSubtype="0" nodeType="afterEffect">
                                  <p:stCondLst>
                                    <p:cond delay="50"/>
                                  </p:stCondLst>
                                  <p:childTnLst>
                                    <p:set>
                                      <p:cBhvr>
                                        <p:cTn id="166" dur="indefinite"/>
                                        <p:tgtEl>
                                          <p:spTgt spid="28"/>
                                        </p:tgtEl>
                                        <p:attrNameLst>
                                          <p:attrName>style.opacity</p:attrName>
                                        </p:attrNameLst>
                                      </p:cBhvr>
                                      <p:to>
                                        <p:strVal val="1"/>
                                      </p:to>
                                    </p:set>
                                    <p:animEffect filter="image" prLst="opacity: 1">
                                      <p:cBhvr rctx="IE">
                                        <p:cTn id="167" dur="indefinite"/>
                                        <p:tgtEl>
                                          <p:spTgt spid="28"/>
                                        </p:tgtEl>
                                      </p:cBhvr>
                                    </p:animEffect>
                                  </p:childTnLst>
                                  <p:subTnLst>
                                    <p:animClr clrSpc="rgb" dir="cw">
                                      <p:cBhvr override="childStyle">
                                        <p:cTn dur="1" fill="hold" display="0" masterRel="nextClick" afterEffect="1"/>
                                        <p:tgtEl>
                                          <p:spTgt spid="28"/>
                                        </p:tgtEl>
                                        <p:attrNameLst>
                                          <p:attrName>ppt_c</p:attrName>
                                        </p:attrNameLst>
                                      </p:cBhvr>
                                      <p:to>
                                        <a:srgbClr val="7F7F7F"/>
                                      </p:to>
                                    </p:animClr>
                                  </p:subTnLst>
                                </p:cTn>
                              </p:par>
                            </p:childTnLst>
                          </p:cTn>
                        </p:par>
                        <p:par>
                          <p:cTn id="168" fill="hold">
                            <p:stCondLst>
                              <p:cond delay="2000"/>
                            </p:stCondLst>
                            <p:childTnLst>
                              <p:par>
                                <p:cTn id="169" presetID="9" presetClass="emph" presetSubtype="0" nodeType="afterEffect">
                                  <p:stCondLst>
                                    <p:cond delay="50"/>
                                  </p:stCondLst>
                                  <p:childTnLst>
                                    <p:set>
                                      <p:cBhvr>
                                        <p:cTn id="170" dur="indefinite"/>
                                        <p:tgtEl>
                                          <p:spTgt spid="2"/>
                                        </p:tgtEl>
                                        <p:attrNameLst>
                                          <p:attrName>style.opacity</p:attrName>
                                        </p:attrNameLst>
                                      </p:cBhvr>
                                      <p:to>
                                        <p:strVal val="1"/>
                                      </p:to>
                                    </p:set>
                                    <p:animEffect filter="image" prLst="opacity: 1">
                                      <p:cBhvr rctx="IE">
                                        <p:cTn id="171" dur="indefinite"/>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7F7F7F"/>
                                      </p:to>
                                    </p:animClr>
                                  </p:subTnLst>
                                </p:cTn>
                              </p:par>
                            </p:childTnLst>
                          </p:cTn>
                        </p:par>
                        <p:par>
                          <p:cTn id="172" fill="hold">
                            <p:stCondLst>
                              <p:cond delay="2050"/>
                            </p:stCondLst>
                            <p:childTnLst>
                              <p:par>
                                <p:cTn id="173" presetID="9" presetClass="emph" presetSubtype="0" nodeType="afterEffect">
                                  <p:stCondLst>
                                    <p:cond delay="50"/>
                                  </p:stCondLst>
                                  <p:childTnLst>
                                    <p:set>
                                      <p:cBhvr>
                                        <p:cTn id="174" dur="indefinite"/>
                                        <p:tgtEl>
                                          <p:spTgt spid="37"/>
                                        </p:tgtEl>
                                        <p:attrNameLst>
                                          <p:attrName>style.opacity</p:attrName>
                                        </p:attrNameLst>
                                      </p:cBhvr>
                                      <p:to>
                                        <p:strVal val="1"/>
                                      </p:to>
                                    </p:set>
                                    <p:animEffect filter="image" prLst="opacity: 1">
                                      <p:cBhvr rctx="IE">
                                        <p:cTn id="175" dur="indefinite"/>
                                        <p:tgtEl>
                                          <p:spTgt spid="37"/>
                                        </p:tgtEl>
                                      </p:cBhvr>
                                    </p:animEffect>
                                  </p:childTnLst>
                                  <p:subTnLst>
                                    <p:animClr clrSpc="rgb" dir="cw">
                                      <p:cBhvr override="childStyle">
                                        <p:cTn dur="1" fill="hold" display="0" masterRel="nextClick" afterEffect="1"/>
                                        <p:tgtEl>
                                          <p:spTgt spid="37"/>
                                        </p:tgtEl>
                                        <p:attrNameLst>
                                          <p:attrName>ppt_c</p:attrName>
                                        </p:attrNameLst>
                                      </p:cBhvr>
                                      <p:to>
                                        <a:srgbClr val="7F7F7F"/>
                                      </p:to>
                                    </p:animClr>
                                  </p:subTnLst>
                                </p:cTn>
                              </p:par>
                            </p:childTnLst>
                          </p:cTn>
                        </p:par>
                        <p:par>
                          <p:cTn id="176" fill="hold">
                            <p:stCondLst>
                              <p:cond delay="2100"/>
                            </p:stCondLst>
                            <p:childTnLst>
                              <p:par>
                                <p:cTn id="177" presetID="9" presetClass="emph" presetSubtype="0" nodeType="afterEffect">
                                  <p:stCondLst>
                                    <p:cond delay="50"/>
                                  </p:stCondLst>
                                  <p:childTnLst>
                                    <p:set>
                                      <p:cBhvr>
                                        <p:cTn id="178" dur="indefinite"/>
                                        <p:tgtEl>
                                          <p:spTgt spid="111"/>
                                        </p:tgtEl>
                                        <p:attrNameLst>
                                          <p:attrName>style.opacity</p:attrName>
                                        </p:attrNameLst>
                                      </p:cBhvr>
                                      <p:to>
                                        <p:strVal val="1"/>
                                      </p:to>
                                    </p:set>
                                    <p:animEffect filter="image" prLst="opacity: 1">
                                      <p:cBhvr rctx="IE">
                                        <p:cTn id="179" dur="indefinite"/>
                                        <p:tgtEl>
                                          <p:spTgt spid="111"/>
                                        </p:tgtEl>
                                      </p:cBhvr>
                                    </p:animEffect>
                                  </p:childTnLst>
                                  <p:subTnLst>
                                    <p:animClr clrSpc="rgb" dir="cw">
                                      <p:cBhvr override="childStyle">
                                        <p:cTn dur="1" fill="hold" display="0" masterRel="nextClick" afterEffect="1"/>
                                        <p:tgtEl>
                                          <p:spTgt spid="111"/>
                                        </p:tgtEl>
                                        <p:attrNameLst>
                                          <p:attrName>ppt_c</p:attrName>
                                        </p:attrNameLst>
                                      </p:cBhvr>
                                      <p:to>
                                        <a:srgbClr val="7F7F7F"/>
                                      </p:to>
                                    </p:animClr>
                                  </p:subTnLst>
                                </p:cTn>
                              </p:par>
                            </p:childTnLst>
                          </p:cTn>
                        </p:par>
                        <p:par>
                          <p:cTn id="180" fill="hold">
                            <p:stCondLst>
                              <p:cond delay="2150"/>
                            </p:stCondLst>
                            <p:childTnLst>
                              <p:par>
                                <p:cTn id="181" presetID="9" presetClass="emph" presetSubtype="0" nodeType="afterEffect">
                                  <p:stCondLst>
                                    <p:cond delay="50"/>
                                  </p:stCondLst>
                                  <p:childTnLst>
                                    <p:set>
                                      <p:cBhvr>
                                        <p:cTn id="182" dur="indefinite"/>
                                        <p:tgtEl>
                                          <p:spTgt spid="113"/>
                                        </p:tgtEl>
                                        <p:attrNameLst>
                                          <p:attrName>style.opacity</p:attrName>
                                        </p:attrNameLst>
                                      </p:cBhvr>
                                      <p:to>
                                        <p:strVal val="1"/>
                                      </p:to>
                                    </p:set>
                                    <p:animEffect filter="image" prLst="opacity: 1">
                                      <p:cBhvr rctx="IE">
                                        <p:cTn id="183" dur="indefinite"/>
                                        <p:tgtEl>
                                          <p:spTgt spid="113"/>
                                        </p:tgtEl>
                                      </p:cBhvr>
                                    </p:animEffect>
                                  </p:childTnLst>
                                  <p:subTnLst>
                                    <p:animClr clrSpc="rgb" dir="cw">
                                      <p:cBhvr override="childStyle">
                                        <p:cTn dur="1" fill="hold" display="0" masterRel="nextClick" afterEffect="1"/>
                                        <p:tgtEl>
                                          <p:spTgt spid="113"/>
                                        </p:tgtEl>
                                        <p:attrNameLst>
                                          <p:attrName>ppt_c</p:attrName>
                                        </p:attrNameLst>
                                      </p:cBhvr>
                                      <p:to>
                                        <a:srgbClr val="7F7F7F"/>
                                      </p:to>
                                    </p:animClr>
                                  </p:subTnLst>
                                </p:cTn>
                              </p:par>
                            </p:childTnLst>
                          </p:cTn>
                        </p:par>
                        <p:par>
                          <p:cTn id="184" fill="hold">
                            <p:stCondLst>
                              <p:cond delay="2200"/>
                            </p:stCondLst>
                            <p:childTnLst>
                              <p:par>
                                <p:cTn id="185" presetID="9" presetClass="emph" presetSubtype="0" nodeType="afterEffect">
                                  <p:stCondLst>
                                    <p:cond delay="50"/>
                                  </p:stCondLst>
                                  <p:childTnLst>
                                    <p:set>
                                      <p:cBhvr>
                                        <p:cTn id="186" dur="indefinite"/>
                                        <p:tgtEl>
                                          <p:spTgt spid="115"/>
                                        </p:tgtEl>
                                        <p:attrNameLst>
                                          <p:attrName>style.opacity</p:attrName>
                                        </p:attrNameLst>
                                      </p:cBhvr>
                                      <p:to>
                                        <p:strVal val="1"/>
                                      </p:to>
                                    </p:set>
                                    <p:animEffect filter="image" prLst="opacity: 1">
                                      <p:cBhvr rctx="IE">
                                        <p:cTn id="187" dur="indefinite"/>
                                        <p:tgtEl>
                                          <p:spTgt spid="115"/>
                                        </p:tgtEl>
                                      </p:cBhvr>
                                    </p:animEffect>
                                  </p:childTnLst>
                                  <p:subTnLst>
                                    <p:animClr clrSpc="rgb" dir="cw">
                                      <p:cBhvr override="childStyle">
                                        <p:cTn dur="1" fill="hold" display="0" masterRel="nextClick" afterEffect="1"/>
                                        <p:tgtEl>
                                          <p:spTgt spid="115"/>
                                        </p:tgtEl>
                                        <p:attrNameLst>
                                          <p:attrName>ppt_c</p:attrName>
                                        </p:attrNameLst>
                                      </p:cBhvr>
                                      <p:to>
                                        <a:srgbClr val="7F7F7F"/>
                                      </p:to>
                                    </p:animClr>
                                  </p:subTnLst>
                                </p:cTn>
                              </p:par>
                            </p:childTnLst>
                          </p:cTn>
                        </p:par>
                        <p:par>
                          <p:cTn id="188" fill="hold">
                            <p:stCondLst>
                              <p:cond delay="2250"/>
                            </p:stCondLst>
                            <p:childTnLst>
                              <p:par>
                                <p:cTn id="189" presetID="9" presetClass="emph" presetSubtype="0" nodeType="afterEffect">
                                  <p:stCondLst>
                                    <p:cond delay="50"/>
                                  </p:stCondLst>
                                  <p:childTnLst>
                                    <p:set>
                                      <p:cBhvr>
                                        <p:cTn id="190" dur="indefinite"/>
                                        <p:tgtEl>
                                          <p:spTgt spid="117"/>
                                        </p:tgtEl>
                                        <p:attrNameLst>
                                          <p:attrName>style.opacity</p:attrName>
                                        </p:attrNameLst>
                                      </p:cBhvr>
                                      <p:to>
                                        <p:strVal val="1"/>
                                      </p:to>
                                    </p:set>
                                    <p:animEffect filter="image" prLst="opacity: 1">
                                      <p:cBhvr rctx="IE">
                                        <p:cTn id="191" dur="indefinite"/>
                                        <p:tgtEl>
                                          <p:spTgt spid="117"/>
                                        </p:tgtEl>
                                      </p:cBhvr>
                                    </p:animEffect>
                                  </p:childTnLst>
                                  <p:subTnLst>
                                    <p:animClr clrSpc="rgb" dir="cw">
                                      <p:cBhvr override="childStyle">
                                        <p:cTn dur="1" fill="hold" display="0" masterRel="nextClick" afterEffect="1"/>
                                        <p:tgtEl>
                                          <p:spTgt spid="117"/>
                                        </p:tgtEl>
                                        <p:attrNameLst>
                                          <p:attrName>ppt_c</p:attrName>
                                        </p:attrNameLst>
                                      </p:cBhvr>
                                      <p:to>
                                        <a:srgbClr val="7F7F7F"/>
                                      </p:to>
                                    </p:animClr>
                                  </p:subTnLst>
                                </p:cTn>
                              </p:par>
                            </p:childTnLst>
                          </p:cTn>
                        </p:par>
                        <p:par>
                          <p:cTn id="192" fill="hold">
                            <p:stCondLst>
                              <p:cond delay="2300"/>
                            </p:stCondLst>
                            <p:childTnLst>
                              <p:par>
                                <p:cTn id="193" presetID="9" presetClass="emph" presetSubtype="0" nodeType="afterEffect">
                                  <p:stCondLst>
                                    <p:cond delay="50"/>
                                  </p:stCondLst>
                                  <p:childTnLst>
                                    <p:set>
                                      <p:cBhvr>
                                        <p:cTn id="194" dur="indefinite"/>
                                        <p:tgtEl>
                                          <p:spTgt spid="119"/>
                                        </p:tgtEl>
                                        <p:attrNameLst>
                                          <p:attrName>style.opacity</p:attrName>
                                        </p:attrNameLst>
                                      </p:cBhvr>
                                      <p:to>
                                        <p:strVal val="1"/>
                                      </p:to>
                                    </p:set>
                                    <p:animEffect filter="image" prLst="opacity: 1">
                                      <p:cBhvr rctx="IE">
                                        <p:cTn id="195" dur="indefinite"/>
                                        <p:tgtEl>
                                          <p:spTgt spid="119"/>
                                        </p:tgtEl>
                                      </p:cBhvr>
                                    </p:animEffect>
                                  </p:childTnLst>
                                  <p:subTnLst>
                                    <p:animClr clrSpc="rgb" dir="cw">
                                      <p:cBhvr override="childStyle">
                                        <p:cTn dur="1" fill="hold" display="0" masterRel="nextClick" afterEffect="1"/>
                                        <p:tgtEl>
                                          <p:spTgt spid="119"/>
                                        </p:tgtEl>
                                        <p:attrNameLst>
                                          <p:attrName>ppt_c</p:attrName>
                                        </p:attrNameLst>
                                      </p:cBhvr>
                                      <p:to>
                                        <a:srgbClr val="7F7F7F"/>
                                      </p:to>
                                    </p:animClr>
                                  </p:subTnLst>
                                </p:cTn>
                              </p:par>
                            </p:childTnLst>
                          </p:cTn>
                        </p:par>
                        <p:par>
                          <p:cTn id="196" fill="hold">
                            <p:stCondLst>
                              <p:cond delay="2350"/>
                            </p:stCondLst>
                            <p:childTnLst>
                              <p:par>
                                <p:cTn id="197" presetID="9" presetClass="emph" presetSubtype="0" nodeType="afterEffect">
                                  <p:stCondLst>
                                    <p:cond delay="50"/>
                                  </p:stCondLst>
                                  <p:childTnLst>
                                    <p:set>
                                      <p:cBhvr>
                                        <p:cTn id="198" dur="indefinite"/>
                                        <p:tgtEl>
                                          <p:spTgt spid="121"/>
                                        </p:tgtEl>
                                        <p:attrNameLst>
                                          <p:attrName>style.opacity</p:attrName>
                                        </p:attrNameLst>
                                      </p:cBhvr>
                                      <p:to>
                                        <p:strVal val="1"/>
                                      </p:to>
                                    </p:set>
                                    <p:animEffect filter="image" prLst="opacity: 1">
                                      <p:cBhvr rctx="IE">
                                        <p:cTn id="199" dur="indefinite"/>
                                        <p:tgtEl>
                                          <p:spTgt spid="121"/>
                                        </p:tgtEl>
                                      </p:cBhvr>
                                    </p:animEffect>
                                  </p:childTnLst>
                                  <p:subTnLst>
                                    <p:animClr clrSpc="rgb" dir="cw">
                                      <p:cBhvr override="childStyle">
                                        <p:cTn dur="1" fill="hold" display="0" masterRel="nextClick" afterEffect="1"/>
                                        <p:tgtEl>
                                          <p:spTgt spid="121"/>
                                        </p:tgtEl>
                                        <p:attrNameLst>
                                          <p:attrName>ppt_c</p:attrName>
                                        </p:attrNameLst>
                                      </p:cBhvr>
                                      <p:to>
                                        <a:srgbClr val="7F7F7F"/>
                                      </p:to>
                                    </p:animClr>
                                  </p:subTnLst>
                                </p:cTn>
                              </p:par>
                            </p:childTnLst>
                          </p:cTn>
                        </p:par>
                        <p:par>
                          <p:cTn id="200" fill="hold">
                            <p:stCondLst>
                              <p:cond delay="2400"/>
                            </p:stCondLst>
                            <p:childTnLst>
                              <p:par>
                                <p:cTn id="201" presetID="9" presetClass="emph" presetSubtype="0" nodeType="afterEffect">
                                  <p:stCondLst>
                                    <p:cond delay="50"/>
                                  </p:stCondLst>
                                  <p:childTnLst>
                                    <p:set>
                                      <p:cBhvr>
                                        <p:cTn id="202" dur="indefinite"/>
                                        <p:tgtEl>
                                          <p:spTgt spid="123"/>
                                        </p:tgtEl>
                                        <p:attrNameLst>
                                          <p:attrName>style.opacity</p:attrName>
                                        </p:attrNameLst>
                                      </p:cBhvr>
                                      <p:to>
                                        <p:strVal val="1"/>
                                      </p:to>
                                    </p:set>
                                    <p:animEffect filter="image" prLst="opacity: 1">
                                      <p:cBhvr rctx="IE">
                                        <p:cTn id="203" dur="indefinite"/>
                                        <p:tgtEl>
                                          <p:spTgt spid="123"/>
                                        </p:tgtEl>
                                      </p:cBhvr>
                                    </p:animEffect>
                                  </p:childTnLst>
                                  <p:subTnLst>
                                    <p:animClr clrSpc="rgb" dir="cw">
                                      <p:cBhvr override="childStyle">
                                        <p:cTn dur="1" fill="hold" display="0" masterRel="nextClick" afterEffect="1"/>
                                        <p:tgtEl>
                                          <p:spTgt spid="123"/>
                                        </p:tgtEl>
                                        <p:attrNameLst>
                                          <p:attrName>ppt_c</p:attrName>
                                        </p:attrNameLst>
                                      </p:cBhvr>
                                      <p:to>
                                        <a:srgbClr val="7F7F7F"/>
                                      </p:to>
                                    </p:animClr>
                                  </p:subTnLst>
                                </p:cTn>
                              </p:par>
                            </p:childTnLst>
                          </p:cTn>
                        </p:par>
                        <p:par>
                          <p:cTn id="204" fill="hold">
                            <p:stCondLst>
                              <p:cond delay="2450"/>
                            </p:stCondLst>
                            <p:childTnLst>
                              <p:par>
                                <p:cTn id="205" presetID="9" presetClass="emph" presetSubtype="0" nodeType="afterEffect">
                                  <p:stCondLst>
                                    <p:cond delay="50"/>
                                  </p:stCondLst>
                                  <p:childTnLst>
                                    <p:set>
                                      <p:cBhvr>
                                        <p:cTn id="206" dur="indefinite"/>
                                        <p:tgtEl>
                                          <p:spTgt spid="125"/>
                                        </p:tgtEl>
                                        <p:attrNameLst>
                                          <p:attrName>style.opacity</p:attrName>
                                        </p:attrNameLst>
                                      </p:cBhvr>
                                      <p:to>
                                        <p:strVal val="1"/>
                                      </p:to>
                                    </p:set>
                                    <p:animEffect filter="image" prLst="opacity: 1">
                                      <p:cBhvr rctx="IE">
                                        <p:cTn id="207" dur="indefinite"/>
                                        <p:tgtEl>
                                          <p:spTgt spid="125"/>
                                        </p:tgtEl>
                                      </p:cBhvr>
                                    </p:animEffect>
                                  </p:childTnLst>
                                  <p:subTnLst>
                                    <p:animClr clrSpc="rgb" dir="cw">
                                      <p:cBhvr override="childStyle">
                                        <p:cTn dur="1" fill="hold" display="0" masterRel="nextClick" afterEffect="1"/>
                                        <p:tgtEl>
                                          <p:spTgt spid="125"/>
                                        </p:tgtEl>
                                        <p:attrNameLst>
                                          <p:attrName>ppt_c</p:attrName>
                                        </p:attrNameLst>
                                      </p:cBhvr>
                                      <p:to>
                                        <a:srgbClr val="7F7F7F"/>
                                      </p:to>
                                    </p:animClr>
                                  </p:subTnLst>
                                </p:cTn>
                              </p:par>
                            </p:childTnLst>
                          </p:cTn>
                        </p:par>
                        <p:par>
                          <p:cTn id="208" fill="hold">
                            <p:stCondLst>
                              <p:cond delay="2500"/>
                            </p:stCondLst>
                            <p:childTnLst>
                              <p:par>
                                <p:cTn id="209" presetID="9" presetClass="emph" presetSubtype="0" nodeType="afterEffect">
                                  <p:stCondLst>
                                    <p:cond delay="50"/>
                                  </p:stCondLst>
                                  <p:childTnLst>
                                    <p:set>
                                      <p:cBhvr>
                                        <p:cTn id="210" dur="indefinite"/>
                                        <p:tgtEl>
                                          <p:spTgt spid="127"/>
                                        </p:tgtEl>
                                        <p:attrNameLst>
                                          <p:attrName>style.opacity</p:attrName>
                                        </p:attrNameLst>
                                      </p:cBhvr>
                                      <p:to>
                                        <p:strVal val="1"/>
                                      </p:to>
                                    </p:set>
                                    <p:animEffect filter="image" prLst="opacity: 1">
                                      <p:cBhvr rctx="IE">
                                        <p:cTn id="211" dur="indefinite"/>
                                        <p:tgtEl>
                                          <p:spTgt spid="127"/>
                                        </p:tgtEl>
                                      </p:cBhvr>
                                    </p:animEffect>
                                  </p:childTnLst>
                                  <p:subTnLst>
                                    <p:animClr clrSpc="rgb" dir="cw">
                                      <p:cBhvr override="childStyle">
                                        <p:cTn dur="1" fill="hold" display="0" masterRel="nextClick" afterEffect="1"/>
                                        <p:tgtEl>
                                          <p:spTgt spid="127"/>
                                        </p:tgtEl>
                                        <p:attrNameLst>
                                          <p:attrName>ppt_c</p:attrName>
                                        </p:attrNameLst>
                                      </p:cBhvr>
                                      <p:to>
                                        <a:srgbClr val="7F7F7F"/>
                                      </p:to>
                                    </p:animClr>
                                  </p:subTnLst>
                                </p:cTn>
                              </p:par>
                            </p:childTnLst>
                          </p:cTn>
                        </p:par>
                        <p:par>
                          <p:cTn id="212" fill="hold">
                            <p:stCondLst>
                              <p:cond delay="2550"/>
                            </p:stCondLst>
                            <p:childTnLst>
                              <p:par>
                                <p:cTn id="213" presetID="9" presetClass="emph" presetSubtype="0" nodeType="afterEffect">
                                  <p:stCondLst>
                                    <p:cond delay="50"/>
                                  </p:stCondLst>
                                  <p:childTnLst>
                                    <p:set>
                                      <p:cBhvr>
                                        <p:cTn id="214" dur="indefinite"/>
                                        <p:tgtEl>
                                          <p:spTgt spid="129"/>
                                        </p:tgtEl>
                                        <p:attrNameLst>
                                          <p:attrName>style.opacity</p:attrName>
                                        </p:attrNameLst>
                                      </p:cBhvr>
                                      <p:to>
                                        <p:strVal val="1"/>
                                      </p:to>
                                    </p:set>
                                    <p:animEffect filter="image" prLst="opacity: 1">
                                      <p:cBhvr rctx="IE">
                                        <p:cTn id="215" dur="indefinite"/>
                                        <p:tgtEl>
                                          <p:spTgt spid="129"/>
                                        </p:tgtEl>
                                      </p:cBhvr>
                                    </p:animEffect>
                                  </p:childTnLst>
                                  <p:subTnLst>
                                    <p:animClr clrSpc="rgb" dir="cw">
                                      <p:cBhvr override="childStyle">
                                        <p:cTn dur="1" fill="hold" display="0" masterRel="nextClick" afterEffect="1"/>
                                        <p:tgtEl>
                                          <p:spTgt spid="129"/>
                                        </p:tgtEl>
                                        <p:attrNameLst>
                                          <p:attrName>ppt_c</p:attrName>
                                        </p:attrNameLst>
                                      </p:cBhvr>
                                      <p:to>
                                        <a:srgbClr val="7F7F7F"/>
                                      </p:to>
                                    </p:animClr>
                                  </p:subTnLst>
                                </p:cTn>
                              </p:par>
                            </p:childTnLst>
                          </p:cTn>
                        </p:par>
                        <p:par>
                          <p:cTn id="216" fill="hold">
                            <p:stCondLst>
                              <p:cond delay="2600"/>
                            </p:stCondLst>
                            <p:childTnLst>
                              <p:par>
                                <p:cTn id="217" presetID="9" presetClass="emph" presetSubtype="0" nodeType="afterEffect">
                                  <p:stCondLst>
                                    <p:cond delay="50"/>
                                  </p:stCondLst>
                                  <p:childTnLst>
                                    <p:set>
                                      <p:cBhvr>
                                        <p:cTn id="218" dur="indefinite"/>
                                        <p:tgtEl>
                                          <p:spTgt spid="377"/>
                                        </p:tgtEl>
                                        <p:attrNameLst>
                                          <p:attrName>style.opacity</p:attrName>
                                        </p:attrNameLst>
                                      </p:cBhvr>
                                      <p:to>
                                        <p:strVal val="1"/>
                                      </p:to>
                                    </p:set>
                                    <p:animEffect filter="image" prLst="opacity: 1">
                                      <p:cBhvr rctx="IE">
                                        <p:cTn id="219" dur="indefinite"/>
                                        <p:tgtEl>
                                          <p:spTgt spid="377"/>
                                        </p:tgtEl>
                                      </p:cBhvr>
                                    </p:animEffect>
                                  </p:childTnLst>
                                  <p:subTnLst>
                                    <p:animClr clrSpc="rgb" dir="cw">
                                      <p:cBhvr override="childStyle">
                                        <p:cTn dur="1" fill="hold" display="0" masterRel="nextClick" afterEffect="1"/>
                                        <p:tgtEl>
                                          <p:spTgt spid="377"/>
                                        </p:tgtEl>
                                        <p:attrNameLst>
                                          <p:attrName>ppt_c</p:attrName>
                                        </p:attrNameLst>
                                      </p:cBhvr>
                                      <p:to>
                                        <a:srgbClr val="7F7F7F"/>
                                      </p:to>
                                    </p:animClr>
                                  </p:subTnLst>
                                </p:cTn>
                              </p:par>
                            </p:childTnLst>
                          </p:cTn>
                        </p:par>
                        <p:par>
                          <p:cTn id="220" fill="hold">
                            <p:stCondLst>
                              <p:cond delay="2650"/>
                            </p:stCondLst>
                            <p:childTnLst>
                              <p:par>
                                <p:cTn id="221" presetID="9" presetClass="emph" presetSubtype="0" nodeType="afterEffect">
                                  <p:stCondLst>
                                    <p:cond delay="50"/>
                                  </p:stCondLst>
                                  <p:childTnLst>
                                    <p:set>
                                      <p:cBhvr>
                                        <p:cTn id="222" dur="indefinite"/>
                                        <p:tgtEl>
                                          <p:spTgt spid="398"/>
                                        </p:tgtEl>
                                        <p:attrNameLst>
                                          <p:attrName>style.opacity</p:attrName>
                                        </p:attrNameLst>
                                      </p:cBhvr>
                                      <p:to>
                                        <p:strVal val="1"/>
                                      </p:to>
                                    </p:set>
                                    <p:animEffect filter="image" prLst="opacity: 1">
                                      <p:cBhvr rctx="IE">
                                        <p:cTn id="223" dur="indefinite"/>
                                        <p:tgtEl>
                                          <p:spTgt spid="398"/>
                                        </p:tgtEl>
                                      </p:cBhvr>
                                    </p:animEffect>
                                  </p:childTnLst>
                                  <p:subTnLst>
                                    <p:animClr clrSpc="rgb" dir="cw">
                                      <p:cBhvr override="childStyle">
                                        <p:cTn dur="1" fill="hold" display="0" masterRel="nextClick" afterEffect="1"/>
                                        <p:tgtEl>
                                          <p:spTgt spid="398"/>
                                        </p:tgtEl>
                                        <p:attrNameLst>
                                          <p:attrName>ppt_c</p:attrName>
                                        </p:attrNameLst>
                                      </p:cBhvr>
                                      <p:to>
                                        <a:srgbClr val="7F7F7F"/>
                                      </p:to>
                                    </p:animClr>
                                  </p:subTnLst>
                                </p:cTn>
                              </p:par>
                            </p:childTnLst>
                          </p:cTn>
                        </p:par>
                        <p:par>
                          <p:cTn id="224" fill="hold">
                            <p:stCondLst>
                              <p:cond delay="2700"/>
                            </p:stCondLst>
                            <p:childTnLst>
                              <p:par>
                                <p:cTn id="225" presetID="9" presetClass="emph" presetSubtype="0" nodeType="afterEffect">
                                  <p:stCondLst>
                                    <p:cond delay="50"/>
                                  </p:stCondLst>
                                  <p:childTnLst>
                                    <p:set>
                                      <p:cBhvr>
                                        <p:cTn id="226" dur="indefinite"/>
                                        <p:tgtEl>
                                          <p:spTgt spid="399"/>
                                        </p:tgtEl>
                                        <p:attrNameLst>
                                          <p:attrName>style.opacity</p:attrName>
                                        </p:attrNameLst>
                                      </p:cBhvr>
                                      <p:to>
                                        <p:strVal val="1"/>
                                      </p:to>
                                    </p:set>
                                    <p:animEffect filter="image" prLst="opacity: 1">
                                      <p:cBhvr rctx="IE">
                                        <p:cTn id="227" dur="indefinite"/>
                                        <p:tgtEl>
                                          <p:spTgt spid="399"/>
                                        </p:tgtEl>
                                      </p:cBhvr>
                                    </p:animEffect>
                                  </p:childTnLst>
                                  <p:subTnLst>
                                    <p:animClr clrSpc="rgb" dir="cw">
                                      <p:cBhvr override="childStyle">
                                        <p:cTn dur="1" fill="hold" display="0" masterRel="nextClick" afterEffect="1"/>
                                        <p:tgtEl>
                                          <p:spTgt spid="399"/>
                                        </p:tgtEl>
                                        <p:attrNameLst>
                                          <p:attrName>ppt_c</p:attrName>
                                        </p:attrNameLst>
                                      </p:cBhvr>
                                      <p:to>
                                        <a:srgbClr val="7F7F7F"/>
                                      </p:to>
                                    </p:animClr>
                                  </p:subTnLst>
                                </p:cTn>
                              </p:par>
                            </p:childTnLst>
                          </p:cTn>
                        </p:par>
                        <p:par>
                          <p:cTn id="228" fill="hold">
                            <p:stCondLst>
                              <p:cond delay="2750"/>
                            </p:stCondLst>
                            <p:childTnLst>
                              <p:par>
                                <p:cTn id="229" presetID="9" presetClass="emph" presetSubtype="0" nodeType="afterEffect">
                                  <p:stCondLst>
                                    <p:cond delay="50"/>
                                  </p:stCondLst>
                                  <p:childTnLst>
                                    <p:set>
                                      <p:cBhvr>
                                        <p:cTn id="230" dur="indefinite"/>
                                        <p:tgtEl>
                                          <p:spTgt spid="400"/>
                                        </p:tgtEl>
                                        <p:attrNameLst>
                                          <p:attrName>style.opacity</p:attrName>
                                        </p:attrNameLst>
                                      </p:cBhvr>
                                      <p:to>
                                        <p:strVal val="1"/>
                                      </p:to>
                                    </p:set>
                                    <p:animEffect filter="image" prLst="opacity: 1">
                                      <p:cBhvr rctx="IE">
                                        <p:cTn id="231" dur="indefinite"/>
                                        <p:tgtEl>
                                          <p:spTgt spid="400"/>
                                        </p:tgtEl>
                                      </p:cBhvr>
                                    </p:animEffect>
                                  </p:childTnLst>
                                  <p:subTnLst>
                                    <p:animClr clrSpc="rgb" dir="cw">
                                      <p:cBhvr override="childStyle">
                                        <p:cTn dur="1" fill="hold" display="0" masterRel="nextClick" afterEffect="1"/>
                                        <p:tgtEl>
                                          <p:spTgt spid="400"/>
                                        </p:tgtEl>
                                        <p:attrNameLst>
                                          <p:attrName>ppt_c</p:attrName>
                                        </p:attrNameLst>
                                      </p:cBhvr>
                                      <p:to>
                                        <a:srgbClr val="7F7F7F"/>
                                      </p:to>
                                    </p:animClr>
                                  </p:subTnLst>
                                </p:cTn>
                              </p:par>
                            </p:childTnLst>
                          </p:cTn>
                        </p:par>
                        <p:par>
                          <p:cTn id="232" fill="hold">
                            <p:stCondLst>
                              <p:cond delay="2800"/>
                            </p:stCondLst>
                            <p:childTnLst>
                              <p:par>
                                <p:cTn id="233" presetID="9" presetClass="emph" presetSubtype="0" nodeType="afterEffect">
                                  <p:stCondLst>
                                    <p:cond delay="50"/>
                                  </p:stCondLst>
                                  <p:childTnLst>
                                    <p:set>
                                      <p:cBhvr>
                                        <p:cTn id="234" dur="indefinite"/>
                                        <p:tgtEl>
                                          <p:spTgt spid="401"/>
                                        </p:tgtEl>
                                        <p:attrNameLst>
                                          <p:attrName>style.opacity</p:attrName>
                                        </p:attrNameLst>
                                      </p:cBhvr>
                                      <p:to>
                                        <p:strVal val="1"/>
                                      </p:to>
                                    </p:set>
                                    <p:animEffect filter="image" prLst="opacity: 1">
                                      <p:cBhvr rctx="IE">
                                        <p:cTn id="235" dur="indefinite"/>
                                        <p:tgtEl>
                                          <p:spTgt spid="401"/>
                                        </p:tgtEl>
                                      </p:cBhvr>
                                    </p:animEffect>
                                  </p:childTnLst>
                                  <p:subTnLst>
                                    <p:animClr clrSpc="rgb" dir="cw">
                                      <p:cBhvr override="childStyle">
                                        <p:cTn dur="1" fill="hold" display="0" masterRel="nextClick" afterEffect="1"/>
                                        <p:tgtEl>
                                          <p:spTgt spid="401"/>
                                        </p:tgtEl>
                                        <p:attrNameLst>
                                          <p:attrName>ppt_c</p:attrName>
                                        </p:attrNameLst>
                                      </p:cBhvr>
                                      <p:to>
                                        <a:srgbClr val="7F7F7F"/>
                                      </p:to>
                                    </p:animClr>
                                  </p:subTnLst>
                                </p:cTn>
                              </p:par>
                            </p:childTnLst>
                          </p:cTn>
                        </p:par>
                        <p:par>
                          <p:cTn id="236" fill="hold">
                            <p:stCondLst>
                              <p:cond delay="2850"/>
                            </p:stCondLst>
                            <p:childTnLst>
                              <p:par>
                                <p:cTn id="237" presetID="9" presetClass="emph" presetSubtype="0" nodeType="afterEffect">
                                  <p:stCondLst>
                                    <p:cond delay="50"/>
                                  </p:stCondLst>
                                  <p:childTnLst>
                                    <p:set>
                                      <p:cBhvr>
                                        <p:cTn id="238" dur="indefinite"/>
                                        <p:tgtEl>
                                          <p:spTgt spid="402"/>
                                        </p:tgtEl>
                                        <p:attrNameLst>
                                          <p:attrName>style.opacity</p:attrName>
                                        </p:attrNameLst>
                                      </p:cBhvr>
                                      <p:to>
                                        <p:strVal val="1"/>
                                      </p:to>
                                    </p:set>
                                    <p:animEffect filter="image" prLst="opacity: 1">
                                      <p:cBhvr rctx="IE">
                                        <p:cTn id="239" dur="indefinite"/>
                                        <p:tgtEl>
                                          <p:spTgt spid="402"/>
                                        </p:tgtEl>
                                      </p:cBhvr>
                                    </p:animEffect>
                                  </p:childTnLst>
                                  <p:subTnLst>
                                    <p:animClr clrSpc="rgb" dir="cw">
                                      <p:cBhvr override="childStyle">
                                        <p:cTn dur="1" fill="hold" display="0" masterRel="nextClick" afterEffect="1"/>
                                        <p:tgtEl>
                                          <p:spTgt spid="402"/>
                                        </p:tgtEl>
                                        <p:attrNameLst>
                                          <p:attrName>ppt_c</p:attrName>
                                        </p:attrNameLst>
                                      </p:cBhvr>
                                      <p:to>
                                        <a:srgbClr val="7F7F7F"/>
                                      </p:to>
                                    </p:animClr>
                                  </p:subTnLst>
                                </p:cTn>
                              </p:par>
                            </p:childTnLst>
                          </p:cTn>
                        </p:par>
                        <p:par>
                          <p:cTn id="240" fill="hold">
                            <p:stCondLst>
                              <p:cond delay="2900"/>
                            </p:stCondLst>
                            <p:childTnLst>
                              <p:par>
                                <p:cTn id="241" presetID="9" presetClass="emph" presetSubtype="0" nodeType="afterEffect">
                                  <p:stCondLst>
                                    <p:cond delay="50"/>
                                  </p:stCondLst>
                                  <p:childTnLst>
                                    <p:set>
                                      <p:cBhvr>
                                        <p:cTn id="242" dur="indefinite"/>
                                        <p:tgtEl>
                                          <p:spTgt spid="403"/>
                                        </p:tgtEl>
                                        <p:attrNameLst>
                                          <p:attrName>style.opacity</p:attrName>
                                        </p:attrNameLst>
                                      </p:cBhvr>
                                      <p:to>
                                        <p:strVal val="1"/>
                                      </p:to>
                                    </p:set>
                                    <p:animEffect filter="image" prLst="opacity: 1">
                                      <p:cBhvr rctx="IE">
                                        <p:cTn id="243" dur="indefinite"/>
                                        <p:tgtEl>
                                          <p:spTgt spid="403"/>
                                        </p:tgtEl>
                                      </p:cBhvr>
                                    </p:animEffect>
                                  </p:childTnLst>
                                  <p:subTnLst>
                                    <p:animClr clrSpc="rgb" dir="cw">
                                      <p:cBhvr override="childStyle">
                                        <p:cTn dur="1" fill="hold" display="0" masterRel="nextClick" afterEffect="1"/>
                                        <p:tgtEl>
                                          <p:spTgt spid="403"/>
                                        </p:tgtEl>
                                        <p:attrNameLst>
                                          <p:attrName>ppt_c</p:attrName>
                                        </p:attrNameLst>
                                      </p:cBhvr>
                                      <p:to>
                                        <a:srgbClr val="7F7F7F"/>
                                      </p:to>
                                    </p:animClr>
                                  </p:subTnLst>
                                </p:cTn>
                              </p:par>
                            </p:childTnLst>
                          </p:cTn>
                        </p:par>
                        <p:par>
                          <p:cTn id="244" fill="hold">
                            <p:stCondLst>
                              <p:cond delay="2950"/>
                            </p:stCondLst>
                            <p:childTnLst>
                              <p:par>
                                <p:cTn id="245" presetID="9" presetClass="emph" presetSubtype="0" nodeType="afterEffect">
                                  <p:stCondLst>
                                    <p:cond delay="50"/>
                                  </p:stCondLst>
                                  <p:childTnLst>
                                    <p:set>
                                      <p:cBhvr>
                                        <p:cTn id="246" dur="indefinite"/>
                                        <p:tgtEl>
                                          <p:spTgt spid="404"/>
                                        </p:tgtEl>
                                        <p:attrNameLst>
                                          <p:attrName>style.opacity</p:attrName>
                                        </p:attrNameLst>
                                      </p:cBhvr>
                                      <p:to>
                                        <p:strVal val="1"/>
                                      </p:to>
                                    </p:set>
                                    <p:animEffect filter="image" prLst="opacity: 1">
                                      <p:cBhvr rctx="IE">
                                        <p:cTn id="247" dur="indefinite"/>
                                        <p:tgtEl>
                                          <p:spTgt spid="404"/>
                                        </p:tgtEl>
                                      </p:cBhvr>
                                    </p:animEffect>
                                  </p:childTnLst>
                                  <p:subTnLst>
                                    <p:animClr clrSpc="rgb" dir="cw">
                                      <p:cBhvr override="childStyle">
                                        <p:cTn dur="1" fill="hold" display="0" masterRel="nextClick" afterEffect="1"/>
                                        <p:tgtEl>
                                          <p:spTgt spid="404"/>
                                        </p:tgtEl>
                                        <p:attrNameLst>
                                          <p:attrName>ppt_c</p:attrName>
                                        </p:attrNameLst>
                                      </p:cBhvr>
                                      <p:to>
                                        <a:srgbClr val="7F7F7F"/>
                                      </p:to>
                                    </p:animClr>
                                  </p:subTnLst>
                                </p:cTn>
                              </p:par>
                            </p:childTnLst>
                          </p:cTn>
                        </p:par>
                        <p:par>
                          <p:cTn id="248" fill="hold">
                            <p:stCondLst>
                              <p:cond delay="3000"/>
                            </p:stCondLst>
                            <p:childTnLst>
                              <p:par>
                                <p:cTn id="249" presetID="9" presetClass="emph" presetSubtype="0" nodeType="afterEffect">
                                  <p:stCondLst>
                                    <p:cond delay="50"/>
                                  </p:stCondLst>
                                  <p:childTnLst>
                                    <p:set>
                                      <p:cBhvr>
                                        <p:cTn id="250" dur="indefinite"/>
                                        <p:tgtEl>
                                          <p:spTgt spid="405"/>
                                        </p:tgtEl>
                                        <p:attrNameLst>
                                          <p:attrName>style.opacity</p:attrName>
                                        </p:attrNameLst>
                                      </p:cBhvr>
                                      <p:to>
                                        <p:strVal val="1"/>
                                      </p:to>
                                    </p:set>
                                    <p:animEffect filter="image" prLst="opacity: 1">
                                      <p:cBhvr rctx="IE">
                                        <p:cTn id="251" dur="indefinite"/>
                                        <p:tgtEl>
                                          <p:spTgt spid="405"/>
                                        </p:tgtEl>
                                      </p:cBhvr>
                                    </p:animEffect>
                                  </p:childTnLst>
                                  <p:subTnLst>
                                    <p:animClr clrSpc="rgb" dir="cw">
                                      <p:cBhvr override="childStyle">
                                        <p:cTn dur="1" fill="hold" display="0" masterRel="nextClick" afterEffect="1"/>
                                        <p:tgtEl>
                                          <p:spTgt spid="405"/>
                                        </p:tgtEl>
                                        <p:attrNameLst>
                                          <p:attrName>ppt_c</p:attrName>
                                        </p:attrNameLst>
                                      </p:cBhvr>
                                      <p:to>
                                        <a:srgbClr val="7F7F7F"/>
                                      </p:to>
                                    </p:animClr>
                                  </p:subTnLst>
                                </p:cTn>
                              </p:par>
                            </p:childTnLst>
                          </p:cTn>
                        </p:par>
                        <p:par>
                          <p:cTn id="252" fill="hold">
                            <p:stCondLst>
                              <p:cond delay="3050"/>
                            </p:stCondLst>
                            <p:childTnLst>
                              <p:par>
                                <p:cTn id="253" presetID="9" presetClass="emph" presetSubtype="0" nodeType="afterEffect">
                                  <p:stCondLst>
                                    <p:cond delay="50"/>
                                  </p:stCondLst>
                                  <p:childTnLst>
                                    <p:set>
                                      <p:cBhvr>
                                        <p:cTn id="254" dur="indefinite"/>
                                        <p:tgtEl>
                                          <p:spTgt spid="406"/>
                                        </p:tgtEl>
                                        <p:attrNameLst>
                                          <p:attrName>style.opacity</p:attrName>
                                        </p:attrNameLst>
                                      </p:cBhvr>
                                      <p:to>
                                        <p:strVal val="1"/>
                                      </p:to>
                                    </p:set>
                                    <p:animEffect filter="image" prLst="opacity: 1">
                                      <p:cBhvr rctx="IE">
                                        <p:cTn id="255" dur="indefinite"/>
                                        <p:tgtEl>
                                          <p:spTgt spid="406"/>
                                        </p:tgtEl>
                                      </p:cBhvr>
                                    </p:animEffect>
                                  </p:childTnLst>
                                  <p:subTnLst>
                                    <p:animClr clrSpc="rgb" dir="cw">
                                      <p:cBhvr override="childStyle">
                                        <p:cTn dur="1" fill="hold" display="0" masterRel="nextClick" afterEffect="1"/>
                                        <p:tgtEl>
                                          <p:spTgt spid="406"/>
                                        </p:tgtEl>
                                        <p:attrNameLst>
                                          <p:attrName>ppt_c</p:attrName>
                                        </p:attrNameLst>
                                      </p:cBhvr>
                                      <p:to>
                                        <a:srgbClr val="7F7F7F"/>
                                      </p:to>
                                    </p:animClr>
                                  </p:subTnLst>
                                </p:cTn>
                              </p:par>
                            </p:childTnLst>
                          </p:cTn>
                        </p:par>
                        <p:par>
                          <p:cTn id="256" fill="hold">
                            <p:stCondLst>
                              <p:cond delay="3100"/>
                            </p:stCondLst>
                            <p:childTnLst>
                              <p:par>
                                <p:cTn id="257" presetID="9" presetClass="emph" presetSubtype="0" nodeType="afterEffect">
                                  <p:stCondLst>
                                    <p:cond delay="50"/>
                                  </p:stCondLst>
                                  <p:childTnLst>
                                    <p:set>
                                      <p:cBhvr>
                                        <p:cTn id="258" dur="indefinite"/>
                                        <p:tgtEl>
                                          <p:spTgt spid="407"/>
                                        </p:tgtEl>
                                        <p:attrNameLst>
                                          <p:attrName>style.opacity</p:attrName>
                                        </p:attrNameLst>
                                      </p:cBhvr>
                                      <p:to>
                                        <p:strVal val="1"/>
                                      </p:to>
                                    </p:set>
                                    <p:animEffect filter="image" prLst="opacity: 1">
                                      <p:cBhvr rctx="IE">
                                        <p:cTn id="259" dur="indefinite"/>
                                        <p:tgtEl>
                                          <p:spTgt spid="407"/>
                                        </p:tgtEl>
                                      </p:cBhvr>
                                    </p:animEffect>
                                  </p:childTnLst>
                                  <p:subTnLst>
                                    <p:animClr clrSpc="rgb" dir="cw">
                                      <p:cBhvr override="childStyle">
                                        <p:cTn dur="1" fill="hold" display="0" masterRel="nextClick" afterEffect="1"/>
                                        <p:tgtEl>
                                          <p:spTgt spid="407"/>
                                        </p:tgtEl>
                                        <p:attrNameLst>
                                          <p:attrName>ppt_c</p:attrName>
                                        </p:attrNameLst>
                                      </p:cBhvr>
                                      <p:to>
                                        <a:srgbClr val="7F7F7F"/>
                                      </p:to>
                                    </p:animClr>
                                  </p:subTnLst>
                                </p:cTn>
                              </p:par>
                            </p:childTnLst>
                          </p:cTn>
                        </p:par>
                        <p:par>
                          <p:cTn id="260" fill="hold">
                            <p:stCondLst>
                              <p:cond delay="3150"/>
                            </p:stCondLst>
                            <p:childTnLst>
                              <p:par>
                                <p:cTn id="261" presetID="9" presetClass="emph" presetSubtype="0" nodeType="afterEffect">
                                  <p:stCondLst>
                                    <p:cond delay="50"/>
                                  </p:stCondLst>
                                  <p:childTnLst>
                                    <p:set>
                                      <p:cBhvr>
                                        <p:cTn id="262" dur="indefinite"/>
                                        <p:tgtEl>
                                          <p:spTgt spid="6"/>
                                        </p:tgtEl>
                                        <p:attrNameLst>
                                          <p:attrName>style.opacity</p:attrName>
                                        </p:attrNameLst>
                                      </p:cBhvr>
                                      <p:to>
                                        <p:strVal val="1"/>
                                      </p:to>
                                    </p:set>
                                    <p:animEffect filter="image" prLst="opacity: 1">
                                      <p:cBhvr rctx="IE">
                                        <p:cTn id="263" dur="indefinite"/>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7F7F7F"/>
                                      </p:to>
                                    </p:animClr>
                                  </p:subTnLst>
                                </p:cTn>
                              </p:par>
                            </p:childTnLst>
                          </p:cTn>
                        </p:par>
                        <p:par>
                          <p:cTn id="264" fill="hold">
                            <p:stCondLst>
                              <p:cond delay="3200"/>
                            </p:stCondLst>
                            <p:childTnLst>
                              <p:par>
                                <p:cTn id="265" presetID="9" presetClass="emph" presetSubtype="0" nodeType="afterEffect">
                                  <p:stCondLst>
                                    <p:cond delay="50"/>
                                  </p:stCondLst>
                                  <p:childTnLst>
                                    <p:set>
                                      <p:cBhvr>
                                        <p:cTn id="266" dur="indefinite"/>
                                        <p:tgtEl>
                                          <p:spTgt spid="8"/>
                                        </p:tgtEl>
                                        <p:attrNameLst>
                                          <p:attrName>style.opacity</p:attrName>
                                        </p:attrNameLst>
                                      </p:cBhvr>
                                      <p:to>
                                        <p:strVal val="1"/>
                                      </p:to>
                                    </p:set>
                                    <p:animEffect filter="image" prLst="opacity: 1">
                                      <p:cBhvr rctx="IE">
                                        <p:cTn id="267" dur="indefinite"/>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F7F7F"/>
                                      </p:to>
                                    </p:animClr>
                                  </p:subTnLst>
                                </p:cTn>
                              </p:par>
                            </p:childTnLst>
                          </p:cTn>
                        </p:par>
                        <p:par>
                          <p:cTn id="268" fill="hold">
                            <p:stCondLst>
                              <p:cond delay="3250"/>
                            </p:stCondLst>
                            <p:childTnLst>
                              <p:par>
                                <p:cTn id="269" presetID="9" presetClass="emph" presetSubtype="0" nodeType="afterEffect">
                                  <p:stCondLst>
                                    <p:cond delay="50"/>
                                  </p:stCondLst>
                                  <p:childTnLst>
                                    <p:set>
                                      <p:cBhvr>
                                        <p:cTn id="270" dur="indefinite"/>
                                        <p:tgtEl>
                                          <p:spTgt spid="23"/>
                                        </p:tgtEl>
                                        <p:attrNameLst>
                                          <p:attrName>style.opacity</p:attrName>
                                        </p:attrNameLst>
                                      </p:cBhvr>
                                      <p:to>
                                        <p:strVal val="1"/>
                                      </p:to>
                                    </p:set>
                                    <p:animEffect filter="image" prLst="opacity: 1">
                                      <p:cBhvr rctx="IE">
                                        <p:cTn id="271" dur="indefinite"/>
                                        <p:tgtEl>
                                          <p:spTgt spid="23"/>
                                        </p:tgtEl>
                                      </p:cBhvr>
                                    </p:animEffect>
                                  </p:childTnLst>
                                  <p:subTnLst>
                                    <p:animClr clrSpc="rgb" dir="cw">
                                      <p:cBhvr override="childStyle">
                                        <p:cTn dur="1" fill="hold" display="0" masterRel="nextClick" afterEffect="1"/>
                                        <p:tgtEl>
                                          <p:spTgt spid="23"/>
                                        </p:tgtEl>
                                        <p:attrNameLst>
                                          <p:attrName>ppt_c</p:attrName>
                                        </p:attrNameLst>
                                      </p:cBhvr>
                                      <p:to>
                                        <a:srgbClr val="7F7F7F"/>
                                      </p:to>
                                    </p:animClr>
                                  </p:subTnLst>
                                </p:cTn>
                              </p:par>
                            </p:childTnLst>
                          </p:cTn>
                        </p:par>
                        <p:par>
                          <p:cTn id="272" fill="hold">
                            <p:stCondLst>
                              <p:cond delay="3300"/>
                            </p:stCondLst>
                            <p:childTnLst>
                              <p:par>
                                <p:cTn id="273" presetID="9" presetClass="emph" presetSubtype="0" nodeType="afterEffect">
                                  <p:stCondLst>
                                    <p:cond delay="50"/>
                                  </p:stCondLst>
                                  <p:childTnLst>
                                    <p:set>
                                      <p:cBhvr>
                                        <p:cTn id="274" dur="indefinite"/>
                                        <p:tgtEl>
                                          <p:spTgt spid="21"/>
                                        </p:tgtEl>
                                        <p:attrNameLst>
                                          <p:attrName>style.opacity</p:attrName>
                                        </p:attrNameLst>
                                      </p:cBhvr>
                                      <p:to>
                                        <p:strVal val="1"/>
                                      </p:to>
                                    </p:set>
                                    <p:animEffect filter="image" prLst="opacity: 1">
                                      <p:cBhvr rctx="IE">
                                        <p:cTn id="275" dur="indefinite"/>
                                        <p:tgtEl>
                                          <p:spTgt spid="21"/>
                                        </p:tgtEl>
                                      </p:cBhvr>
                                    </p:animEffect>
                                  </p:childTnLst>
                                  <p:subTnLst>
                                    <p:animClr clrSpc="rgb" dir="cw">
                                      <p:cBhvr override="childStyle">
                                        <p:cTn dur="1" fill="hold" display="0" masterRel="nextClick" afterEffect="1"/>
                                        <p:tgtEl>
                                          <p:spTgt spid="21"/>
                                        </p:tgtEl>
                                        <p:attrNameLst>
                                          <p:attrName>ppt_c</p:attrName>
                                        </p:attrNameLst>
                                      </p:cBhvr>
                                      <p:to>
                                        <a:srgbClr val="7F7F7F"/>
                                      </p:to>
                                    </p:animClr>
                                  </p:subTnLst>
                                </p:cTn>
                              </p:par>
                            </p:childTnLst>
                          </p:cTn>
                        </p:par>
                        <p:par>
                          <p:cTn id="276" fill="hold">
                            <p:stCondLst>
                              <p:cond delay="3350"/>
                            </p:stCondLst>
                            <p:childTnLst>
                              <p:par>
                                <p:cTn id="277" presetID="9" presetClass="emph" presetSubtype="0" nodeType="afterEffect">
                                  <p:stCondLst>
                                    <p:cond delay="50"/>
                                  </p:stCondLst>
                                  <p:childTnLst>
                                    <p:set>
                                      <p:cBhvr>
                                        <p:cTn id="278" dur="indefinite"/>
                                        <p:tgtEl>
                                          <p:spTgt spid="5"/>
                                        </p:tgtEl>
                                        <p:attrNameLst>
                                          <p:attrName>style.opacity</p:attrName>
                                        </p:attrNameLst>
                                      </p:cBhvr>
                                      <p:to>
                                        <p:strVal val="1"/>
                                      </p:to>
                                    </p:set>
                                    <p:animEffect filter="image" prLst="opacity: 1">
                                      <p:cBhvr rctx="IE">
                                        <p:cTn id="279" dur="indefinite"/>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7F7F7F"/>
                                      </p:to>
                                    </p:animClr>
                                  </p:subTnLst>
                                </p:cTn>
                              </p:par>
                            </p:childTnLst>
                          </p:cTn>
                        </p:par>
                        <p:par>
                          <p:cTn id="280" fill="hold">
                            <p:stCondLst>
                              <p:cond delay="3400"/>
                            </p:stCondLst>
                            <p:childTnLst>
                              <p:par>
                                <p:cTn id="281" presetID="9" presetClass="emph" presetSubtype="0" nodeType="afterEffect">
                                  <p:stCondLst>
                                    <p:cond delay="50"/>
                                  </p:stCondLst>
                                  <p:childTnLst>
                                    <p:set>
                                      <p:cBhvr>
                                        <p:cTn id="282" dur="indefinite"/>
                                        <p:tgtEl>
                                          <p:spTgt spid="367"/>
                                        </p:tgtEl>
                                        <p:attrNameLst>
                                          <p:attrName>style.opacity</p:attrName>
                                        </p:attrNameLst>
                                      </p:cBhvr>
                                      <p:to>
                                        <p:strVal val="1"/>
                                      </p:to>
                                    </p:set>
                                    <p:animEffect filter="image" prLst="opacity: 1">
                                      <p:cBhvr rctx="IE">
                                        <p:cTn id="283" dur="indefinite"/>
                                        <p:tgtEl>
                                          <p:spTgt spid="367"/>
                                        </p:tgtEl>
                                      </p:cBhvr>
                                    </p:animEffect>
                                  </p:childTnLst>
                                  <p:subTnLst>
                                    <p:animClr clrSpc="rgb" dir="cw">
                                      <p:cBhvr override="childStyle">
                                        <p:cTn dur="1" fill="hold" display="0" masterRel="nextClick" afterEffect="1"/>
                                        <p:tgtEl>
                                          <p:spTgt spid="367"/>
                                        </p:tgtEl>
                                        <p:attrNameLst>
                                          <p:attrName>ppt_c</p:attrName>
                                        </p:attrNameLst>
                                      </p:cBhvr>
                                      <p:to>
                                        <a:srgbClr val="7F7F7F"/>
                                      </p:to>
                                    </p:animClr>
                                  </p:subTnLst>
                                </p:cTn>
                              </p:par>
                            </p:childTnLst>
                          </p:cTn>
                        </p:par>
                        <p:par>
                          <p:cTn id="284" fill="hold">
                            <p:stCondLst>
                              <p:cond delay="3450"/>
                            </p:stCondLst>
                            <p:childTnLst>
                              <p:par>
                                <p:cTn id="285" presetID="9" presetClass="emph" presetSubtype="0" nodeType="afterEffect">
                                  <p:stCondLst>
                                    <p:cond delay="50"/>
                                  </p:stCondLst>
                                  <p:childTnLst>
                                    <p:set>
                                      <p:cBhvr>
                                        <p:cTn id="286" dur="indefinite"/>
                                        <p:tgtEl>
                                          <p:spTgt spid="364"/>
                                        </p:tgtEl>
                                        <p:attrNameLst>
                                          <p:attrName>style.opacity</p:attrName>
                                        </p:attrNameLst>
                                      </p:cBhvr>
                                      <p:to>
                                        <p:strVal val="1"/>
                                      </p:to>
                                    </p:set>
                                    <p:animEffect filter="image" prLst="opacity: 1">
                                      <p:cBhvr rctx="IE">
                                        <p:cTn id="287" dur="indefinite"/>
                                        <p:tgtEl>
                                          <p:spTgt spid="364"/>
                                        </p:tgtEl>
                                      </p:cBhvr>
                                    </p:animEffect>
                                  </p:childTnLst>
                                  <p:subTnLst>
                                    <p:animClr clrSpc="rgb" dir="cw">
                                      <p:cBhvr override="childStyle">
                                        <p:cTn dur="1" fill="hold" display="0" masterRel="nextClick" afterEffect="1"/>
                                        <p:tgtEl>
                                          <p:spTgt spid="364"/>
                                        </p:tgtEl>
                                        <p:attrNameLst>
                                          <p:attrName>ppt_c</p:attrName>
                                        </p:attrNameLst>
                                      </p:cBhvr>
                                      <p:to>
                                        <a:srgbClr val="7F7F7F"/>
                                      </p:to>
                                    </p:animClr>
                                  </p:subTnLst>
                                </p:cTn>
                              </p:par>
                            </p:childTnLst>
                          </p:cTn>
                        </p:par>
                        <p:par>
                          <p:cTn id="288" fill="hold">
                            <p:stCondLst>
                              <p:cond delay="3500"/>
                            </p:stCondLst>
                            <p:childTnLst>
                              <p:par>
                                <p:cTn id="289" presetID="9" presetClass="emph" presetSubtype="0" nodeType="afterEffect">
                                  <p:stCondLst>
                                    <p:cond delay="50"/>
                                  </p:stCondLst>
                                  <p:childTnLst>
                                    <p:set>
                                      <p:cBhvr>
                                        <p:cTn id="290" dur="indefinite"/>
                                        <p:tgtEl>
                                          <p:spTgt spid="366"/>
                                        </p:tgtEl>
                                        <p:attrNameLst>
                                          <p:attrName>style.opacity</p:attrName>
                                        </p:attrNameLst>
                                      </p:cBhvr>
                                      <p:to>
                                        <p:strVal val="1"/>
                                      </p:to>
                                    </p:set>
                                    <p:animEffect filter="image" prLst="opacity: 1">
                                      <p:cBhvr rctx="IE">
                                        <p:cTn id="291" dur="indefinite"/>
                                        <p:tgtEl>
                                          <p:spTgt spid="366"/>
                                        </p:tgtEl>
                                      </p:cBhvr>
                                    </p:animEffect>
                                  </p:childTnLst>
                                  <p:subTnLst>
                                    <p:animClr clrSpc="rgb" dir="cw">
                                      <p:cBhvr override="childStyle">
                                        <p:cTn dur="1" fill="hold" display="0" masterRel="nextClick" afterEffect="1"/>
                                        <p:tgtEl>
                                          <p:spTgt spid="366"/>
                                        </p:tgtEl>
                                        <p:attrNameLst>
                                          <p:attrName>ppt_c</p:attrName>
                                        </p:attrNameLst>
                                      </p:cBhvr>
                                      <p:to>
                                        <a:srgbClr val="7F7F7F"/>
                                      </p:to>
                                    </p:animClr>
                                  </p:subTnLst>
                                </p:cTn>
                              </p:par>
                            </p:childTnLst>
                          </p:cTn>
                        </p:par>
                        <p:par>
                          <p:cTn id="292" fill="hold">
                            <p:stCondLst>
                              <p:cond delay="3550"/>
                            </p:stCondLst>
                            <p:childTnLst>
                              <p:par>
                                <p:cTn id="293" presetID="9" presetClass="emph" presetSubtype="0" nodeType="afterEffect">
                                  <p:stCondLst>
                                    <p:cond delay="50"/>
                                  </p:stCondLst>
                                  <p:childTnLst>
                                    <p:set>
                                      <p:cBhvr>
                                        <p:cTn id="294" dur="indefinite"/>
                                        <p:tgtEl>
                                          <p:spTgt spid="369"/>
                                        </p:tgtEl>
                                        <p:attrNameLst>
                                          <p:attrName>style.opacity</p:attrName>
                                        </p:attrNameLst>
                                      </p:cBhvr>
                                      <p:to>
                                        <p:strVal val="1"/>
                                      </p:to>
                                    </p:set>
                                    <p:animEffect filter="image" prLst="opacity: 1">
                                      <p:cBhvr rctx="IE">
                                        <p:cTn id="295" dur="indefinite"/>
                                        <p:tgtEl>
                                          <p:spTgt spid="369"/>
                                        </p:tgtEl>
                                      </p:cBhvr>
                                    </p:animEffect>
                                  </p:childTnLst>
                                  <p:subTnLst>
                                    <p:animClr clrSpc="rgb" dir="cw">
                                      <p:cBhvr override="childStyle">
                                        <p:cTn dur="1" fill="hold" display="0" masterRel="nextClick" afterEffect="1"/>
                                        <p:tgtEl>
                                          <p:spTgt spid="369"/>
                                        </p:tgtEl>
                                        <p:attrNameLst>
                                          <p:attrName>ppt_c</p:attrName>
                                        </p:attrNameLst>
                                      </p:cBhvr>
                                      <p:to>
                                        <a:srgbClr val="7F7F7F"/>
                                      </p:to>
                                    </p:animClr>
                                  </p:subTnLst>
                                </p:cTn>
                              </p:par>
                            </p:childTnLst>
                          </p:cTn>
                        </p:par>
                        <p:par>
                          <p:cTn id="296" fill="hold">
                            <p:stCondLst>
                              <p:cond delay="3600"/>
                            </p:stCondLst>
                            <p:childTnLst>
                              <p:par>
                                <p:cTn id="297" presetID="9" presetClass="emph" presetSubtype="0" nodeType="afterEffect">
                                  <p:stCondLst>
                                    <p:cond delay="50"/>
                                  </p:stCondLst>
                                  <p:childTnLst>
                                    <p:set>
                                      <p:cBhvr>
                                        <p:cTn id="298" dur="indefinite"/>
                                        <p:tgtEl>
                                          <p:spTgt spid="372"/>
                                        </p:tgtEl>
                                        <p:attrNameLst>
                                          <p:attrName>style.opacity</p:attrName>
                                        </p:attrNameLst>
                                      </p:cBhvr>
                                      <p:to>
                                        <p:strVal val="1"/>
                                      </p:to>
                                    </p:set>
                                    <p:animEffect filter="image" prLst="opacity: 1">
                                      <p:cBhvr rctx="IE">
                                        <p:cTn id="299" dur="indefinite"/>
                                        <p:tgtEl>
                                          <p:spTgt spid="372"/>
                                        </p:tgtEl>
                                      </p:cBhvr>
                                    </p:animEffect>
                                  </p:childTnLst>
                                  <p:subTnLst>
                                    <p:animClr clrSpc="rgb" dir="cw">
                                      <p:cBhvr override="childStyle">
                                        <p:cTn dur="1" fill="hold" display="0" masterRel="nextClick" afterEffect="1"/>
                                        <p:tgtEl>
                                          <p:spTgt spid="372"/>
                                        </p:tgtEl>
                                        <p:attrNameLst>
                                          <p:attrName>ppt_c</p:attrName>
                                        </p:attrNameLst>
                                      </p:cBhvr>
                                      <p:to>
                                        <a:srgbClr val="7F7F7F"/>
                                      </p:to>
                                    </p:animClr>
                                  </p:subTnLst>
                                </p:cTn>
                              </p:par>
                            </p:childTnLst>
                          </p:cTn>
                        </p:par>
                        <p:par>
                          <p:cTn id="300" fill="hold">
                            <p:stCondLst>
                              <p:cond delay="3650"/>
                            </p:stCondLst>
                            <p:childTnLst>
                              <p:par>
                                <p:cTn id="301" presetID="9" presetClass="emph" presetSubtype="0" nodeType="afterEffect">
                                  <p:stCondLst>
                                    <p:cond delay="50"/>
                                  </p:stCondLst>
                                  <p:childTnLst>
                                    <p:set>
                                      <p:cBhvr>
                                        <p:cTn id="302" dur="indefinite"/>
                                        <p:tgtEl>
                                          <p:spTgt spid="384"/>
                                        </p:tgtEl>
                                        <p:attrNameLst>
                                          <p:attrName>style.opacity</p:attrName>
                                        </p:attrNameLst>
                                      </p:cBhvr>
                                      <p:to>
                                        <p:strVal val="1"/>
                                      </p:to>
                                    </p:set>
                                    <p:animEffect filter="image" prLst="opacity: 1">
                                      <p:cBhvr rctx="IE">
                                        <p:cTn id="303" dur="indefinite"/>
                                        <p:tgtEl>
                                          <p:spTgt spid="384"/>
                                        </p:tgtEl>
                                      </p:cBhvr>
                                    </p:animEffect>
                                  </p:childTnLst>
                                  <p:subTnLst>
                                    <p:animClr clrSpc="rgb" dir="cw">
                                      <p:cBhvr override="childStyle">
                                        <p:cTn dur="1" fill="hold" display="0" masterRel="nextClick" afterEffect="1"/>
                                        <p:tgtEl>
                                          <p:spTgt spid="384"/>
                                        </p:tgtEl>
                                        <p:attrNameLst>
                                          <p:attrName>ppt_c</p:attrName>
                                        </p:attrNameLst>
                                      </p:cBhvr>
                                      <p:to>
                                        <a:srgbClr val="7F7F7F"/>
                                      </p:to>
                                    </p:animClr>
                                  </p:subTnLst>
                                </p:cTn>
                              </p:par>
                            </p:childTnLst>
                          </p:cTn>
                        </p:par>
                        <p:par>
                          <p:cTn id="304" fill="hold">
                            <p:stCondLst>
                              <p:cond delay="3700"/>
                            </p:stCondLst>
                            <p:childTnLst>
                              <p:par>
                                <p:cTn id="305" presetID="9" presetClass="emph" presetSubtype="0" nodeType="afterEffect">
                                  <p:stCondLst>
                                    <p:cond delay="50"/>
                                  </p:stCondLst>
                                  <p:childTnLst>
                                    <p:set>
                                      <p:cBhvr>
                                        <p:cTn id="306" dur="indefinite"/>
                                        <p:tgtEl>
                                          <p:spTgt spid="380"/>
                                        </p:tgtEl>
                                        <p:attrNameLst>
                                          <p:attrName>style.opacity</p:attrName>
                                        </p:attrNameLst>
                                      </p:cBhvr>
                                      <p:to>
                                        <p:strVal val="1"/>
                                      </p:to>
                                    </p:set>
                                    <p:animEffect filter="image" prLst="opacity: 1">
                                      <p:cBhvr rctx="IE">
                                        <p:cTn id="307" dur="indefinite"/>
                                        <p:tgtEl>
                                          <p:spTgt spid="380"/>
                                        </p:tgtEl>
                                      </p:cBhvr>
                                    </p:animEffect>
                                  </p:childTnLst>
                                  <p:subTnLst>
                                    <p:animClr clrSpc="rgb" dir="cw">
                                      <p:cBhvr override="childStyle">
                                        <p:cTn dur="1" fill="hold" display="0" masterRel="nextClick" afterEffect="1"/>
                                        <p:tgtEl>
                                          <p:spTgt spid="380"/>
                                        </p:tgtEl>
                                        <p:attrNameLst>
                                          <p:attrName>ppt_c</p:attrName>
                                        </p:attrNameLst>
                                      </p:cBhvr>
                                      <p:to>
                                        <a:srgbClr val="7F7F7F"/>
                                      </p:to>
                                    </p:animClr>
                                  </p:subTnLst>
                                </p:cTn>
                              </p:par>
                            </p:childTnLst>
                          </p:cTn>
                        </p:par>
                        <p:par>
                          <p:cTn id="308" fill="hold">
                            <p:stCondLst>
                              <p:cond delay="3750"/>
                            </p:stCondLst>
                            <p:childTnLst>
                              <p:par>
                                <p:cTn id="309" presetID="9" presetClass="emph" presetSubtype="0" nodeType="afterEffect">
                                  <p:stCondLst>
                                    <p:cond delay="50"/>
                                  </p:stCondLst>
                                  <p:childTnLst>
                                    <p:set>
                                      <p:cBhvr>
                                        <p:cTn id="310" dur="indefinite"/>
                                        <p:tgtEl>
                                          <p:spTgt spid="378"/>
                                        </p:tgtEl>
                                        <p:attrNameLst>
                                          <p:attrName>style.opacity</p:attrName>
                                        </p:attrNameLst>
                                      </p:cBhvr>
                                      <p:to>
                                        <p:strVal val="1"/>
                                      </p:to>
                                    </p:set>
                                    <p:animEffect filter="image" prLst="opacity: 1">
                                      <p:cBhvr rctx="IE">
                                        <p:cTn id="311" dur="indefinite"/>
                                        <p:tgtEl>
                                          <p:spTgt spid="378"/>
                                        </p:tgtEl>
                                      </p:cBhvr>
                                    </p:animEffect>
                                  </p:childTnLst>
                                  <p:subTnLst>
                                    <p:animClr clrSpc="rgb" dir="cw">
                                      <p:cBhvr override="childStyle">
                                        <p:cTn dur="1" fill="hold" display="0" masterRel="nextClick" afterEffect="1"/>
                                        <p:tgtEl>
                                          <p:spTgt spid="378"/>
                                        </p:tgtEl>
                                        <p:attrNameLst>
                                          <p:attrName>ppt_c</p:attrName>
                                        </p:attrNameLst>
                                      </p:cBhvr>
                                      <p:to>
                                        <a:srgbClr val="7F7F7F"/>
                                      </p:to>
                                    </p:animClr>
                                  </p:subTnLst>
                                </p:cTn>
                              </p:par>
                            </p:childTnLst>
                          </p:cTn>
                        </p:par>
                        <p:par>
                          <p:cTn id="312" fill="hold">
                            <p:stCondLst>
                              <p:cond delay="3800"/>
                            </p:stCondLst>
                            <p:childTnLst>
                              <p:par>
                                <p:cTn id="313" presetID="9" presetClass="emph" presetSubtype="0" nodeType="afterEffect">
                                  <p:stCondLst>
                                    <p:cond delay="50"/>
                                  </p:stCondLst>
                                  <p:childTnLst>
                                    <p:set>
                                      <p:cBhvr>
                                        <p:cTn id="314" dur="indefinite"/>
                                        <p:tgtEl>
                                          <p:spTgt spid="85"/>
                                        </p:tgtEl>
                                        <p:attrNameLst>
                                          <p:attrName>style.opacity</p:attrName>
                                        </p:attrNameLst>
                                      </p:cBhvr>
                                      <p:to>
                                        <p:strVal val="1"/>
                                      </p:to>
                                    </p:set>
                                    <p:animEffect filter="image" prLst="opacity: 1">
                                      <p:cBhvr rctx="IE">
                                        <p:cTn id="315" dur="indefinite"/>
                                        <p:tgtEl>
                                          <p:spTgt spid="85"/>
                                        </p:tgtEl>
                                      </p:cBhvr>
                                    </p:animEffect>
                                  </p:childTnLst>
                                  <p:subTnLst>
                                    <p:animClr clrSpc="rgb" dir="cw">
                                      <p:cBhvr override="childStyle">
                                        <p:cTn dur="1" fill="hold" display="0" masterRel="nextClick" afterEffect="1"/>
                                        <p:tgtEl>
                                          <p:spTgt spid="85"/>
                                        </p:tgtEl>
                                        <p:attrNameLst>
                                          <p:attrName>ppt_c</p:attrName>
                                        </p:attrNameLst>
                                      </p:cBhvr>
                                      <p:to>
                                        <a:srgbClr val="7F7F7F"/>
                                      </p:to>
                                    </p:animClr>
                                  </p:subTnLst>
                                </p:cTn>
                              </p:par>
                            </p:childTnLst>
                          </p:cTn>
                        </p:par>
                        <p:par>
                          <p:cTn id="316" fill="hold">
                            <p:stCondLst>
                              <p:cond delay="3850"/>
                            </p:stCondLst>
                            <p:childTnLst>
                              <p:par>
                                <p:cTn id="317" presetID="9" presetClass="emph" presetSubtype="0" nodeType="afterEffect">
                                  <p:stCondLst>
                                    <p:cond delay="50"/>
                                  </p:stCondLst>
                                  <p:childTnLst>
                                    <p:set>
                                      <p:cBhvr>
                                        <p:cTn id="318" dur="indefinite"/>
                                        <p:tgtEl>
                                          <p:spTgt spid="71"/>
                                        </p:tgtEl>
                                        <p:attrNameLst>
                                          <p:attrName>style.opacity</p:attrName>
                                        </p:attrNameLst>
                                      </p:cBhvr>
                                      <p:to>
                                        <p:strVal val="1"/>
                                      </p:to>
                                    </p:set>
                                    <p:animEffect filter="image" prLst="opacity: 1">
                                      <p:cBhvr rctx="IE">
                                        <p:cTn id="319" dur="indefinite"/>
                                        <p:tgtEl>
                                          <p:spTgt spid="71"/>
                                        </p:tgtEl>
                                      </p:cBhvr>
                                    </p:animEffect>
                                  </p:childTnLst>
                                  <p:subTnLst>
                                    <p:animClr clrSpc="rgb" dir="cw">
                                      <p:cBhvr override="childStyle">
                                        <p:cTn dur="1" fill="hold" display="0" masterRel="nextClick" afterEffect="1"/>
                                        <p:tgtEl>
                                          <p:spTgt spid="71"/>
                                        </p:tgtEl>
                                        <p:attrNameLst>
                                          <p:attrName>ppt_c</p:attrName>
                                        </p:attrNameLst>
                                      </p:cBhvr>
                                      <p:to>
                                        <a:srgbClr val="7F7F7F"/>
                                      </p:to>
                                    </p:animClr>
                                  </p:subTnLst>
                                </p:cTn>
                              </p:par>
                            </p:childTnLst>
                          </p:cTn>
                        </p:par>
                        <p:par>
                          <p:cTn id="320" fill="hold">
                            <p:stCondLst>
                              <p:cond delay="3900"/>
                            </p:stCondLst>
                            <p:childTnLst>
                              <p:par>
                                <p:cTn id="321" presetID="9" presetClass="emph" presetSubtype="0" nodeType="afterEffect">
                                  <p:stCondLst>
                                    <p:cond delay="50"/>
                                  </p:stCondLst>
                                  <p:childTnLst>
                                    <p:set>
                                      <p:cBhvr>
                                        <p:cTn id="322" dur="indefinite"/>
                                        <p:tgtEl>
                                          <p:spTgt spid="75"/>
                                        </p:tgtEl>
                                        <p:attrNameLst>
                                          <p:attrName>style.opacity</p:attrName>
                                        </p:attrNameLst>
                                      </p:cBhvr>
                                      <p:to>
                                        <p:strVal val="1"/>
                                      </p:to>
                                    </p:set>
                                    <p:animEffect filter="image" prLst="opacity: 1">
                                      <p:cBhvr rctx="IE">
                                        <p:cTn id="323" dur="indefinite"/>
                                        <p:tgtEl>
                                          <p:spTgt spid="75"/>
                                        </p:tgtEl>
                                      </p:cBhvr>
                                    </p:animEffect>
                                  </p:childTnLst>
                                  <p:subTnLst>
                                    <p:animClr clrSpc="rgb" dir="cw">
                                      <p:cBhvr override="childStyle">
                                        <p:cTn dur="1" fill="hold" display="0" masterRel="nextClick" afterEffect="1"/>
                                        <p:tgtEl>
                                          <p:spTgt spid="75"/>
                                        </p:tgtEl>
                                        <p:attrNameLst>
                                          <p:attrName>ppt_c</p:attrName>
                                        </p:attrNameLst>
                                      </p:cBhvr>
                                      <p:to>
                                        <a:srgbClr val="7F7F7F"/>
                                      </p:to>
                                    </p:animClr>
                                  </p:subTnLst>
                                </p:cTn>
                              </p:par>
                            </p:childTnLst>
                          </p:cTn>
                        </p:par>
                        <p:par>
                          <p:cTn id="324" fill="hold">
                            <p:stCondLst>
                              <p:cond delay="3950"/>
                            </p:stCondLst>
                            <p:childTnLst>
                              <p:par>
                                <p:cTn id="325" presetID="9" presetClass="emph" presetSubtype="0" nodeType="afterEffect">
                                  <p:stCondLst>
                                    <p:cond delay="50"/>
                                  </p:stCondLst>
                                  <p:childTnLst>
                                    <p:set>
                                      <p:cBhvr>
                                        <p:cTn id="326" dur="indefinite"/>
                                        <p:tgtEl>
                                          <p:spTgt spid="83"/>
                                        </p:tgtEl>
                                        <p:attrNameLst>
                                          <p:attrName>style.opacity</p:attrName>
                                        </p:attrNameLst>
                                      </p:cBhvr>
                                      <p:to>
                                        <p:strVal val="1"/>
                                      </p:to>
                                    </p:set>
                                    <p:animEffect filter="image" prLst="opacity: 1">
                                      <p:cBhvr rctx="IE">
                                        <p:cTn id="327" dur="indefinite"/>
                                        <p:tgtEl>
                                          <p:spTgt spid="83"/>
                                        </p:tgtEl>
                                      </p:cBhvr>
                                    </p:animEffect>
                                  </p:childTnLst>
                                  <p:subTnLst>
                                    <p:animClr clrSpc="rgb" dir="cw">
                                      <p:cBhvr override="childStyle">
                                        <p:cTn dur="1" fill="hold" display="0" masterRel="nextClick" afterEffect="1"/>
                                        <p:tgtEl>
                                          <p:spTgt spid="83"/>
                                        </p:tgtEl>
                                        <p:attrNameLst>
                                          <p:attrName>ppt_c</p:attrName>
                                        </p:attrNameLst>
                                      </p:cBhvr>
                                      <p:to>
                                        <a:srgbClr val="7F7F7F"/>
                                      </p:to>
                                    </p:animClr>
                                  </p:subTnLst>
                                </p:cTn>
                              </p:par>
                            </p:childTnLst>
                          </p:cTn>
                        </p:par>
                        <p:par>
                          <p:cTn id="328" fill="hold">
                            <p:stCondLst>
                              <p:cond delay="4000"/>
                            </p:stCondLst>
                            <p:childTnLst>
                              <p:par>
                                <p:cTn id="329" presetID="9" presetClass="emph" presetSubtype="0" nodeType="afterEffect">
                                  <p:stCondLst>
                                    <p:cond delay="50"/>
                                  </p:stCondLst>
                                  <p:childTnLst>
                                    <p:set>
                                      <p:cBhvr>
                                        <p:cTn id="330" dur="indefinite"/>
                                        <p:tgtEl>
                                          <p:spTgt spid="456"/>
                                        </p:tgtEl>
                                        <p:attrNameLst>
                                          <p:attrName>style.opacity</p:attrName>
                                        </p:attrNameLst>
                                      </p:cBhvr>
                                      <p:to>
                                        <p:strVal val="1"/>
                                      </p:to>
                                    </p:set>
                                    <p:animEffect filter="image" prLst="opacity: 1">
                                      <p:cBhvr rctx="IE">
                                        <p:cTn id="331" dur="indefinite"/>
                                        <p:tgtEl>
                                          <p:spTgt spid="456"/>
                                        </p:tgtEl>
                                      </p:cBhvr>
                                    </p:animEffect>
                                  </p:childTnLst>
                                  <p:subTnLst>
                                    <p:animClr clrSpc="rgb" dir="cw">
                                      <p:cBhvr override="childStyle">
                                        <p:cTn dur="1" fill="hold" display="0" masterRel="nextClick" afterEffect="1"/>
                                        <p:tgtEl>
                                          <p:spTgt spid="456"/>
                                        </p:tgtEl>
                                        <p:attrNameLst>
                                          <p:attrName>ppt_c</p:attrName>
                                        </p:attrNameLst>
                                      </p:cBhvr>
                                      <p:to>
                                        <a:srgbClr val="7F7F7F"/>
                                      </p:to>
                                    </p:animClr>
                                  </p:subTnLst>
                                </p:cTn>
                              </p:par>
                            </p:childTnLst>
                          </p:cTn>
                        </p:par>
                        <p:par>
                          <p:cTn id="332" fill="hold">
                            <p:stCondLst>
                              <p:cond delay="4050"/>
                            </p:stCondLst>
                            <p:childTnLst>
                              <p:par>
                                <p:cTn id="333" presetID="9" presetClass="emph" presetSubtype="0" nodeType="afterEffect">
                                  <p:stCondLst>
                                    <p:cond delay="50"/>
                                  </p:stCondLst>
                                  <p:childTnLst>
                                    <p:set>
                                      <p:cBhvr>
                                        <p:cTn id="334" dur="indefinite"/>
                                        <p:tgtEl>
                                          <p:spTgt spid="457"/>
                                        </p:tgtEl>
                                        <p:attrNameLst>
                                          <p:attrName>style.opacity</p:attrName>
                                        </p:attrNameLst>
                                      </p:cBhvr>
                                      <p:to>
                                        <p:strVal val="1"/>
                                      </p:to>
                                    </p:set>
                                    <p:animEffect filter="image" prLst="opacity: 1">
                                      <p:cBhvr rctx="IE">
                                        <p:cTn id="335" dur="indefinite"/>
                                        <p:tgtEl>
                                          <p:spTgt spid="457"/>
                                        </p:tgtEl>
                                      </p:cBhvr>
                                    </p:animEffect>
                                  </p:childTnLst>
                                  <p:subTnLst>
                                    <p:animClr clrSpc="rgb" dir="cw">
                                      <p:cBhvr override="childStyle">
                                        <p:cTn dur="1" fill="hold" display="0" masterRel="nextClick" afterEffect="1"/>
                                        <p:tgtEl>
                                          <p:spTgt spid="457"/>
                                        </p:tgtEl>
                                        <p:attrNameLst>
                                          <p:attrName>ppt_c</p:attrName>
                                        </p:attrNameLst>
                                      </p:cBhvr>
                                      <p:to>
                                        <a:srgbClr val="7F7F7F"/>
                                      </p:to>
                                    </p:animClr>
                                  </p:subTnLst>
                                </p:cTn>
                              </p:par>
                            </p:childTnLst>
                          </p:cTn>
                        </p:par>
                        <p:par>
                          <p:cTn id="336" fill="hold">
                            <p:stCondLst>
                              <p:cond delay="4100"/>
                            </p:stCondLst>
                            <p:childTnLst>
                              <p:par>
                                <p:cTn id="337" presetID="9" presetClass="emph" presetSubtype="0" nodeType="afterEffect">
                                  <p:stCondLst>
                                    <p:cond delay="50"/>
                                  </p:stCondLst>
                                  <p:childTnLst>
                                    <p:set>
                                      <p:cBhvr>
                                        <p:cTn id="338" dur="indefinite"/>
                                        <p:tgtEl>
                                          <p:spTgt spid="461"/>
                                        </p:tgtEl>
                                        <p:attrNameLst>
                                          <p:attrName>style.opacity</p:attrName>
                                        </p:attrNameLst>
                                      </p:cBhvr>
                                      <p:to>
                                        <p:strVal val="1"/>
                                      </p:to>
                                    </p:set>
                                    <p:animEffect filter="image" prLst="opacity: 1">
                                      <p:cBhvr rctx="IE">
                                        <p:cTn id="339" dur="indefinite"/>
                                        <p:tgtEl>
                                          <p:spTgt spid="461"/>
                                        </p:tgtEl>
                                      </p:cBhvr>
                                    </p:animEffect>
                                  </p:childTnLst>
                                  <p:subTnLst>
                                    <p:animClr clrSpc="rgb" dir="cw">
                                      <p:cBhvr override="childStyle">
                                        <p:cTn dur="1" fill="hold" display="0" masterRel="nextClick" afterEffect="1"/>
                                        <p:tgtEl>
                                          <p:spTgt spid="461"/>
                                        </p:tgtEl>
                                        <p:attrNameLst>
                                          <p:attrName>ppt_c</p:attrName>
                                        </p:attrNameLst>
                                      </p:cBhvr>
                                      <p:to>
                                        <a:srgbClr val="7F7F7F"/>
                                      </p:to>
                                    </p:animClr>
                                  </p:subTnLst>
                                </p:cTn>
                              </p:par>
                            </p:childTnLst>
                          </p:cTn>
                        </p:par>
                        <p:par>
                          <p:cTn id="340" fill="hold">
                            <p:stCondLst>
                              <p:cond delay="4150"/>
                            </p:stCondLst>
                            <p:childTnLst>
                              <p:par>
                                <p:cTn id="341" presetID="9" presetClass="emph" presetSubtype="0" nodeType="afterEffect">
                                  <p:stCondLst>
                                    <p:cond delay="50"/>
                                  </p:stCondLst>
                                  <p:childTnLst>
                                    <p:set>
                                      <p:cBhvr>
                                        <p:cTn id="342" dur="indefinite"/>
                                        <p:tgtEl>
                                          <p:spTgt spid="458"/>
                                        </p:tgtEl>
                                        <p:attrNameLst>
                                          <p:attrName>style.opacity</p:attrName>
                                        </p:attrNameLst>
                                      </p:cBhvr>
                                      <p:to>
                                        <p:strVal val="1"/>
                                      </p:to>
                                    </p:set>
                                    <p:animEffect filter="image" prLst="opacity: 1">
                                      <p:cBhvr rctx="IE">
                                        <p:cTn id="343" dur="indefinite"/>
                                        <p:tgtEl>
                                          <p:spTgt spid="458"/>
                                        </p:tgtEl>
                                      </p:cBhvr>
                                    </p:animEffect>
                                  </p:childTnLst>
                                  <p:subTnLst>
                                    <p:animClr clrSpc="rgb" dir="cw">
                                      <p:cBhvr override="childStyle">
                                        <p:cTn dur="1" fill="hold" display="0" masterRel="nextClick" afterEffect="1"/>
                                        <p:tgtEl>
                                          <p:spTgt spid="458"/>
                                        </p:tgtEl>
                                        <p:attrNameLst>
                                          <p:attrName>ppt_c</p:attrName>
                                        </p:attrNameLst>
                                      </p:cBhvr>
                                      <p:to>
                                        <a:srgbClr val="7F7F7F"/>
                                      </p:to>
                                    </p:animClr>
                                  </p:subTnLst>
                                </p:cTn>
                              </p:par>
                            </p:childTnLst>
                          </p:cTn>
                        </p:par>
                        <p:par>
                          <p:cTn id="344" fill="hold">
                            <p:stCondLst>
                              <p:cond delay="4200"/>
                            </p:stCondLst>
                            <p:childTnLst>
                              <p:par>
                                <p:cTn id="345" presetID="9" presetClass="emph" presetSubtype="0" nodeType="afterEffect">
                                  <p:stCondLst>
                                    <p:cond delay="50"/>
                                  </p:stCondLst>
                                  <p:childTnLst>
                                    <p:set>
                                      <p:cBhvr>
                                        <p:cTn id="346" dur="indefinite"/>
                                        <p:tgtEl>
                                          <p:spTgt spid="462"/>
                                        </p:tgtEl>
                                        <p:attrNameLst>
                                          <p:attrName>style.opacity</p:attrName>
                                        </p:attrNameLst>
                                      </p:cBhvr>
                                      <p:to>
                                        <p:strVal val="1"/>
                                      </p:to>
                                    </p:set>
                                    <p:animEffect filter="image" prLst="opacity: 1">
                                      <p:cBhvr rctx="IE">
                                        <p:cTn id="347" dur="indefinite"/>
                                        <p:tgtEl>
                                          <p:spTgt spid="462"/>
                                        </p:tgtEl>
                                      </p:cBhvr>
                                    </p:animEffect>
                                  </p:childTnLst>
                                  <p:subTnLst>
                                    <p:animClr clrSpc="rgb" dir="cw">
                                      <p:cBhvr override="childStyle">
                                        <p:cTn dur="1" fill="hold" display="0" masterRel="nextClick" afterEffect="1"/>
                                        <p:tgtEl>
                                          <p:spTgt spid="462"/>
                                        </p:tgtEl>
                                        <p:attrNameLst>
                                          <p:attrName>ppt_c</p:attrName>
                                        </p:attrNameLst>
                                      </p:cBhvr>
                                      <p:to>
                                        <a:srgbClr val="7F7F7F"/>
                                      </p:to>
                                    </p:animClr>
                                  </p:subTnLst>
                                </p:cTn>
                              </p:par>
                            </p:childTnLst>
                          </p:cTn>
                        </p:par>
                        <p:par>
                          <p:cTn id="348" fill="hold">
                            <p:stCondLst>
                              <p:cond delay="4250"/>
                            </p:stCondLst>
                            <p:childTnLst>
                              <p:par>
                                <p:cTn id="349" presetID="9" presetClass="emph" presetSubtype="0" nodeType="afterEffect">
                                  <p:stCondLst>
                                    <p:cond delay="50"/>
                                  </p:stCondLst>
                                  <p:childTnLst>
                                    <p:set>
                                      <p:cBhvr>
                                        <p:cTn id="350" dur="indefinite"/>
                                        <p:tgtEl>
                                          <p:spTgt spid="454"/>
                                        </p:tgtEl>
                                        <p:attrNameLst>
                                          <p:attrName>style.opacity</p:attrName>
                                        </p:attrNameLst>
                                      </p:cBhvr>
                                      <p:to>
                                        <p:strVal val="1"/>
                                      </p:to>
                                    </p:set>
                                    <p:animEffect filter="image" prLst="opacity: 1">
                                      <p:cBhvr rctx="IE">
                                        <p:cTn id="351" dur="indefinite"/>
                                        <p:tgtEl>
                                          <p:spTgt spid="454"/>
                                        </p:tgtEl>
                                      </p:cBhvr>
                                    </p:animEffect>
                                  </p:childTnLst>
                                  <p:subTnLst>
                                    <p:animClr clrSpc="rgb" dir="cw">
                                      <p:cBhvr override="childStyle">
                                        <p:cTn dur="1" fill="hold" display="0" masterRel="nextClick" afterEffect="1"/>
                                        <p:tgtEl>
                                          <p:spTgt spid="454"/>
                                        </p:tgtEl>
                                        <p:attrNameLst>
                                          <p:attrName>ppt_c</p:attrName>
                                        </p:attrNameLst>
                                      </p:cBhvr>
                                      <p:to>
                                        <a:srgbClr val="7F7F7F"/>
                                      </p:to>
                                    </p:animClr>
                                  </p:subTnLst>
                                </p:cTn>
                              </p:par>
                            </p:childTnLst>
                          </p:cTn>
                        </p:par>
                        <p:par>
                          <p:cTn id="352" fill="hold">
                            <p:stCondLst>
                              <p:cond delay="4300"/>
                            </p:stCondLst>
                            <p:childTnLst>
                              <p:par>
                                <p:cTn id="353" presetID="9" presetClass="emph" presetSubtype="0" nodeType="afterEffect">
                                  <p:stCondLst>
                                    <p:cond delay="50"/>
                                  </p:stCondLst>
                                  <p:childTnLst>
                                    <p:set>
                                      <p:cBhvr>
                                        <p:cTn id="354" dur="indefinite"/>
                                        <p:tgtEl>
                                          <p:spTgt spid="363"/>
                                        </p:tgtEl>
                                        <p:attrNameLst>
                                          <p:attrName>style.opacity</p:attrName>
                                        </p:attrNameLst>
                                      </p:cBhvr>
                                      <p:to>
                                        <p:strVal val="1"/>
                                      </p:to>
                                    </p:set>
                                    <p:animEffect filter="image" prLst="opacity: 1">
                                      <p:cBhvr rctx="IE">
                                        <p:cTn id="355" dur="indefinite"/>
                                        <p:tgtEl>
                                          <p:spTgt spid="363"/>
                                        </p:tgtEl>
                                      </p:cBhvr>
                                    </p:animEffect>
                                  </p:childTnLst>
                                  <p:subTnLst>
                                    <p:animClr clrSpc="rgb" dir="cw">
                                      <p:cBhvr override="childStyle">
                                        <p:cTn dur="1" fill="hold" display="0" masterRel="nextClick" afterEffect="1"/>
                                        <p:tgtEl>
                                          <p:spTgt spid="363"/>
                                        </p:tgtEl>
                                        <p:attrNameLst>
                                          <p:attrName>ppt_c</p:attrName>
                                        </p:attrNameLst>
                                      </p:cBhvr>
                                      <p:to>
                                        <a:srgbClr val="7F7F7F"/>
                                      </p:to>
                                    </p:animClr>
                                  </p:subTnLst>
                                </p:cTn>
                              </p:par>
                            </p:childTnLst>
                          </p:cTn>
                        </p:par>
                        <p:par>
                          <p:cTn id="356" fill="hold">
                            <p:stCondLst>
                              <p:cond delay="4350"/>
                            </p:stCondLst>
                            <p:childTnLst>
                              <p:par>
                                <p:cTn id="357" presetID="9" presetClass="emph" presetSubtype="0" nodeType="afterEffect">
                                  <p:stCondLst>
                                    <p:cond delay="50"/>
                                  </p:stCondLst>
                                  <p:childTnLst>
                                    <p:set>
                                      <p:cBhvr>
                                        <p:cTn id="358" dur="indefinite"/>
                                        <p:tgtEl>
                                          <p:spTgt spid="391"/>
                                        </p:tgtEl>
                                        <p:attrNameLst>
                                          <p:attrName>style.opacity</p:attrName>
                                        </p:attrNameLst>
                                      </p:cBhvr>
                                      <p:to>
                                        <p:strVal val="1"/>
                                      </p:to>
                                    </p:set>
                                    <p:animEffect filter="image" prLst="opacity: 1">
                                      <p:cBhvr rctx="IE">
                                        <p:cTn id="359" dur="indefinite"/>
                                        <p:tgtEl>
                                          <p:spTgt spid="391"/>
                                        </p:tgtEl>
                                      </p:cBhvr>
                                    </p:animEffect>
                                  </p:childTnLst>
                                  <p:subTnLst>
                                    <p:animClr clrSpc="rgb" dir="cw">
                                      <p:cBhvr override="childStyle">
                                        <p:cTn dur="1" fill="hold" display="0" masterRel="nextClick" afterEffect="1"/>
                                        <p:tgtEl>
                                          <p:spTgt spid="391"/>
                                        </p:tgtEl>
                                        <p:attrNameLst>
                                          <p:attrName>ppt_c</p:attrName>
                                        </p:attrNameLst>
                                      </p:cBhvr>
                                      <p:to>
                                        <a:srgbClr val="7F7F7F"/>
                                      </p:to>
                                    </p:animClr>
                                  </p:subTnLst>
                                </p:cTn>
                              </p:par>
                            </p:childTnLst>
                          </p:cTn>
                        </p:par>
                        <p:par>
                          <p:cTn id="360" fill="hold">
                            <p:stCondLst>
                              <p:cond delay="4400"/>
                            </p:stCondLst>
                            <p:childTnLst>
                              <p:par>
                                <p:cTn id="361" presetID="9" presetClass="emph" presetSubtype="0" nodeType="afterEffect">
                                  <p:stCondLst>
                                    <p:cond delay="50"/>
                                  </p:stCondLst>
                                  <p:childTnLst>
                                    <p:set>
                                      <p:cBhvr>
                                        <p:cTn id="362" dur="indefinite"/>
                                        <p:tgtEl>
                                          <p:spTgt spid="97"/>
                                        </p:tgtEl>
                                        <p:attrNameLst>
                                          <p:attrName>style.opacity</p:attrName>
                                        </p:attrNameLst>
                                      </p:cBhvr>
                                      <p:to>
                                        <p:strVal val="1"/>
                                      </p:to>
                                    </p:set>
                                    <p:animEffect filter="image" prLst="opacity: 1">
                                      <p:cBhvr rctx="IE">
                                        <p:cTn id="363" dur="indefinite"/>
                                        <p:tgtEl>
                                          <p:spTgt spid="97"/>
                                        </p:tgtEl>
                                      </p:cBhvr>
                                    </p:animEffect>
                                  </p:childTnLst>
                                  <p:subTnLst>
                                    <p:animClr clrSpc="rgb" dir="cw">
                                      <p:cBhvr override="childStyle">
                                        <p:cTn dur="1" fill="hold" display="0" masterRel="nextClick" afterEffect="1"/>
                                        <p:tgtEl>
                                          <p:spTgt spid="97"/>
                                        </p:tgtEl>
                                        <p:attrNameLst>
                                          <p:attrName>ppt_c</p:attrName>
                                        </p:attrNameLst>
                                      </p:cBhvr>
                                      <p:to>
                                        <a:srgbClr val="7F7F7F"/>
                                      </p:to>
                                    </p:animClr>
                                  </p:subTnLst>
                                </p:cTn>
                              </p:par>
                            </p:childTnLst>
                          </p:cTn>
                        </p:par>
                        <p:par>
                          <p:cTn id="364" fill="hold">
                            <p:stCondLst>
                              <p:cond delay="4450"/>
                            </p:stCondLst>
                            <p:childTnLst>
                              <p:par>
                                <p:cTn id="365" presetID="9" presetClass="emph" presetSubtype="0" nodeType="afterEffect">
                                  <p:stCondLst>
                                    <p:cond delay="50"/>
                                  </p:stCondLst>
                                  <p:childTnLst>
                                    <p:set>
                                      <p:cBhvr>
                                        <p:cTn id="366" dur="indefinite"/>
                                        <p:tgtEl>
                                          <p:spTgt spid="19"/>
                                        </p:tgtEl>
                                        <p:attrNameLst>
                                          <p:attrName>style.opacity</p:attrName>
                                        </p:attrNameLst>
                                      </p:cBhvr>
                                      <p:to>
                                        <p:strVal val="1"/>
                                      </p:to>
                                    </p:set>
                                    <p:animEffect filter="image" prLst="opacity: 1">
                                      <p:cBhvr rctx="IE">
                                        <p:cTn id="367" dur="indefinite"/>
                                        <p:tgtEl>
                                          <p:spTgt spid="19"/>
                                        </p:tgtEl>
                                      </p:cBhvr>
                                    </p:animEffect>
                                  </p:childTnLst>
                                  <p:subTnLst>
                                    <p:animClr clrSpc="rgb" dir="cw">
                                      <p:cBhvr override="childStyle">
                                        <p:cTn dur="1" fill="hold" display="0" masterRel="nextClick" afterEffect="1"/>
                                        <p:tgtEl>
                                          <p:spTgt spid="19"/>
                                        </p:tgtEl>
                                        <p:attrNameLst>
                                          <p:attrName>ppt_c</p:attrName>
                                        </p:attrNameLst>
                                      </p:cBhvr>
                                      <p:to>
                                        <a:srgbClr val="7F7F7F"/>
                                      </p:to>
                                    </p:animClr>
                                  </p:subTnLst>
                                </p:cTn>
                              </p:par>
                            </p:childTnLst>
                          </p:cTn>
                        </p:par>
                        <p:par>
                          <p:cTn id="368" fill="hold">
                            <p:stCondLst>
                              <p:cond delay="4500"/>
                            </p:stCondLst>
                            <p:childTnLst>
                              <p:par>
                                <p:cTn id="369" presetID="9" presetClass="emph" presetSubtype="0" nodeType="afterEffect">
                                  <p:stCondLst>
                                    <p:cond delay="50"/>
                                  </p:stCondLst>
                                  <p:childTnLst>
                                    <p:set>
                                      <p:cBhvr>
                                        <p:cTn id="370" dur="indefinite"/>
                                        <p:tgtEl>
                                          <p:spTgt spid="31"/>
                                        </p:tgtEl>
                                        <p:attrNameLst>
                                          <p:attrName>style.opacity</p:attrName>
                                        </p:attrNameLst>
                                      </p:cBhvr>
                                      <p:to>
                                        <p:strVal val="1"/>
                                      </p:to>
                                    </p:set>
                                    <p:animEffect filter="image" prLst="opacity: 1">
                                      <p:cBhvr rctx="IE">
                                        <p:cTn id="371" dur="indefinite"/>
                                        <p:tgtEl>
                                          <p:spTgt spid="31"/>
                                        </p:tgtEl>
                                      </p:cBhvr>
                                    </p:animEffect>
                                  </p:childTnLst>
                                  <p:subTnLst>
                                    <p:animClr clrSpc="rgb" dir="cw">
                                      <p:cBhvr override="childStyle">
                                        <p:cTn dur="1" fill="hold" display="0" masterRel="nextClick" afterEffect="1"/>
                                        <p:tgtEl>
                                          <p:spTgt spid="31"/>
                                        </p:tgtEl>
                                        <p:attrNameLst>
                                          <p:attrName>ppt_c</p:attrName>
                                        </p:attrNameLst>
                                      </p:cBhvr>
                                      <p:to>
                                        <a:srgbClr val="7F7F7F"/>
                                      </p:to>
                                    </p:animClr>
                                  </p:subTnLst>
                                </p:cTn>
                              </p:par>
                            </p:childTnLst>
                          </p:cTn>
                        </p:par>
                        <p:par>
                          <p:cTn id="372" fill="hold">
                            <p:stCondLst>
                              <p:cond delay="4550"/>
                            </p:stCondLst>
                            <p:childTnLst>
                              <p:par>
                                <p:cTn id="373" presetID="9" presetClass="emph" presetSubtype="0" nodeType="afterEffect">
                                  <p:stCondLst>
                                    <p:cond delay="50"/>
                                  </p:stCondLst>
                                  <p:childTnLst>
                                    <p:set>
                                      <p:cBhvr>
                                        <p:cTn id="374" dur="indefinite"/>
                                        <p:tgtEl>
                                          <p:spTgt spid="385"/>
                                        </p:tgtEl>
                                        <p:attrNameLst>
                                          <p:attrName>style.opacity</p:attrName>
                                        </p:attrNameLst>
                                      </p:cBhvr>
                                      <p:to>
                                        <p:strVal val="1"/>
                                      </p:to>
                                    </p:set>
                                    <p:animEffect filter="image" prLst="opacity: 1">
                                      <p:cBhvr rctx="IE">
                                        <p:cTn id="375" dur="indefinite"/>
                                        <p:tgtEl>
                                          <p:spTgt spid="385"/>
                                        </p:tgtEl>
                                      </p:cBhvr>
                                    </p:animEffect>
                                  </p:childTnLst>
                                  <p:subTnLst>
                                    <p:animClr clrSpc="rgb" dir="cw">
                                      <p:cBhvr override="childStyle">
                                        <p:cTn dur="1" fill="hold" display="0" masterRel="nextClick" afterEffect="1"/>
                                        <p:tgtEl>
                                          <p:spTgt spid="385"/>
                                        </p:tgtEl>
                                        <p:attrNameLst>
                                          <p:attrName>ppt_c</p:attrName>
                                        </p:attrNameLst>
                                      </p:cBhvr>
                                      <p:to>
                                        <a:srgbClr val="7F7F7F"/>
                                      </p:to>
                                    </p:animClr>
                                  </p:subTnLst>
                                </p:cTn>
                              </p:par>
                            </p:childTnLst>
                          </p:cTn>
                        </p:par>
                        <p:par>
                          <p:cTn id="376" fill="hold">
                            <p:stCondLst>
                              <p:cond delay="4600"/>
                            </p:stCondLst>
                            <p:childTnLst>
                              <p:par>
                                <p:cTn id="377" presetID="9" presetClass="emph" presetSubtype="0" nodeType="afterEffect">
                                  <p:stCondLst>
                                    <p:cond delay="50"/>
                                  </p:stCondLst>
                                  <p:childTnLst>
                                    <p:set>
                                      <p:cBhvr>
                                        <p:cTn id="378" dur="indefinite"/>
                                        <p:tgtEl>
                                          <p:spTgt spid="466"/>
                                        </p:tgtEl>
                                        <p:attrNameLst>
                                          <p:attrName>style.opacity</p:attrName>
                                        </p:attrNameLst>
                                      </p:cBhvr>
                                      <p:to>
                                        <p:strVal val="1"/>
                                      </p:to>
                                    </p:set>
                                    <p:animEffect filter="image" prLst="opacity: 1">
                                      <p:cBhvr rctx="IE">
                                        <p:cTn id="379" dur="indefinite"/>
                                        <p:tgtEl>
                                          <p:spTgt spid="466"/>
                                        </p:tgtEl>
                                      </p:cBhvr>
                                    </p:animEffect>
                                  </p:childTnLst>
                                  <p:subTnLst>
                                    <p:animClr clrSpc="rgb" dir="cw">
                                      <p:cBhvr override="childStyle">
                                        <p:cTn dur="1" fill="hold" display="0" masterRel="nextClick" afterEffect="1"/>
                                        <p:tgtEl>
                                          <p:spTgt spid="466"/>
                                        </p:tgtEl>
                                        <p:attrNameLst>
                                          <p:attrName>ppt_c</p:attrName>
                                        </p:attrNameLst>
                                      </p:cBhvr>
                                      <p:to>
                                        <a:srgbClr val="0066FF"/>
                                      </p:to>
                                    </p:animClr>
                                  </p:subTnLst>
                                </p:cTn>
                              </p:par>
                            </p:childTnLst>
                          </p:cTn>
                        </p:par>
                        <p:par>
                          <p:cTn id="380" fill="hold">
                            <p:stCondLst>
                              <p:cond delay="4650"/>
                            </p:stCondLst>
                            <p:childTnLst>
                              <p:par>
                                <p:cTn id="381" presetID="9" presetClass="emph" presetSubtype="0" nodeType="afterEffect">
                                  <p:stCondLst>
                                    <p:cond delay="50"/>
                                  </p:stCondLst>
                                  <p:childTnLst>
                                    <p:set>
                                      <p:cBhvr>
                                        <p:cTn id="382" dur="indefinite"/>
                                        <p:tgtEl>
                                          <p:spTgt spid="81"/>
                                        </p:tgtEl>
                                        <p:attrNameLst>
                                          <p:attrName>style.opacity</p:attrName>
                                        </p:attrNameLst>
                                      </p:cBhvr>
                                      <p:to>
                                        <p:strVal val="1"/>
                                      </p:to>
                                    </p:set>
                                    <p:animEffect filter="image" prLst="opacity: 1">
                                      <p:cBhvr rctx="IE">
                                        <p:cTn id="383" dur="indefinite"/>
                                        <p:tgtEl>
                                          <p:spTgt spid="81"/>
                                        </p:tgtEl>
                                      </p:cBhvr>
                                    </p:animEffect>
                                  </p:childTnLst>
                                  <p:subTnLst>
                                    <p:animClr clrSpc="rgb" dir="cw">
                                      <p:cBhvr override="childStyle">
                                        <p:cTn dur="1" fill="hold" display="0" masterRel="nextClick" afterEffect="1"/>
                                        <p:tgtEl>
                                          <p:spTgt spid="81"/>
                                        </p:tgtEl>
                                        <p:attrNameLst>
                                          <p:attrName>ppt_c</p:attrName>
                                        </p:attrNameLst>
                                      </p:cBhvr>
                                      <p:to>
                                        <a:srgbClr val="7F7F7F"/>
                                      </p:to>
                                    </p:animClr>
                                  </p:subTnLst>
                                </p:cTn>
                              </p:par>
                            </p:childTnLst>
                          </p:cTn>
                        </p:par>
                        <p:par>
                          <p:cTn id="384" fill="hold">
                            <p:stCondLst>
                              <p:cond delay="4700"/>
                            </p:stCondLst>
                            <p:childTnLst>
                              <p:par>
                                <p:cTn id="385" presetID="9" presetClass="emph" presetSubtype="0" nodeType="afterEffect">
                                  <p:stCondLst>
                                    <p:cond delay="50"/>
                                  </p:stCondLst>
                                  <p:childTnLst>
                                    <p:set>
                                      <p:cBhvr>
                                        <p:cTn id="386" dur="indefinite"/>
                                        <p:tgtEl>
                                          <p:spTgt spid="79"/>
                                        </p:tgtEl>
                                        <p:attrNameLst>
                                          <p:attrName>style.opacity</p:attrName>
                                        </p:attrNameLst>
                                      </p:cBhvr>
                                      <p:to>
                                        <p:strVal val="1"/>
                                      </p:to>
                                    </p:set>
                                    <p:animEffect filter="image" prLst="opacity: 1">
                                      <p:cBhvr rctx="IE">
                                        <p:cTn id="387" dur="indefinite"/>
                                        <p:tgtEl>
                                          <p:spTgt spid="79"/>
                                        </p:tgtEl>
                                      </p:cBhvr>
                                    </p:animEffect>
                                  </p:childTnLst>
                                  <p:subTnLst>
                                    <p:animClr clrSpc="rgb" dir="cw">
                                      <p:cBhvr override="childStyle">
                                        <p:cTn dur="1" fill="hold" display="0" masterRel="nextClick" afterEffect="1"/>
                                        <p:tgtEl>
                                          <p:spTgt spid="79"/>
                                        </p:tgtEl>
                                        <p:attrNameLst>
                                          <p:attrName>ppt_c</p:attrName>
                                        </p:attrNameLst>
                                      </p:cBhvr>
                                      <p:to>
                                        <a:srgbClr val="7F7F7F"/>
                                      </p:to>
                                    </p:animClr>
                                  </p:subTnLst>
                                </p:cTn>
                              </p:par>
                            </p:childTnLst>
                          </p:cTn>
                        </p:par>
                        <p:par>
                          <p:cTn id="388" fill="hold">
                            <p:stCondLst>
                              <p:cond delay="4750"/>
                            </p:stCondLst>
                            <p:childTnLst>
                              <p:par>
                                <p:cTn id="389" presetID="9" presetClass="emph" presetSubtype="0" nodeType="afterEffect">
                                  <p:stCondLst>
                                    <p:cond delay="50"/>
                                  </p:stCondLst>
                                  <p:childTnLst>
                                    <p:set>
                                      <p:cBhvr>
                                        <p:cTn id="390" dur="indefinite"/>
                                        <p:tgtEl>
                                          <p:spTgt spid="77"/>
                                        </p:tgtEl>
                                        <p:attrNameLst>
                                          <p:attrName>style.opacity</p:attrName>
                                        </p:attrNameLst>
                                      </p:cBhvr>
                                      <p:to>
                                        <p:strVal val="1"/>
                                      </p:to>
                                    </p:set>
                                    <p:animEffect filter="image" prLst="opacity: 1">
                                      <p:cBhvr rctx="IE">
                                        <p:cTn id="391" dur="indefinite"/>
                                        <p:tgtEl>
                                          <p:spTgt spid="77"/>
                                        </p:tgtEl>
                                      </p:cBhvr>
                                    </p:animEffect>
                                  </p:childTnLst>
                                  <p:subTnLst>
                                    <p:animClr clrSpc="rgb" dir="cw">
                                      <p:cBhvr override="childStyle">
                                        <p:cTn dur="1" fill="hold" display="0" masterRel="nextClick" afterEffect="1"/>
                                        <p:tgtEl>
                                          <p:spTgt spid="77"/>
                                        </p:tgtEl>
                                        <p:attrNameLst>
                                          <p:attrName>ppt_c</p:attrName>
                                        </p:attrNameLst>
                                      </p:cBhvr>
                                      <p:to>
                                        <a:srgbClr val="7F7F7F"/>
                                      </p:to>
                                    </p:animClr>
                                  </p:subTnLst>
                                </p:cTn>
                              </p:par>
                            </p:childTnLst>
                          </p:cTn>
                        </p:par>
                        <p:par>
                          <p:cTn id="392" fill="hold">
                            <p:stCondLst>
                              <p:cond delay="4800"/>
                            </p:stCondLst>
                            <p:childTnLst>
                              <p:par>
                                <p:cTn id="393" presetID="9" presetClass="emph" presetSubtype="0" nodeType="afterEffect">
                                  <p:stCondLst>
                                    <p:cond delay="50"/>
                                  </p:stCondLst>
                                  <p:childTnLst>
                                    <p:set>
                                      <p:cBhvr>
                                        <p:cTn id="394" dur="indefinite"/>
                                        <p:tgtEl>
                                          <p:spTgt spid="87"/>
                                        </p:tgtEl>
                                        <p:attrNameLst>
                                          <p:attrName>style.opacity</p:attrName>
                                        </p:attrNameLst>
                                      </p:cBhvr>
                                      <p:to>
                                        <p:strVal val="1"/>
                                      </p:to>
                                    </p:set>
                                    <p:animEffect filter="image" prLst="opacity: 1">
                                      <p:cBhvr rctx="IE">
                                        <p:cTn id="395" dur="indefinite"/>
                                        <p:tgtEl>
                                          <p:spTgt spid="87"/>
                                        </p:tgtEl>
                                      </p:cBhvr>
                                    </p:animEffect>
                                  </p:childTnLst>
                                  <p:subTnLst>
                                    <p:animClr clrSpc="rgb" dir="cw">
                                      <p:cBhvr override="childStyle">
                                        <p:cTn dur="1" fill="hold" display="0" masterRel="nextClick" afterEffect="1"/>
                                        <p:tgtEl>
                                          <p:spTgt spid="87"/>
                                        </p:tgtEl>
                                        <p:attrNameLst>
                                          <p:attrName>ppt_c</p:attrName>
                                        </p:attrNameLst>
                                      </p:cBhvr>
                                      <p:to>
                                        <a:srgbClr val="7F7F7F"/>
                                      </p:to>
                                    </p:animClr>
                                  </p:subTnLst>
                                </p:cTn>
                              </p:par>
                            </p:childTnLst>
                          </p:cTn>
                        </p:par>
                        <p:par>
                          <p:cTn id="396" fill="hold">
                            <p:stCondLst>
                              <p:cond delay="4850"/>
                            </p:stCondLst>
                            <p:childTnLst>
                              <p:par>
                                <p:cTn id="397" presetID="9" presetClass="emph" presetSubtype="0" nodeType="afterEffect">
                                  <p:stCondLst>
                                    <p:cond delay="50"/>
                                  </p:stCondLst>
                                  <p:childTnLst>
                                    <p:set>
                                      <p:cBhvr>
                                        <p:cTn id="398" dur="indefinite"/>
                                        <p:tgtEl>
                                          <p:spTgt spid="382"/>
                                        </p:tgtEl>
                                        <p:attrNameLst>
                                          <p:attrName>style.opacity</p:attrName>
                                        </p:attrNameLst>
                                      </p:cBhvr>
                                      <p:to>
                                        <p:strVal val="1"/>
                                      </p:to>
                                    </p:set>
                                    <p:animEffect filter="image" prLst="opacity: 1">
                                      <p:cBhvr rctx="IE">
                                        <p:cTn id="399" dur="indefinite"/>
                                        <p:tgtEl>
                                          <p:spTgt spid="382"/>
                                        </p:tgtEl>
                                      </p:cBhvr>
                                    </p:animEffect>
                                  </p:childTnLst>
                                  <p:subTnLst>
                                    <p:animClr clrSpc="rgb" dir="cw">
                                      <p:cBhvr override="childStyle">
                                        <p:cTn dur="1" fill="hold" display="0" masterRel="nextClick" afterEffect="1"/>
                                        <p:tgtEl>
                                          <p:spTgt spid="382"/>
                                        </p:tgtEl>
                                        <p:attrNameLst>
                                          <p:attrName>ppt_c</p:attrName>
                                        </p:attrNameLst>
                                      </p:cBhvr>
                                      <p:to>
                                        <a:srgbClr val="7F7F7F"/>
                                      </p:to>
                                    </p:animClr>
                                  </p:subTnLst>
                                </p:cTn>
                              </p:par>
                            </p:childTnLst>
                          </p:cTn>
                        </p:par>
                        <p:par>
                          <p:cTn id="400" fill="hold">
                            <p:stCondLst>
                              <p:cond delay="4900"/>
                            </p:stCondLst>
                            <p:childTnLst>
                              <p:par>
                                <p:cTn id="401" presetID="9" presetClass="emph" presetSubtype="0" nodeType="afterEffect">
                                  <p:stCondLst>
                                    <p:cond delay="50"/>
                                  </p:stCondLst>
                                  <p:childTnLst>
                                    <p:set>
                                      <p:cBhvr>
                                        <p:cTn id="402" dur="indefinite"/>
                                        <p:tgtEl>
                                          <p:spTgt spid="381"/>
                                        </p:tgtEl>
                                        <p:attrNameLst>
                                          <p:attrName>style.opacity</p:attrName>
                                        </p:attrNameLst>
                                      </p:cBhvr>
                                      <p:to>
                                        <p:strVal val="1"/>
                                      </p:to>
                                    </p:set>
                                    <p:animEffect filter="image" prLst="opacity: 1">
                                      <p:cBhvr rctx="IE">
                                        <p:cTn id="403" dur="indefinite"/>
                                        <p:tgtEl>
                                          <p:spTgt spid="381"/>
                                        </p:tgtEl>
                                      </p:cBhvr>
                                    </p:animEffect>
                                  </p:childTnLst>
                                  <p:subTnLst>
                                    <p:animClr clrSpc="rgb" dir="cw">
                                      <p:cBhvr override="childStyle">
                                        <p:cTn dur="1" fill="hold" display="0" masterRel="nextClick" afterEffect="1"/>
                                        <p:tgtEl>
                                          <p:spTgt spid="381"/>
                                        </p:tgtEl>
                                        <p:attrNameLst>
                                          <p:attrName>ppt_c</p:attrName>
                                        </p:attrNameLst>
                                      </p:cBhvr>
                                      <p:to>
                                        <a:srgbClr val="7F7F7F"/>
                                      </p:to>
                                    </p:animClr>
                                  </p:subTnLst>
                                </p:cTn>
                              </p:par>
                            </p:childTnLst>
                          </p:cTn>
                        </p:par>
                        <p:par>
                          <p:cTn id="404" fill="hold">
                            <p:stCondLst>
                              <p:cond delay="4950"/>
                            </p:stCondLst>
                            <p:childTnLst>
                              <p:par>
                                <p:cTn id="405" presetID="9" presetClass="emph" presetSubtype="0" nodeType="afterEffect">
                                  <p:stCondLst>
                                    <p:cond delay="50"/>
                                  </p:stCondLst>
                                  <p:childTnLst>
                                    <p:set>
                                      <p:cBhvr>
                                        <p:cTn id="406" dur="indefinite"/>
                                        <p:tgtEl>
                                          <p:spTgt spid="386"/>
                                        </p:tgtEl>
                                        <p:attrNameLst>
                                          <p:attrName>style.opacity</p:attrName>
                                        </p:attrNameLst>
                                      </p:cBhvr>
                                      <p:to>
                                        <p:strVal val="1"/>
                                      </p:to>
                                    </p:set>
                                    <p:animEffect filter="image" prLst="opacity: 1">
                                      <p:cBhvr rctx="IE">
                                        <p:cTn id="407" dur="indefinite"/>
                                        <p:tgtEl>
                                          <p:spTgt spid="386"/>
                                        </p:tgtEl>
                                      </p:cBhvr>
                                    </p:animEffect>
                                  </p:childTnLst>
                                  <p:subTnLst>
                                    <p:animClr clrSpc="rgb" dir="cw">
                                      <p:cBhvr override="childStyle">
                                        <p:cTn dur="1" fill="hold" display="0" masterRel="nextClick" afterEffect="1"/>
                                        <p:tgtEl>
                                          <p:spTgt spid="386"/>
                                        </p:tgtEl>
                                        <p:attrNameLst>
                                          <p:attrName>ppt_c</p:attrName>
                                        </p:attrNameLst>
                                      </p:cBhvr>
                                      <p:to>
                                        <a:srgbClr val="7F7F7F"/>
                                      </p:to>
                                    </p:animClr>
                                  </p:subTnLst>
                                </p:cTn>
                              </p:par>
                            </p:childTnLst>
                          </p:cTn>
                        </p:par>
                        <p:par>
                          <p:cTn id="408" fill="hold">
                            <p:stCondLst>
                              <p:cond delay="5000"/>
                            </p:stCondLst>
                            <p:childTnLst>
                              <p:par>
                                <p:cTn id="409" presetID="9" presetClass="emph" presetSubtype="0" nodeType="afterEffect">
                                  <p:stCondLst>
                                    <p:cond delay="50"/>
                                  </p:stCondLst>
                                  <p:childTnLst>
                                    <p:set>
                                      <p:cBhvr>
                                        <p:cTn id="410" dur="indefinite"/>
                                        <p:tgtEl>
                                          <p:spTgt spid="368"/>
                                        </p:tgtEl>
                                        <p:attrNameLst>
                                          <p:attrName>style.opacity</p:attrName>
                                        </p:attrNameLst>
                                      </p:cBhvr>
                                      <p:to>
                                        <p:strVal val="1"/>
                                      </p:to>
                                    </p:set>
                                    <p:animEffect filter="image" prLst="opacity: 1">
                                      <p:cBhvr rctx="IE">
                                        <p:cTn id="411" dur="indefinite"/>
                                        <p:tgtEl>
                                          <p:spTgt spid="368"/>
                                        </p:tgtEl>
                                      </p:cBhvr>
                                    </p:animEffect>
                                  </p:childTnLst>
                                  <p:subTnLst>
                                    <p:animClr clrSpc="rgb" dir="cw">
                                      <p:cBhvr override="childStyle">
                                        <p:cTn dur="1" fill="hold" display="0" masterRel="nextClick" afterEffect="1"/>
                                        <p:tgtEl>
                                          <p:spTgt spid="368"/>
                                        </p:tgtEl>
                                        <p:attrNameLst>
                                          <p:attrName>ppt_c</p:attrName>
                                        </p:attrNameLst>
                                      </p:cBhvr>
                                      <p:to>
                                        <a:srgbClr val="7F7F7F"/>
                                      </p:to>
                                    </p:animClr>
                                  </p:subTnLst>
                                </p:cTn>
                              </p:par>
                            </p:childTnLst>
                          </p:cTn>
                        </p:par>
                        <p:par>
                          <p:cTn id="412" fill="hold">
                            <p:stCondLst>
                              <p:cond delay="5050"/>
                            </p:stCondLst>
                            <p:childTnLst>
                              <p:par>
                                <p:cTn id="413" presetID="9" presetClass="emph" presetSubtype="0" nodeType="afterEffect">
                                  <p:stCondLst>
                                    <p:cond delay="50"/>
                                  </p:stCondLst>
                                  <p:childTnLst>
                                    <p:set>
                                      <p:cBhvr>
                                        <p:cTn id="414" dur="indefinite"/>
                                        <p:tgtEl>
                                          <p:spTgt spid="33"/>
                                        </p:tgtEl>
                                        <p:attrNameLst>
                                          <p:attrName>style.opacity</p:attrName>
                                        </p:attrNameLst>
                                      </p:cBhvr>
                                      <p:to>
                                        <p:strVal val="1"/>
                                      </p:to>
                                    </p:set>
                                    <p:animEffect filter="image" prLst="opacity: 1">
                                      <p:cBhvr rctx="IE">
                                        <p:cTn id="415" dur="indefinite"/>
                                        <p:tgtEl>
                                          <p:spTgt spid="33"/>
                                        </p:tgtEl>
                                      </p:cBhvr>
                                    </p:animEffect>
                                  </p:childTnLst>
                                  <p:subTnLst>
                                    <p:animClr clrSpc="rgb" dir="cw">
                                      <p:cBhvr override="childStyle">
                                        <p:cTn dur="1" fill="hold" display="0" masterRel="nextClick" afterEffect="1"/>
                                        <p:tgtEl>
                                          <p:spTgt spid="33"/>
                                        </p:tgtEl>
                                        <p:attrNameLst>
                                          <p:attrName>ppt_c</p:attrName>
                                        </p:attrNameLst>
                                      </p:cBhvr>
                                      <p:to>
                                        <a:srgbClr val="0066FF"/>
                                      </p:to>
                                    </p:animClr>
                                  </p:subTnLst>
                                </p:cTn>
                              </p:par>
                            </p:childTnLst>
                          </p:cTn>
                        </p:par>
                        <p:par>
                          <p:cTn id="416" fill="hold">
                            <p:stCondLst>
                              <p:cond delay="5100"/>
                            </p:stCondLst>
                            <p:childTnLst>
                              <p:par>
                                <p:cTn id="417" presetID="9" presetClass="emph" presetSubtype="0" nodeType="afterEffect">
                                  <p:stCondLst>
                                    <p:cond delay="50"/>
                                  </p:stCondLst>
                                  <p:childTnLst>
                                    <p:set>
                                      <p:cBhvr>
                                        <p:cTn id="418" dur="indefinite"/>
                                        <p:tgtEl>
                                          <p:spTgt spid="463"/>
                                        </p:tgtEl>
                                        <p:attrNameLst>
                                          <p:attrName>style.opacity</p:attrName>
                                        </p:attrNameLst>
                                      </p:cBhvr>
                                      <p:to>
                                        <p:strVal val="1"/>
                                      </p:to>
                                    </p:set>
                                    <p:animEffect filter="image" prLst="opacity: 1">
                                      <p:cBhvr rctx="IE">
                                        <p:cTn id="419" dur="indefinite"/>
                                        <p:tgtEl>
                                          <p:spTgt spid="463"/>
                                        </p:tgtEl>
                                      </p:cBhvr>
                                    </p:animEffect>
                                  </p:childTnLst>
                                  <p:subTnLst>
                                    <p:animClr clrSpc="rgb" dir="cw">
                                      <p:cBhvr override="childStyle">
                                        <p:cTn dur="1" fill="hold" display="0" masterRel="nextClick" afterEffect="1"/>
                                        <p:tgtEl>
                                          <p:spTgt spid="463"/>
                                        </p:tgtEl>
                                        <p:attrNameLst>
                                          <p:attrName>ppt_c</p:attrName>
                                        </p:attrNameLst>
                                      </p:cBhvr>
                                      <p:to>
                                        <a:srgbClr val="0066FF"/>
                                      </p:to>
                                    </p:animClr>
                                  </p:subTnLst>
                                </p:cTn>
                              </p:par>
                            </p:childTnLst>
                          </p:cTn>
                        </p:par>
                        <p:par>
                          <p:cTn id="420" fill="hold">
                            <p:stCondLst>
                              <p:cond delay="5150"/>
                            </p:stCondLst>
                            <p:childTnLst>
                              <p:par>
                                <p:cTn id="421" presetID="9" presetClass="emph" presetSubtype="0" nodeType="afterEffect">
                                  <p:stCondLst>
                                    <p:cond delay="50"/>
                                  </p:stCondLst>
                                  <p:childTnLst>
                                    <p:set>
                                      <p:cBhvr>
                                        <p:cTn id="422" dur="indefinite"/>
                                        <p:tgtEl>
                                          <p:spTgt spid="371"/>
                                        </p:tgtEl>
                                        <p:attrNameLst>
                                          <p:attrName>style.opacity</p:attrName>
                                        </p:attrNameLst>
                                      </p:cBhvr>
                                      <p:to>
                                        <p:strVal val="1"/>
                                      </p:to>
                                    </p:set>
                                    <p:animEffect filter="image" prLst="opacity: 1">
                                      <p:cBhvr rctx="IE">
                                        <p:cTn id="423" dur="indefinite"/>
                                        <p:tgtEl>
                                          <p:spTgt spid="371"/>
                                        </p:tgtEl>
                                      </p:cBhvr>
                                    </p:animEffect>
                                  </p:childTnLst>
                                  <p:subTnLst>
                                    <p:animClr clrSpc="rgb" dir="cw">
                                      <p:cBhvr override="childStyle">
                                        <p:cTn dur="1" fill="hold" display="0" masterRel="nextClick" afterEffect="1"/>
                                        <p:tgtEl>
                                          <p:spTgt spid="371"/>
                                        </p:tgtEl>
                                        <p:attrNameLst>
                                          <p:attrName>ppt_c</p:attrName>
                                        </p:attrNameLst>
                                      </p:cBhvr>
                                      <p:to>
                                        <a:srgbClr val="0066FF"/>
                                      </p:to>
                                    </p:animClr>
                                  </p:subTnLst>
                                </p:cTn>
                              </p:par>
                            </p:childTnLst>
                          </p:cTn>
                        </p:par>
                        <p:par>
                          <p:cTn id="424" fill="hold">
                            <p:stCondLst>
                              <p:cond delay="5200"/>
                            </p:stCondLst>
                            <p:childTnLst>
                              <p:par>
                                <p:cTn id="425" presetID="9" presetClass="emph" presetSubtype="0" nodeType="afterEffect">
                                  <p:stCondLst>
                                    <p:cond delay="50"/>
                                  </p:stCondLst>
                                  <p:childTnLst>
                                    <p:set>
                                      <p:cBhvr>
                                        <p:cTn id="426" dur="indefinite"/>
                                        <p:tgtEl>
                                          <p:spTgt spid="370"/>
                                        </p:tgtEl>
                                        <p:attrNameLst>
                                          <p:attrName>style.opacity</p:attrName>
                                        </p:attrNameLst>
                                      </p:cBhvr>
                                      <p:to>
                                        <p:strVal val="1"/>
                                      </p:to>
                                    </p:set>
                                    <p:animEffect filter="image" prLst="opacity: 1">
                                      <p:cBhvr rctx="IE">
                                        <p:cTn id="427" dur="indefinite"/>
                                        <p:tgtEl>
                                          <p:spTgt spid="370"/>
                                        </p:tgtEl>
                                      </p:cBhvr>
                                    </p:animEffect>
                                  </p:childTnLst>
                                  <p:subTnLst>
                                    <p:animClr clrSpc="rgb" dir="cw">
                                      <p:cBhvr override="childStyle">
                                        <p:cTn dur="1" fill="hold" display="0" masterRel="nextClick" afterEffect="1"/>
                                        <p:tgtEl>
                                          <p:spTgt spid="370"/>
                                        </p:tgtEl>
                                        <p:attrNameLst>
                                          <p:attrName>ppt_c</p:attrName>
                                        </p:attrNameLst>
                                      </p:cBhvr>
                                      <p:to>
                                        <a:srgbClr val="0066FF"/>
                                      </p:to>
                                    </p:animClr>
                                  </p:subTnLst>
                                </p:cTn>
                              </p:par>
                            </p:childTnLst>
                          </p:cTn>
                        </p:par>
                        <p:par>
                          <p:cTn id="428" fill="hold">
                            <p:stCondLst>
                              <p:cond delay="5250"/>
                            </p:stCondLst>
                            <p:childTnLst>
                              <p:par>
                                <p:cTn id="429" presetID="9" presetClass="emph" presetSubtype="0" nodeType="afterEffect">
                                  <p:stCondLst>
                                    <p:cond delay="50"/>
                                  </p:stCondLst>
                                  <p:childTnLst>
                                    <p:set>
                                      <p:cBhvr>
                                        <p:cTn id="430" dur="indefinite"/>
                                        <p:tgtEl>
                                          <p:spTgt spid="460"/>
                                        </p:tgtEl>
                                        <p:attrNameLst>
                                          <p:attrName>style.opacity</p:attrName>
                                        </p:attrNameLst>
                                      </p:cBhvr>
                                      <p:to>
                                        <p:strVal val="1"/>
                                      </p:to>
                                    </p:set>
                                    <p:animEffect filter="image" prLst="opacity: 1">
                                      <p:cBhvr rctx="IE">
                                        <p:cTn id="431" dur="indefinite"/>
                                        <p:tgtEl>
                                          <p:spTgt spid="460"/>
                                        </p:tgtEl>
                                      </p:cBhvr>
                                    </p:animEffect>
                                  </p:childTnLst>
                                  <p:subTnLst>
                                    <p:animClr clrSpc="rgb" dir="cw">
                                      <p:cBhvr override="childStyle">
                                        <p:cTn dur="1" fill="hold" display="0" masterRel="nextClick" afterEffect="1"/>
                                        <p:tgtEl>
                                          <p:spTgt spid="460"/>
                                        </p:tgtEl>
                                        <p:attrNameLst>
                                          <p:attrName>ppt_c</p:attrName>
                                        </p:attrNameLst>
                                      </p:cBhvr>
                                      <p:to>
                                        <a:srgbClr val="0066FF"/>
                                      </p:to>
                                    </p:animClr>
                                  </p:subTnLst>
                                </p:cTn>
                              </p:par>
                            </p:childTnLst>
                          </p:cTn>
                        </p:par>
                        <p:par>
                          <p:cTn id="432" fill="hold">
                            <p:stCondLst>
                              <p:cond delay="5300"/>
                            </p:stCondLst>
                            <p:childTnLst>
                              <p:par>
                                <p:cTn id="433" presetID="9" presetClass="emph" presetSubtype="0" nodeType="afterEffect">
                                  <p:stCondLst>
                                    <p:cond delay="50"/>
                                  </p:stCondLst>
                                  <p:childTnLst>
                                    <p:set>
                                      <p:cBhvr>
                                        <p:cTn id="434" dur="indefinite"/>
                                        <p:tgtEl>
                                          <p:spTgt spid="455"/>
                                        </p:tgtEl>
                                        <p:attrNameLst>
                                          <p:attrName>style.opacity</p:attrName>
                                        </p:attrNameLst>
                                      </p:cBhvr>
                                      <p:to>
                                        <p:strVal val="1"/>
                                      </p:to>
                                    </p:set>
                                    <p:animEffect filter="image" prLst="opacity: 1">
                                      <p:cBhvr rctx="IE">
                                        <p:cTn id="435" dur="indefinite"/>
                                        <p:tgtEl>
                                          <p:spTgt spid="455"/>
                                        </p:tgtEl>
                                      </p:cBhvr>
                                    </p:animEffect>
                                  </p:childTnLst>
                                  <p:subTnLst>
                                    <p:animClr clrSpc="rgb" dir="cw">
                                      <p:cBhvr override="childStyle">
                                        <p:cTn dur="1" fill="hold" display="0" masterRel="nextClick" afterEffect="1"/>
                                        <p:tgtEl>
                                          <p:spTgt spid="455"/>
                                        </p:tgtEl>
                                        <p:attrNameLst>
                                          <p:attrName>ppt_c</p:attrName>
                                        </p:attrNameLst>
                                      </p:cBhvr>
                                      <p:to>
                                        <a:srgbClr val="0066FF"/>
                                      </p:to>
                                    </p:animClr>
                                  </p:subTnLst>
                                </p:cTn>
                              </p:par>
                            </p:childTnLst>
                          </p:cTn>
                        </p:par>
                        <p:par>
                          <p:cTn id="436" fill="hold">
                            <p:stCondLst>
                              <p:cond delay="5350"/>
                            </p:stCondLst>
                            <p:childTnLst>
                              <p:par>
                                <p:cTn id="437" presetID="9" presetClass="emph" presetSubtype="0" nodeType="afterEffect">
                                  <p:stCondLst>
                                    <p:cond delay="50"/>
                                  </p:stCondLst>
                                  <p:childTnLst>
                                    <p:set>
                                      <p:cBhvr>
                                        <p:cTn id="438" dur="indefinite"/>
                                        <p:tgtEl>
                                          <p:spTgt spid="459"/>
                                        </p:tgtEl>
                                        <p:attrNameLst>
                                          <p:attrName>style.opacity</p:attrName>
                                        </p:attrNameLst>
                                      </p:cBhvr>
                                      <p:to>
                                        <p:strVal val="1"/>
                                      </p:to>
                                    </p:set>
                                    <p:animEffect filter="image" prLst="opacity: 1">
                                      <p:cBhvr rctx="IE">
                                        <p:cTn id="439" dur="indefinite"/>
                                        <p:tgtEl>
                                          <p:spTgt spid="459"/>
                                        </p:tgtEl>
                                      </p:cBhvr>
                                    </p:animEffect>
                                  </p:childTnLst>
                                  <p:subTnLst>
                                    <p:animClr clrSpc="rgb" dir="cw">
                                      <p:cBhvr override="childStyle">
                                        <p:cTn dur="1" fill="hold" display="0" masterRel="nextClick" afterEffect="1"/>
                                        <p:tgtEl>
                                          <p:spTgt spid="459"/>
                                        </p:tgtEl>
                                        <p:attrNameLst>
                                          <p:attrName>ppt_c</p:attrName>
                                        </p:attrNameLst>
                                      </p:cBhvr>
                                      <p:to>
                                        <a:srgbClr val="0066FF"/>
                                      </p:to>
                                    </p:animClr>
                                  </p:subTnLst>
                                </p:cTn>
                              </p:par>
                            </p:childTnLst>
                          </p:cTn>
                        </p:par>
                        <p:par>
                          <p:cTn id="440" fill="hold">
                            <p:stCondLst>
                              <p:cond delay="5400"/>
                            </p:stCondLst>
                            <p:childTnLst>
                              <p:par>
                                <p:cTn id="441" presetID="9" presetClass="emph" presetSubtype="0" nodeType="afterEffect">
                                  <p:stCondLst>
                                    <p:cond delay="50"/>
                                  </p:stCondLst>
                                  <p:childTnLst>
                                    <p:set>
                                      <p:cBhvr>
                                        <p:cTn id="442" dur="indefinite"/>
                                        <p:tgtEl>
                                          <p:spTgt spid="453"/>
                                        </p:tgtEl>
                                        <p:attrNameLst>
                                          <p:attrName>style.opacity</p:attrName>
                                        </p:attrNameLst>
                                      </p:cBhvr>
                                      <p:to>
                                        <p:strVal val="1"/>
                                      </p:to>
                                    </p:set>
                                    <p:animEffect filter="image" prLst="opacity: 1">
                                      <p:cBhvr rctx="IE">
                                        <p:cTn id="443" dur="indefinite"/>
                                        <p:tgtEl>
                                          <p:spTgt spid="453"/>
                                        </p:tgtEl>
                                      </p:cBhvr>
                                    </p:animEffect>
                                  </p:childTnLst>
                                  <p:subTnLst>
                                    <p:animClr clrSpc="rgb" dir="cw">
                                      <p:cBhvr override="childStyle">
                                        <p:cTn dur="1" fill="hold" display="0" masterRel="nextClick" afterEffect="1"/>
                                        <p:tgtEl>
                                          <p:spTgt spid="453"/>
                                        </p:tgtEl>
                                        <p:attrNameLst>
                                          <p:attrName>ppt_c</p:attrName>
                                        </p:attrNameLst>
                                      </p:cBhvr>
                                      <p:to>
                                        <a:srgbClr val="0066FF"/>
                                      </p:to>
                                    </p:animClr>
                                  </p:subTnLst>
                                </p:cTn>
                              </p:par>
                            </p:childTnLst>
                          </p:cTn>
                        </p:par>
                        <p:par>
                          <p:cTn id="444" fill="hold">
                            <p:stCondLst>
                              <p:cond delay="5450"/>
                            </p:stCondLst>
                            <p:childTnLst>
                              <p:par>
                                <p:cTn id="445" presetID="9" presetClass="emph" presetSubtype="0" nodeType="afterEffect">
                                  <p:stCondLst>
                                    <p:cond delay="50"/>
                                  </p:stCondLst>
                                  <p:childTnLst>
                                    <p:set>
                                      <p:cBhvr>
                                        <p:cTn id="446" dur="indefinite"/>
                                        <p:tgtEl>
                                          <p:spTgt spid="25"/>
                                        </p:tgtEl>
                                        <p:attrNameLst>
                                          <p:attrName>style.opacity</p:attrName>
                                        </p:attrNameLst>
                                      </p:cBhvr>
                                      <p:to>
                                        <p:strVal val="1"/>
                                      </p:to>
                                    </p:set>
                                    <p:animEffect filter="image" prLst="opacity: 1">
                                      <p:cBhvr rctx="IE">
                                        <p:cTn id="447" dur="indefinite"/>
                                        <p:tgtEl>
                                          <p:spTgt spid="25"/>
                                        </p:tgtEl>
                                      </p:cBhvr>
                                    </p:animEffect>
                                  </p:childTnLst>
                                  <p:subTnLst>
                                    <p:animClr clrSpc="rgb" dir="cw">
                                      <p:cBhvr override="childStyle">
                                        <p:cTn dur="1" fill="hold" display="0" masterRel="nextClick" afterEffect="1"/>
                                        <p:tgtEl>
                                          <p:spTgt spid="25"/>
                                        </p:tgtEl>
                                        <p:attrNameLst>
                                          <p:attrName>ppt_c</p:attrName>
                                        </p:attrNameLst>
                                      </p:cBhvr>
                                      <p:to>
                                        <a:srgbClr val="0066FF"/>
                                      </p:to>
                                    </p:animClr>
                                  </p:subTnLst>
                                </p:cTn>
                              </p:par>
                            </p:childTnLst>
                          </p:cTn>
                        </p:par>
                        <p:par>
                          <p:cTn id="448" fill="hold">
                            <p:stCondLst>
                              <p:cond delay="5500"/>
                            </p:stCondLst>
                            <p:childTnLst>
                              <p:par>
                                <p:cTn id="449" presetID="9" presetClass="emph" presetSubtype="0" nodeType="afterEffect">
                                  <p:stCondLst>
                                    <p:cond delay="50"/>
                                  </p:stCondLst>
                                  <p:childTnLst>
                                    <p:set>
                                      <p:cBhvr>
                                        <p:cTn id="450" dur="indefinite"/>
                                        <p:tgtEl>
                                          <p:spTgt spid="7"/>
                                        </p:tgtEl>
                                        <p:attrNameLst>
                                          <p:attrName>style.opacity</p:attrName>
                                        </p:attrNameLst>
                                      </p:cBhvr>
                                      <p:to>
                                        <p:strVal val="1"/>
                                      </p:to>
                                    </p:set>
                                    <p:animEffect filter="image" prLst="opacity: 1">
                                      <p:cBhvr rctx="IE">
                                        <p:cTn id="451" dur="indefinite"/>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0066FF"/>
                                      </p:to>
                                    </p:animClr>
                                  </p:subTnLst>
                                </p:cTn>
                              </p:par>
                            </p:childTnLst>
                          </p:cTn>
                        </p:par>
                        <p:par>
                          <p:cTn id="452" fill="hold">
                            <p:stCondLst>
                              <p:cond delay="5550"/>
                            </p:stCondLst>
                            <p:childTnLst>
                              <p:par>
                                <p:cTn id="453" presetID="9" presetClass="emph" presetSubtype="0" nodeType="afterEffect">
                                  <p:stCondLst>
                                    <p:cond delay="50"/>
                                  </p:stCondLst>
                                  <p:childTnLst>
                                    <p:set>
                                      <p:cBhvr>
                                        <p:cTn id="454" dur="indefinite"/>
                                        <p:tgtEl>
                                          <p:spTgt spid="99"/>
                                        </p:tgtEl>
                                        <p:attrNameLst>
                                          <p:attrName>style.opacity</p:attrName>
                                        </p:attrNameLst>
                                      </p:cBhvr>
                                      <p:to>
                                        <p:strVal val="1"/>
                                      </p:to>
                                    </p:set>
                                    <p:animEffect filter="image" prLst="opacity: 1">
                                      <p:cBhvr rctx="IE">
                                        <p:cTn id="455" dur="indefinite"/>
                                        <p:tgtEl>
                                          <p:spTgt spid="99"/>
                                        </p:tgtEl>
                                      </p:cBhvr>
                                    </p:animEffect>
                                  </p:childTnLst>
                                  <p:subTnLst>
                                    <p:animClr clrSpc="rgb" dir="cw">
                                      <p:cBhvr override="childStyle">
                                        <p:cTn dur="1" fill="hold" display="0" masterRel="nextClick" afterEffect="1"/>
                                        <p:tgtEl>
                                          <p:spTgt spid="99"/>
                                        </p:tgtEl>
                                        <p:attrNameLst>
                                          <p:attrName>ppt_c</p:attrName>
                                        </p:attrNameLst>
                                      </p:cBhvr>
                                      <p:to>
                                        <a:srgbClr val="0066FF"/>
                                      </p:to>
                                    </p:animClr>
                                  </p:subTnLst>
                                </p:cTn>
                              </p:par>
                            </p:childTnLst>
                          </p:cTn>
                        </p:par>
                        <p:par>
                          <p:cTn id="456" fill="hold">
                            <p:stCondLst>
                              <p:cond delay="5600"/>
                            </p:stCondLst>
                            <p:childTnLst>
                              <p:par>
                                <p:cTn id="457" presetID="9" presetClass="emph" presetSubtype="0" nodeType="afterEffect">
                                  <p:stCondLst>
                                    <p:cond delay="50"/>
                                  </p:stCondLst>
                                  <p:childTnLst>
                                    <p:set>
                                      <p:cBhvr>
                                        <p:cTn id="458" dur="indefinite"/>
                                        <p:tgtEl>
                                          <p:spTgt spid="91"/>
                                        </p:tgtEl>
                                        <p:attrNameLst>
                                          <p:attrName>style.opacity</p:attrName>
                                        </p:attrNameLst>
                                      </p:cBhvr>
                                      <p:to>
                                        <p:strVal val="1"/>
                                      </p:to>
                                    </p:set>
                                    <p:animEffect filter="image" prLst="opacity: 1">
                                      <p:cBhvr rctx="IE">
                                        <p:cTn id="459" dur="indefinite"/>
                                        <p:tgtEl>
                                          <p:spTgt spid="91"/>
                                        </p:tgtEl>
                                      </p:cBhvr>
                                    </p:animEffect>
                                  </p:childTnLst>
                                  <p:subTnLst>
                                    <p:animClr clrSpc="rgb" dir="cw">
                                      <p:cBhvr override="childStyle">
                                        <p:cTn dur="1" fill="hold" display="0" masterRel="nextClick" afterEffect="1"/>
                                        <p:tgtEl>
                                          <p:spTgt spid="91"/>
                                        </p:tgtEl>
                                        <p:attrNameLst>
                                          <p:attrName>ppt_c</p:attrName>
                                        </p:attrNameLst>
                                      </p:cBhvr>
                                      <p:to>
                                        <a:srgbClr val="0066FF"/>
                                      </p:to>
                                    </p:animClr>
                                  </p:subTnLst>
                                </p:cTn>
                              </p:par>
                            </p:childTnLst>
                          </p:cTn>
                        </p:par>
                        <p:par>
                          <p:cTn id="460" fill="hold">
                            <p:stCondLst>
                              <p:cond delay="5650"/>
                            </p:stCondLst>
                            <p:childTnLst>
                              <p:par>
                                <p:cTn id="461" presetID="9" presetClass="emph" presetSubtype="0" nodeType="afterEffect">
                                  <p:stCondLst>
                                    <p:cond delay="50"/>
                                  </p:stCondLst>
                                  <p:childTnLst>
                                    <p:set>
                                      <p:cBhvr>
                                        <p:cTn id="462" dur="indefinite"/>
                                        <p:tgtEl>
                                          <p:spTgt spid="375"/>
                                        </p:tgtEl>
                                        <p:attrNameLst>
                                          <p:attrName>style.opacity</p:attrName>
                                        </p:attrNameLst>
                                      </p:cBhvr>
                                      <p:to>
                                        <p:strVal val="1"/>
                                      </p:to>
                                    </p:set>
                                    <p:animEffect filter="image" prLst="opacity: 1">
                                      <p:cBhvr rctx="IE">
                                        <p:cTn id="463" dur="indefinite"/>
                                        <p:tgtEl>
                                          <p:spTgt spid="375"/>
                                        </p:tgtEl>
                                      </p:cBhvr>
                                    </p:animEffect>
                                  </p:childTnLst>
                                  <p:subTnLst>
                                    <p:animClr clrSpc="rgb" dir="cw">
                                      <p:cBhvr override="childStyle">
                                        <p:cTn dur="1" fill="hold" display="0" masterRel="nextClick" afterEffect="1"/>
                                        <p:tgtEl>
                                          <p:spTgt spid="375"/>
                                        </p:tgtEl>
                                        <p:attrNameLst>
                                          <p:attrName>ppt_c</p:attrName>
                                        </p:attrNameLst>
                                      </p:cBhvr>
                                      <p:to>
                                        <a:srgbClr val="0066FF"/>
                                      </p:to>
                                    </p:animClr>
                                  </p:subTnLst>
                                </p:cTn>
                              </p:par>
                            </p:childTnLst>
                          </p:cTn>
                        </p:par>
                        <p:par>
                          <p:cTn id="464" fill="hold">
                            <p:stCondLst>
                              <p:cond delay="5700"/>
                            </p:stCondLst>
                            <p:childTnLst>
                              <p:par>
                                <p:cTn id="465" presetID="9" presetClass="emph" presetSubtype="0" nodeType="afterEffect">
                                  <p:stCondLst>
                                    <p:cond delay="50"/>
                                  </p:stCondLst>
                                  <p:childTnLst>
                                    <p:set>
                                      <p:cBhvr>
                                        <p:cTn id="466" dur="indefinite"/>
                                        <p:tgtEl>
                                          <p:spTgt spid="392"/>
                                        </p:tgtEl>
                                        <p:attrNameLst>
                                          <p:attrName>style.opacity</p:attrName>
                                        </p:attrNameLst>
                                      </p:cBhvr>
                                      <p:to>
                                        <p:strVal val="1"/>
                                      </p:to>
                                    </p:set>
                                    <p:animEffect filter="image" prLst="opacity: 1">
                                      <p:cBhvr rctx="IE">
                                        <p:cTn id="467" dur="indefinite"/>
                                        <p:tgtEl>
                                          <p:spTgt spid="392"/>
                                        </p:tgtEl>
                                      </p:cBhvr>
                                    </p:animEffect>
                                  </p:childTnLst>
                                  <p:subTnLst>
                                    <p:animClr clrSpc="rgb" dir="cw">
                                      <p:cBhvr override="childStyle">
                                        <p:cTn dur="1" fill="hold" display="0" masterRel="nextClick" afterEffect="1"/>
                                        <p:tgtEl>
                                          <p:spTgt spid="392"/>
                                        </p:tgtEl>
                                        <p:attrNameLst>
                                          <p:attrName>ppt_c</p:attrName>
                                        </p:attrNameLst>
                                      </p:cBhvr>
                                      <p:to>
                                        <a:srgbClr val="0066FF"/>
                                      </p:to>
                                    </p:animClr>
                                  </p:subTnLst>
                                </p:cTn>
                              </p:par>
                            </p:childTnLst>
                          </p:cTn>
                        </p:par>
                        <p:par>
                          <p:cTn id="468" fill="hold">
                            <p:stCondLst>
                              <p:cond delay="5750"/>
                            </p:stCondLst>
                            <p:childTnLst>
                              <p:par>
                                <p:cTn id="469" presetID="9" presetClass="emph" presetSubtype="0" nodeType="afterEffect">
                                  <p:stCondLst>
                                    <p:cond delay="0"/>
                                  </p:stCondLst>
                                  <p:endCondLst>
                                    <p:cond evt="onNext" delay="0">
                                      <p:tgtEl>
                                        <p:sldTgt/>
                                      </p:tgtEl>
                                    </p:cond>
                                  </p:endCondLst>
                                  <p:childTnLst>
                                    <p:set>
                                      <p:cBhvr>
                                        <p:cTn id="470" dur="indefinite"/>
                                        <p:tgtEl>
                                          <p:spTgt spid="388"/>
                                        </p:tgtEl>
                                        <p:attrNameLst>
                                          <p:attrName>style.opacity</p:attrName>
                                        </p:attrNameLst>
                                      </p:cBhvr>
                                      <p:to>
                                        <p:strVal val="1"/>
                                      </p:to>
                                    </p:set>
                                    <p:animEffect filter="image" prLst="opacity: 1">
                                      <p:cBhvr rctx="IE">
                                        <p:cTn id="471" dur="indefinite"/>
                                        <p:tgtEl>
                                          <p:spTgt spid="388"/>
                                        </p:tgtEl>
                                      </p:cBhvr>
                                    </p:animEffect>
                                  </p:childTnLst>
                                  <p:subTnLst>
                                    <p:animClr clrSpc="rgb" dir="cw">
                                      <p:cBhvr override="childStyle">
                                        <p:cTn dur="1" fill="hold" display="0" masterRel="nextClick" afterEffect="1"/>
                                        <p:tgtEl>
                                          <p:spTgt spid="388"/>
                                        </p:tgtEl>
                                        <p:attrNameLst>
                                          <p:attrName>ppt_c</p:attrName>
                                        </p:attrNameLst>
                                      </p:cBhvr>
                                      <p:to>
                                        <a:srgbClr val="0066FF"/>
                                      </p:to>
                                    </p:animClr>
                                  </p:subTnLst>
                                </p:cTn>
                              </p:par>
                            </p:childTnLst>
                          </p:cTn>
                        </p:par>
                      </p:childTnLst>
                    </p:cTn>
                  </p:par>
                  <p:par>
                    <p:cTn id="472" fill="hold">
                      <p:stCondLst>
                        <p:cond delay="indefinite"/>
                      </p:stCondLst>
                      <p:childTnLst>
                        <p:par>
                          <p:cTn id="473" fill="hold">
                            <p:stCondLst>
                              <p:cond delay="0"/>
                            </p:stCondLst>
                            <p:childTnLst>
                              <p:par>
                                <p:cTn id="474" presetID="14" presetClass="exit" presetSubtype="10" fill="hold" nodeType="clickEffect">
                                  <p:stCondLst>
                                    <p:cond delay="0"/>
                                  </p:stCondLst>
                                  <p:childTnLst>
                                    <p:animEffect transition="out" filter="randombar(horizontal)">
                                      <p:cBhvr>
                                        <p:cTn id="475" dur="500"/>
                                        <p:tgtEl>
                                          <p:spTgt spid="12"/>
                                        </p:tgtEl>
                                      </p:cBhvr>
                                    </p:animEffect>
                                    <p:set>
                                      <p:cBhvr>
                                        <p:cTn id="476" dur="1" fill="hold">
                                          <p:stCondLst>
                                            <p:cond delay="499"/>
                                          </p:stCondLst>
                                        </p:cTn>
                                        <p:tgtEl>
                                          <p:spTgt spid="12"/>
                                        </p:tgtEl>
                                        <p:attrNameLst>
                                          <p:attrName>style.visibility</p:attrName>
                                        </p:attrNameLst>
                                      </p:cBhvr>
                                      <p:to>
                                        <p:strVal val="hidden"/>
                                      </p:to>
                                    </p:set>
                                  </p:childTnLst>
                                </p:cTn>
                              </p:par>
                            </p:childTnLst>
                          </p:cTn>
                        </p:par>
                        <p:par>
                          <p:cTn id="477" fill="hold">
                            <p:stCondLst>
                              <p:cond delay="500"/>
                            </p:stCondLst>
                            <p:childTnLst>
                              <p:par>
                                <p:cTn id="478" presetID="14" presetClass="entr" presetSubtype="10" fill="hold" nodeType="afterEffect">
                                  <p:stCondLst>
                                    <p:cond delay="0"/>
                                  </p:stCondLst>
                                  <p:childTnLst>
                                    <p:set>
                                      <p:cBhvr>
                                        <p:cTn id="479" dur="1" fill="hold">
                                          <p:stCondLst>
                                            <p:cond delay="0"/>
                                          </p:stCondLst>
                                        </p:cTn>
                                        <p:tgtEl>
                                          <p:spTgt spid="1026"/>
                                        </p:tgtEl>
                                        <p:attrNameLst>
                                          <p:attrName>style.visibility</p:attrName>
                                        </p:attrNameLst>
                                      </p:cBhvr>
                                      <p:to>
                                        <p:strVal val="visible"/>
                                      </p:to>
                                    </p:set>
                                    <p:animEffect transition="in" filter="randombar(horizontal)">
                                      <p:cBhvr>
                                        <p:cTn id="480" dur="500"/>
                                        <p:tgtEl>
                                          <p:spTgt spid="1026"/>
                                        </p:tgtEl>
                                      </p:cBhvr>
                                    </p:animEffect>
                                  </p:childTnLst>
                                </p:cTn>
                              </p:par>
                            </p:childTnLst>
                          </p:cTn>
                        </p:par>
                        <p:par>
                          <p:cTn id="481" fill="hold">
                            <p:stCondLst>
                              <p:cond delay="1000"/>
                            </p:stCondLst>
                            <p:childTnLst>
                              <p:par>
                                <p:cTn id="482" presetID="19" presetClass="emph" presetSubtype="0" fill="hold" nodeType="afterEffect">
                                  <p:stCondLst>
                                    <p:cond delay="0"/>
                                  </p:stCondLst>
                                  <p:childTnLst>
                                    <p:animClr clrSpc="rgb" dir="cw">
                                      <p:cBhvr override="childStyle">
                                        <p:cTn id="483" dur="500" fill="hold"/>
                                        <p:tgtEl>
                                          <p:spTgt spid="218">
                                            <p:txEl>
                                              <p:pRg st="0" end="0"/>
                                            </p:txEl>
                                          </p:spTgt>
                                        </p:tgtEl>
                                        <p:attrNameLst>
                                          <p:attrName>style.color</p:attrName>
                                        </p:attrNameLst>
                                      </p:cBhvr>
                                      <p:to>
                                        <a:srgbClr val="CC3300"/>
                                      </p:to>
                                    </p:animClr>
                                    <p:animClr clrSpc="rgb" dir="cw">
                                      <p:cBhvr>
                                        <p:cTn id="484" dur="500" fill="hold"/>
                                        <p:tgtEl>
                                          <p:spTgt spid="218">
                                            <p:txEl>
                                              <p:pRg st="0" end="0"/>
                                            </p:txEl>
                                          </p:spTgt>
                                        </p:tgtEl>
                                        <p:attrNameLst>
                                          <p:attrName>fillcolor</p:attrName>
                                        </p:attrNameLst>
                                      </p:cBhvr>
                                      <p:to>
                                        <a:srgbClr val="CC3300"/>
                                      </p:to>
                                    </p:animClr>
                                    <p:set>
                                      <p:cBhvr>
                                        <p:cTn id="485" dur="500" fill="hold"/>
                                        <p:tgtEl>
                                          <p:spTgt spid="218">
                                            <p:txEl>
                                              <p:pRg st="0" end="0"/>
                                            </p:txEl>
                                          </p:spTgt>
                                        </p:tgtEl>
                                        <p:attrNameLst>
                                          <p:attrName>fill.type</p:attrName>
                                        </p:attrNameLst>
                                      </p:cBhvr>
                                      <p:to>
                                        <p:strVal val="solid"/>
                                      </p:to>
                                    </p:set>
                                    <p:set>
                                      <p:cBhvr>
                                        <p:cTn id="486" dur="500" fill="hold"/>
                                        <p:tgtEl>
                                          <p:spTgt spid="218">
                                            <p:txEl>
                                              <p:pRg st="0" end="0"/>
                                            </p:txEl>
                                          </p:spTgt>
                                        </p:tgtEl>
                                        <p:attrNameLst>
                                          <p:attrName>fill.on</p:attrName>
                                        </p:attrNameLst>
                                      </p:cBhvr>
                                      <p:to>
                                        <p:strVal val="true"/>
                                      </p:to>
                                    </p:set>
                                  </p:childTnLst>
                                </p:cTn>
                              </p:par>
                            </p:childTnLst>
                          </p:cTn>
                        </p:par>
                      </p:childTnLst>
                    </p:cTn>
                  </p:par>
                  <p:par>
                    <p:cTn id="487" fill="hold">
                      <p:stCondLst>
                        <p:cond delay="indefinite"/>
                      </p:stCondLst>
                      <p:childTnLst>
                        <p:par>
                          <p:cTn id="488" fill="hold">
                            <p:stCondLst>
                              <p:cond delay="0"/>
                            </p:stCondLst>
                            <p:childTnLst>
                              <p:par>
                                <p:cTn id="489" presetID="9" presetClass="emph" presetSubtype="0" nodeType="clickEffect">
                                  <p:stCondLst>
                                    <p:cond delay="200"/>
                                  </p:stCondLst>
                                  <p:childTnLst>
                                    <p:set>
                                      <p:cBhvr>
                                        <p:cTn id="490" dur="indefinite"/>
                                        <p:tgtEl>
                                          <p:spTgt spid="91"/>
                                        </p:tgtEl>
                                        <p:attrNameLst>
                                          <p:attrName>style.opacity</p:attrName>
                                        </p:attrNameLst>
                                      </p:cBhvr>
                                      <p:to>
                                        <p:strVal val="1"/>
                                      </p:to>
                                    </p:set>
                                    <p:animEffect filter="image" prLst="opacity: 1">
                                      <p:cBhvr rctx="IE">
                                        <p:cTn id="491" dur="indefinite"/>
                                        <p:tgtEl>
                                          <p:spTgt spid="91"/>
                                        </p:tgtEl>
                                      </p:cBhvr>
                                    </p:animEffect>
                                  </p:childTnLst>
                                  <p:subTnLst>
                                    <p:animClr clrSpc="rgb" dir="cw">
                                      <p:cBhvr override="childStyle">
                                        <p:cTn dur="1" fill="hold" display="0" masterRel="nextClick" afterEffect="1"/>
                                        <p:tgtEl>
                                          <p:spTgt spid="91"/>
                                        </p:tgtEl>
                                        <p:attrNameLst>
                                          <p:attrName>ppt_c</p:attrName>
                                        </p:attrNameLst>
                                      </p:cBhvr>
                                      <p:to>
                                        <a:srgbClr val="CC3300"/>
                                      </p:to>
                                    </p:animClr>
                                  </p:subTnLst>
                                </p:cTn>
                              </p:par>
                            </p:childTnLst>
                          </p:cTn>
                        </p:par>
                      </p:childTnLst>
                    </p:cTn>
                  </p:par>
                  <p:par>
                    <p:cTn id="492" fill="hold">
                      <p:stCondLst>
                        <p:cond delay="indefinite"/>
                      </p:stCondLst>
                      <p:childTnLst>
                        <p:par>
                          <p:cTn id="493" fill="hold">
                            <p:stCondLst>
                              <p:cond delay="0"/>
                            </p:stCondLst>
                            <p:childTnLst>
                              <p:par>
                                <p:cTn id="494" presetID="9" presetClass="emph" presetSubtype="0" nodeType="clickEffect">
                                  <p:stCondLst>
                                    <p:cond delay="200"/>
                                  </p:stCondLst>
                                  <p:childTnLst>
                                    <p:set>
                                      <p:cBhvr>
                                        <p:cTn id="495" dur="indefinite"/>
                                        <p:tgtEl>
                                          <p:spTgt spid="99"/>
                                        </p:tgtEl>
                                        <p:attrNameLst>
                                          <p:attrName>style.opacity</p:attrName>
                                        </p:attrNameLst>
                                      </p:cBhvr>
                                      <p:to>
                                        <p:strVal val="1"/>
                                      </p:to>
                                    </p:set>
                                    <p:animEffect filter="image" prLst="opacity: 1">
                                      <p:cBhvr rctx="IE">
                                        <p:cTn id="496" dur="indefinite"/>
                                        <p:tgtEl>
                                          <p:spTgt spid="99"/>
                                        </p:tgtEl>
                                      </p:cBhvr>
                                    </p:animEffect>
                                  </p:childTnLst>
                                  <p:subTnLst>
                                    <p:animClr clrSpc="rgb" dir="cw">
                                      <p:cBhvr override="childStyle">
                                        <p:cTn dur="1" fill="hold" display="0" masterRel="nextClick" afterEffect="1"/>
                                        <p:tgtEl>
                                          <p:spTgt spid="99"/>
                                        </p:tgtEl>
                                        <p:attrNameLst>
                                          <p:attrName>ppt_c</p:attrName>
                                        </p:attrNameLst>
                                      </p:cBhvr>
                                      <p:to>
                                        <a:srgbClr val="CC3300"/>
                                      </p:to>
                                    </p:animClr>
                                  </p:subTnLst>
                                </p:cTn>
                              </p:par>
                            </p:childTnLst>
                          </p:cTn>
                        </p:par>
                      </p:childTnLst>
                    </p:cTn>
                  </p:par>
                  <p:par>
                    <p:cTn id="497" fill="hold">
                      <p:stCondLst>
                        <p:cond delay="indefinite"/>
                      </p:stCondLst>
                      <p:childTnLst>
                        <p:par>
                          <p:cTn id="498" fill="hold">
                            <p:stCondLst>
                              <p:cond delay="0"/>
                            </p:stCondLst>
                            <p:childTnLst>
                              <p:par>
                                <p:cTn id="499" presetID="9" presetClass="emph" presetSubtype="0" nodeType="clickEffect">
                                  <p:stCondLst>
                                    <p:cond delay="0"/>
                                  </p:stCondLst>
                                  <p:childTnLst>
                                    <p:set>
                                      <p:cBhvr>
                                        <p:cTn id="500" dur="indefinite"/>
                                        <p:tgtEl>
                                          <p:spTgt spid="1026"/>
                                        </p:tgtEl>
                                        <p:attrNameLst>
                                          <p:attrName>style.opacity</p:attrName>
                                        </p:attrNameLst>
                                      </p:cBhvr>
                                      <p:to>
                                        <p:strVal val="0.5"/>
                                      </p:to>
                                    </p:set>
                                    <p:animEffect filter="image" prLst="opacity: 0.5">
                                      <p:cBhvr rctx="IE">
                                        <p:cTn id="501" dur="indefinite"/>
                                        <p:tgtEl>
                                          <p:spTgt spid="1026"/>
                                        </p:tgtEl>
                                      </p:cBhvr>
                                    </p:animEffect>
                                  </p:childTnLst>
                                </p:cTn>
                              </p:par>
                              <p:par>
                                <p:cTn id="502" presetID="9" presetClass="emph" presetSubtype="0" grpId="0" nodeType="withEffect">
                                  <p:stCondLst>
                                    <p:cond delay="0"/>
                                  </p:stCondLst>
                                  <p:childTnLst>
                                    <p:set>
                                      <p:cBhvr>
                                        <p:cTn id="503" dur="indefinite"/>
                                        <p:tgtEl>
                                          <p:spTgt spid="218">
                                            <p:txEl>
                                              <p:pRg st="0" end="0"/>
                                            </p:txEl>
                                          </p:spTgt>
                                        </p:tgtEl>
                                        <p:attrNameLst>
                                          <p:attrName>style.opacity</p:attrName>
                                        </p:attrNameLst>
                                      </p:cBhvr>
                                      <p:to>
                                        <p:strVal val="0.5"/>
                                      </p:to>
                                    </p:set>
                                    <p:animEffect filter="image" prLst="opacity: 0.5">
                                      <p:cBhvr rctx="IE">
                                        <p:cTn id="504" dur="indefinite"/>
                                        <p:tgtEl>
                                          <p:spTgt spid="218">
                                            <p:txEl>
                                              <p:pRg st="0" end="0"/>
                                            </p:txEl>
                                          </p:spTgt>
                                        </p:tgtEl>
                                      </p:cBhvr>
                                    </p:animEffect>
                                  </p:childTnLst>
                                </p:cTn>
                              </p:par>
                            </p:childTnLst>
                          </p:cTn>
                        </p:par>
                        <p:par>
                          <p:cTn id="505" fill="hold">
                            <p:stCondLst>
                              <p:cond delay="0"/>
                            </p:stCondLst>
                            <p:childTnLst>
                              <p:par>
                                <p:cTn id="506" presetID="10" presetClass="entr" presetSubtype="0" fill="hold" nodeType="afterEffect">
                                  <p:stCondLst>
                                    <p:cond delay="0"/>
                                  </p:stCondLst>
                                  <p:childTnLst>
                                    <p:set>
                                      <p:cBhvr>
                                        <p:cTn id="507" dur="1" fill="hold">
                                          <p:stCondLst>
                                            <p:cond delay="0"/>
                                          </p:stCondLst>
                                        </p:cTn>
                                        <p:tgtEl>
                                          <p:spTgt spid="15"/>
                                        </p:tgtEl>
                                        <p:attrNameLst>
                                          <p:attrName>style.visibility</p:attrName>
                                        </p:attrNameLst>
                                      </p:cBhvr>
                                      <p:to>
                                        <p:strVal val="visible"/>
                                      </p:to>
                                    </p:set>
                                    <p:animEffect transition="in" filter="fade">
                                      <p:cBhvr>
                                        <p:cTn id="508" dur="500"/>
                                        <p:tgtEl>
                                          <p:spTgt spid="15"/>
                                        </p:tgtEl>
                                      </p:cBhvr>
                                    </p:animEffect>
                                  </p:childTnLst>
                                </p:cTn>
                              </p:par>
                            </p:childTnLst>
                          </p:cTn>
                        </p:par>
                      </p:childTnLst>
                    </p:cTn>
                  </p:par>
                  <p:par>
                    <p:cTn id="509" fill="hold">
                      <p:stCondLst>
                        <p:cond delay="indefinite"/>
                      </p:stCondLst>
                      <p:childTnLst>
                        <p:par>
                          <p:cTn id="510" fill="hold">
                            <p:stCondLst>
                              <p:cond delay="0"/>
                            </p:stCondLst>
                            <p:childTnLst>
                              <p:par>
                                <p:cTn id="511" presetID="22" presetClass="entr" presetSubtype="4" fill="hold" nodeType="clickEffect">
                                  <p:stCondLst>
                                    <p:cond delay="0"/>
                                  </p:stCondLst>
                                  <p:childTnLst>
                                    <p:set>
                                      <p:cBhvr>
                                        <p:cTn id="512" dur="1" fill="hold">
                                          <p:stCondLst>
                                            <p:cond delay="0"/>
                                          </p:stCondLst>
                                        </p:cTn>
                                        <p:tgtEl>
                                          <p:spTgt spid="16"/>
                                        </p:tgtEl>
                                        <p:attrNameLst>
                                          <p:attrName>style.visibility</p:attrName>
                                        </p:attrNameLst>
                                      </p:cBhvr>
                                      <p:to>
                                        <p:strVal val="visible"/>
                                      </p:to>
                                    </p:set>
                                    <p:animEffect transition="in" filter="wipe(down)">
                                      <p:cBhvr>
                                        <p:cTn id="513" dur="500"/>
                                        <p:tgtEl>
                                          <p:spTgt spid="16"/>
                                        </p:tgtEl>
                                      </p:cBhvr>
                                    </p:animEffect>
                                  </p:childTnLst>
                                </p:cTn>
                              </p:par>
                            </p:childTnLst>
                          </p:cTn>
                        </p:par>
                      </p:childTnLst>
                    </p:cTn>
                  </p:par>
                  <p:par>
                    <p:cTn id="514" fill="hold">
                      <p:stCondLst>
                        <p:cond delay="indefinite"/>
                      </p:stCondLst>
                      <p:childTnLst>
                        <p:par>
                          <p:cTn id="515" fill="hold">
                            <p:stCondLst>
                              <p:cond delay="0"/>
                            </p:stCondLst>
                            <p:childTnLst>
                              <p:par>
                                <p:cTn id="516" presetID="22" presetClass="entr" presetSubtype="4" fill="hold" nodeType="clickEffect">
                                  <p:stCondLst>
                                    <p:cond delay="0"/>
                                  </p:stCondLst>
                                  <p:childTnLst>
                                    <p:set>
                                      <p:cBhvr>
                                        <p:cTn id="517" dur="1" fill="hold">
                                          <p:stCondLst>
                                            <p:cond delay="0"/>
                                          </p:stCondLst>
                                        </p:cTn>
                                        <p:tgtEl>
                                          <p:spTgt spid="240"/>
                                        </p:tgtEl>
                                        <p:attrNameLst>
                                          <p:attrName>style.visibility</p:attrName>
                                        </p:attrNameLst>
                                      </p:cBhvr>
                                      <p:to>
                                        <p:strVal val="visible"/>
                                      </p:to>
                                    </p:set>
                                    <p:animEffect transition="in" filter="wipe(down)">
                                      <p:cBhvr>
                                        <p:cTn id="518" dur="500"/>
                                        <p:tgtEl>
                                          <p:spTgt spid="240"/>
                                        </p:tgtEl>
                                      </p:cBhvr>
                                    </p:animEffect>
                                  </p:childTnLst>
                                </p:cTn>
                              </p:par>
                              <p:par>
                                <p:cTn id="519" presetID="9" presetClass="emph" presetSubtype="0" nodeType="withEffect">
                                  <p:stCondLst>
                                    <p:cond delay="0"/>
                                  </p:stCondLst>
                                  <p:childTnLst>
                                    <p:set>
                                      <p:cBhvr>
                                        <p:cTn id="520" dur="indefinite"/>
                                        <p:tgtEl>
                                          <p:spTgt spid="220"/>
                                        </p:tgtEl>
                                        <p:attrNameLst>
                                          <p:attrName>style.opacity</p:attrName>
                                        </p:attrNameLst>
                                      </p:cBhvr>
                                      <p:to>
                                        <p:strVal val="0.25"/>
                                      </p:to>
                                    </p:set>
                                    <p:animEffect filter="image" prLst="opacity: 0.25">
                                      <p:cBhvr rctx="IE">
                                        <p:cTn id="521" dur="indefinite"/>
                                        <p:tgtEl>
                                          <p:spTgt spid="220"/>
                                        </p:tgtEl>
                                      </p:cBhvr>
                                    </p:animEffect>
                                  </p:childTnLst>
                                </p:cTn>
                              </p:par>
                            </p:childTnLst>
                          </p:cTn>
                        </p:par>
                      </p:childTnLst>
                    </p:cTn>
                  </p:par>
                  <p:par>
                    <p:cTn id="522" fill="hold">
                      <p:stCondLst>
                        <p:cond delay="indefinite"/>
                      </p:stCondLst>
                      <p:childTnLst>
                        <p:par>
                          <p:cTn id="523" fill="hold">
                            <p:stCondLst>
                              <p:cond delay="0"/>
                            </p:stCondLst>
                            <p:childTnLst>
                              <p:par>
                                <p:cTn id="524" presetID="9" presetClass="emph" presetSubtype="0" nodeType="clickEffect">
                                  <p:stCondLst>
                                    <p:cond delay="0"/>
                                  </p:stCondLst>
                                  <p:childTnLst>
                                    <p:set>
                                      <p:cBhvr>
                                        <p:cTn id="525" dur="1100"/>
                                        <p:tgtEl>
                                          <p:spTgt spid="99"/>
                                        </p:tgtEl>
                                        <p:attrNameLst>
                                          <p:attrName>style.opacity</p:attrName>
                                        </p:attrNameLst>
                                      </p:cBhvr>
                                      <p:to>
                                        <p:strVal val="1"/>
                                      </p:to>
                                    </p:set>
                                    <p:animEffect filter="image" prLst="opacity: 1">
                                      <p:cBhvr rctx="IE">
                                        <p:cTn id="526" dur="1100"/>
                                        <p:tgtEl>
                                          <p:spTgt spid="99"/>
                                        </p:tgtEl>
                                      </p:cBhvr>
                                    </p:animEffect>
                                  </p:childTnLst>
                                  <p:subTnLst>
                                    <p:animClr clrSpc="rgb" dir="cw">
                                      <p:cBhvr override="childStyle">
                                        <p:cTn dur="1" fill="hold" display="0" masterRel="nextClick" afterEffect="1"/>
                                        <p:tgtEl>
                                          <p:spTgt spid="99"/>
                                        </p:tgtEl>
                                        <p:attrNameLst>
                                          <p:attrName>ppt_c</p:attrName>
                                        </p:attrNameLst>
                                      </p:cBhvr>
                                      <p:to>
                                        <a:srgbClr val="0066FF"/>
                                      </p:to>
                                    </p:animClr>
                                  </p:subTnLst>
                                </p:cTn>
                              </p:par>
                            </p:childTnLst>
                          </p:cTn>
                        </p:par>
                        <p:par>
                          <p:cTn id="527" fill="hold">
                            <p:stCondLst>
                              <p:cond delay="1100"/>
                            </p:stCondLst>
                            <p:childTnLst>
                              <p:par>
                                <p:cTn id="528" presetID="9" presetClass="emph" presetSubtype="0" nodeType="afterEffect">
                                  <p:stCondLst>
                                    <p:cond delay="0"/>
                                  </p:stCondLst>
                                  <p:childTnLst>
                                    <p:set>
                                      <p:cBhvr>
                                        <p:cTn id="529" dur="indefinite"/>
                                        <p:tgtEl>
                                          <p:spTgt spid="91"/>
                                        </p:tgtEl>
                                        <p:attrNameLst>
                                          <p:attrName>style.opacity</p:attrName>
                                        </p:attrNameLst>
                                      </p:cBhvr>
                                      <p:to>
                                        <p:strVal val="1"/>
                                      </p:to>
                                    </p:set>
                                    <p:animEffect filter="image" prLst="opacity: 1">
                                      <p:cBhvr rctx="IE">
                                        <p:cTn id="530" dur="indefinite"/>
                                        <p:tgtEl>
                                          <p:spTgt spid="91"/>
                                        </p:tgtEl>
                                      </p:cBhvr>
                                    </p:animEffect>
                                  </p:childTnLst>
                                  <p:subTnLst>
                                    <p:animClr clrSpc="rgb" dir="cw">
                                      <p:cBhvr override="childStyle">
                                        <p:cTn dur="1" fill="hold" display="0" masterRel="nextClick" afterEffect="1"/>
                                        <p:tgtEl>
                                          <p:spTgt spid="91"/>
                                        </p:tgtEl>
                                        <p:attrNameLst>
                                          <p:attrName>ppt_c</p:attrName>
                                        </p:attrNameLst>
                                      </p:cBhvr>
                                      <p:to>
                                        <a:srgbClr val="00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build="allAtOnce"/>
    </p:bldLst>
  </p:timing>
</p:sld>
</file>

<file path=ppt/theme/theme1.xml><?xml version="1.0" encoding="utf-8"?>
<a:theme xmlns:a="http://schemas.openxmlformats.org/drawingml/2006/main" name="OCD">
  <a:themeElements>
    <a:clrScheme name="OCD">
      <a:dk1>
        <a:srgbClr val="000000"/>
      </a:dk1>
      <a:lt1>
        <a:srgbClr val="FFFFFF"/>
      </a:lt1>
      <a:dk2>
        <a:srgbClr val="FF7900"/>
      </a:dk2>
      <a:lt2>
        <a:srgbClr val="595959"/>
      </a:lt2>
      <a:accent1>
        <a:srgbClr val="8F8F8F"/>
      </a:accent1>
      <a:accent2>
        <a:srgbClr val="D6D6D6"/>
      </a:accent2>
      <a:accent3>
        <a:srgbClr val="4BB4E6"/>
      </a:accent3>
      <a:accent4>
        <a:srgbClr val="50BE87"/>
      </a:accent4>
      <a:accent5>
        <a:srgbClr val="FFB4E6"/>
      </a:accent5>
      <a:accent6>
        <a:srgbClr val="A885D8"/>
      </a:accent6>
      <a:hlink>
        <a:srgbClr val="085EBD"/>
      </a:hlink>
      <a:folHlink>
        <a:srgbClr val="085EBD"/>
      </a:folHlink>
    </a:clrScheme>
    <a:fontScheme name="OCD">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OCD EN_Beta  -  Read-Only" id="{64A02DB3-0D62-4D9D-895C-1B8C49CEBBC9}" vid="{E3C9B27A-3437-4254-8E8F-45CD3C74861D}"/>
    </a:ext>
  </a:extLst>
</a:theme>
</file>

<file path=ppt/theme/theme2.xml><?xml version="1.0" encoding="utf-8"?>
<a:theme xmlns:a="http://schemas.openxmlformats.org/drawingml/2006/main" name="Cover and Section Slides">
  <a:themeElements>
    <a:clrScheme name="Varonis2020">
      <a:dk1>
        <a:srgbClr val="5A5751"/>
      </a:dk1>
      <a:lt1>
        <a:srgbClr val="FFFFFF"/>
      </a:lt1>
      <a:dk2>
        <a:srgbClr val="212434"/>
      </a:dk2>
      <a:lt2>
        <a:srgbClr val="D0D2D3"/>
      </a:lt2>
      <a:accent1>
        <a:srgbClr val="D21927"/>
      </a:accent1>
      <a:accent2>
        <a:srgbClr val="202234"/>
      </a:accent2>
      <a:accent3>
        <a:srgbClr val="4990E2"/>
      </a:accent3>
      <a:accent4>
        <a:srgbClr val="FFBD34"/>
      </a:accent4>
      <a:accent5>
        <a:srgbClr val="ED613A"/>
      </a:accent5>
      <a:accent6>
        <a:srgbClr val="2461B0"/>
      </a:accent6>
      <a:hlink>
        <a:srgbClr val="4990E2"/>
      </a:hlink>
      <a:folHlink>
        <a:srgbClr val="5A575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OCD EN_Beta  -  Read-Only" id="{64A02DB3-0D62-4D9D-895C-1B8C49CEBBC9}" vid="{F8380314-91F0-4090-8D03-FBE946C0DC17}"/>
    </a:ext>
  </a:extLst>
</a:theme>
</file>

<file path=ppt/theme/theme3.xml><?xml version="1.0" encoding="utf-8"?>
<a:theme xmlns:a="http://schemas.openxmlformats.org/drawingml/2006/main" name="Varonis2020">
  <a:themeElements>
    <a:clrScheme name="Varonis2020">
      <a:dk1>
        <a:srgbClr val="5A5751"/>
      </a:dk1>
      <a:lt1>
        <a:srgbClr val="FFFFFF"/>
      </a:lt1>
      <a:dk2>
        <a:srgbClr val="212434"/>
      </a:dk2>
      <a:lt2>
        <a:srgbClr val="D0D2D3"/>
      </a:lt2>
      <a:accent1>
        <a:srgbClr val="D21927"/>
      </a:accent1>
      <a:accent2>
        <a:srgbClr val="202234"/>
      </a:accent2>
      <a:accent3>
        <a:srgbClr val="4990E2"/>
      </a:accent3>
      <a:accent4>
        <a:srgbClr val="FFBD34"/>
      </a:accent4>
      <a:accent5>
        <a:srgbClr val="ED613A"/>
      </a:accent5>
      <a:accent6>
        <a:srgbClr val="2461B0"/>
      </a:accent6>
      <a:hlink>
        <a:srgbClr val="4990E2"/>
      </a:hlink>
      <a:folHlink>
        <a:srgbClr val="5A575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ronis2020" id="{EA8E0B0E-5085-464A-B43D-37AF930780D5}" vid="{755257F0-6A83-4A07-BFE5-91E8898FD1D6}"/>
    </a:ext>
  </a:extLst>
</a:theme>
</file>

<file path=ppt/theme/theme4.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5.xml><?xml version="1.0" encoding="utf-8"?>
<a:theme xmlns:a="http://schemas.openxmlformats.org/drawingml/2006/main" name="1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BE03351CBD4344A8FA0AF91ADE49C8" ma:contentTypeVersion="15" ma:contentTypeDescription="Create a new document." ma:contentTypeScope="" ma:versionID="ea3a90059868718cd18c9146874ecae6">
  <xsd:schema xmlns:xsd="http://www.w3.org/2001/XMLSchema" xmlns:xs="http://www.w3.org/2001/XMLSchema" xmlns:p="http://schemas.microsoft.com/office/2006/metadata/properties" xmlns:ns2="365d9578-1c56-4700-add7-d826fb1fd720" xmlns:ns3="321122cf-3dc4-4817-9cf6-e8782512dc41" targetNamespace="http://schemas.microsoft.com/office/2006/metadata/properties" ma:root="true" ma:fieldsID="9bf5f0e622af571043a73f65e9a3764a" ns2:_="" ns3:_="">
    <xsd:import namespace="365d9578-1c56-4700-add7-d826fb1fd720"/>
    <xsd:import namespace="321122cf-3dc4-4817-9cf6-e8782512dc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d9578-1c56-4700-add7-d826fb1fd7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72bda8-be47-494e-bd1a-9780e52534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1122cf-3dc4-4817-9cf6-e8782512dc4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66b04de-bef6-47b8-909b-bac88557340d}" ma:internalName="TaxCatchAll" ma:showField="CatchAllData" ma:web="321122cf-3dc4-4817-9cf6-e8782512dc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5d9578-1c56-4700-add7-d826fb1fd720">
      <Terms xmlns="http://schemas.microsoft.com/office/infopath/2007/PartnerControls"/>
    </lcf76f155ced4ddcb4097134ff3c332f>
    <TaxCatchAll xmlns="321122cf-3dc4-4817-9cf6-e8782512dc41" xsi:nil="true"/>
  </documentManagement>
</p:properties>
</file>

<file path=customXml/itemProps1.xml><?xml version="1.0" encoding="utf-8"?>
<ds:datastoreItem xmlns:ds="http://schemas.openxmlformats.org/officeDocument/2006/customXml" ds:itemID="{0DFF031C-DCAD-483A-BECF-1AB709A5821B}">
  <ds:schemaRefs>
    <ds:schemaRef ds:uri="http://schemas.microsoft.com/sharepoint/v3/contenttype/forms"/>
  </ds:schemaRefs>
</ds:datastoreItem>
</file>

<file path=customXml/itemProps2.xml><?xml version="1.0" encoding="utf-8"?>
<ds:datastoreItem xmlns:ds="http://schemas.openxmlformats.org/officeDocument/2006/customXml" ds:itemID="{05EF4343-03B2-45BF-9E1D-1151E194100B}"/>
</file>

<file path=customXml/itemProps3.xml><?xml version="1.0" encoding="utf-8"?>
<ds:datastoreItem xmlns:ds="http://schemas.openxmlformats.org/officeDocument/2006/customXml" ds:itemID="{F22FFF30-210B-4B81-A551-E2B9F1C177F7}">
  <ds:schemaRefs>
    <ds:schemaRef ds:uri="9c97f8e9-86c7-4e99-9925-cc9540b321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Varonis OCD</Template>
  <TotalTime>9327</TotalTime>
  <Words>815</Words>
  <Application>Microsoft Office PowerPoint</Application>
  <PresentationFormat>Custom</PresentationFormat>
  <Paragraphs>192</Paragraphs>
  <Slides>11</Slides>
  <Notes>10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11</vt:i4>
      </vt:variant>
    </vt:vector>
  </HeadingPairs>
  <TitlesOfParts>
    <vt:vector size="28" baseType="lpstr">
      <vt:lpstr>Arial</vt:lpstr>
      <vt:lpstr>Calibri</vt:lpstr>
      <vt:lpstr>Century Gothic</vt:lpstr>
      <vt:lpstr>Helvetica</vt:lpstr>
      <vt:lpstr>Helvetica 45 Light</vt:lpstr>
      <vt:lpstr>Helvetica 55 Roman</vt:lpstr>
      <vt:lpstr>Helvetica 75</vt:lpstr>
      <vt:lpstr>Helvetica 75 Bold</vt:lpstr>
      <vt:lpstr>Helvetica Courant</vt:lpstr>
      <vt:lpstr>Trebuchet MS</vt:lpstr>
      <vt:lpstr>Verdana</vt:lpstr>
      <vt:lpstr>Wingdings</vt:lpstr>
      <vt:lpstr>OCD</vt:lpstr>
      <vt:lpstr>Cover and Section Slides</vt:lpstr>
      <vt:lpstr>Varonis2020</vt:lpstr>
      <vt:lpstr>Berlin</vt:lpstr>
      <vt:lpstr>1_Berlin</vt:lpstr>
      <vt:lpstr>POLP &gt; RBAC &gt; ZTNA &gt; Blast Radius &gt; [Insert Latest Buzz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dc:title>
  <dc:creator>Nicholas King</dc:creator>
  <cp:lastModifiedBy>Nicholas King</cp:lastModifiedBy>
  <cp:revision>2</cp:revision>
  <cp:lastPrinted>2018-09-25T08:09:42Z</cp:lastPrinted>
  <dcterms:created xsi:type="dcterms:W3CDTF">2020-03-03T19:55:07Z</dcterms:created>
  <dcterms:modified xsi:type="dcterms:W3CDTF">2022-06-20T21:53:55Z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0x01010081BE03351CBD4344A8FA0AF91ADE49C8</vt:lpwstr>
  </property>
  <property fmtid="{D5CDD505-2E9C-101B-9397-08002B2CF9AE}" pid="3" name="MSIP_Label_b767dbbb-9977-482b-af3b-d4279c2733a0_Enabled">
    <vt:lpwstr>true</vt:lpwstr>
  </property>
  <property fmtid="{D5CDD505-2E9C-101B-9397-08002B2CF9AE}" pid="4" name="MSIP_Label_b767dbbb-9977-482b-af3b-d4279c2733a0_SetDate">
    <vt:lpwstr>2021-11-10T16:02:33Z</vt:lpwstr>
  </property>
  <property fmtid="{D5CDD505-2E9C-101B-9397-08002B2CF9AE}" pid="5" name="MSIP_Label_b767dbbb-9977-482b-af3b-d4279c2733a0_Method">
    <vt:lpwstr>Privileged</vt:lpwstr>
  </property>
  <property fmtid="{D5CDD505-2E9C-101B-9397-08002B2CF9AE}" pid="6" name="MSIP_Label_b767dbbb-9977-482b-af3b-d4279c2733a0_Name">
    <vt:lpwstr>OCD-CONF</vt:lpwstr>
  </property>
  <property fmtid="{D5CDD505-2E9C-101B-9397-08002B2CF9AE}" pid="7" name="MSIP_Label_b767dbbb-9977-482b-af3b-d4279c2733a0_SiteId">
    <vt:lpwstr>39e1abd8-ed13-44eb-be42-1e20116ea98c</vt:lpwstr>
  </property>
  <property fmtid="{D5CDD505-2E9C-101B-9397-08002B2CF9AE}" pid="8" name="MSIP_Label_b767dbbb-9977-482b-af3b-d4279c2733a0_ActionId">
    <vt:lpwstr>4b4a867d-62ba-4c0d-9503-b0339b86b9d9</vt:lpwstr>
  </property>
  <property fmtid="{D5CDD505-2E9C-101B-9397-08002B2CF9AE}" pid="9" name="MSIP_Label_b767dbbb-9977-482b-af3b-d4279c2733a0_ContentBits">
    <vt:lpwstr>2</vt:lpwstr>
  </property>
  <property fmtid="{D5CDD505-2E9C-101B-9397-08002B2CF9AE}" pid="10" name="ClassificationContentMarkingFooterLocations">
    <vt:lpwstr>OCD:3\Cover and Section Slides:4\Varonis2020:4\Berlin:9</vt:lpwstr>
  </property>
  <property fmtid="{D5CDD505-2E9C-101B-9397-08002B2CF9AE}" pid="11" name="ClassificationContentMarkingFooterText">
    <vt:lpwstr>Confidential-OCD</vt:lpwstr>
  </property>
</Properties>
</file>